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015"/>
    <a:srgbClr val="0F3A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319C6-6EA0-E640-AEA7-1D44CA3468C0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5E885-5001-5A43-A34B-4EB63D06E2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015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Starting new churches weakens established churches</a:t>
            </a:r>
          </a:p>
          <a:p>
            <a:pPr lvl="0"/>
            <a:r>
              <a:rPr lang="en-US" dirty="0" smtClean="0"/>
              <a:t>Requires a large amount of resources</a:t>
            </a:r>
          </a:p>
          <a:p>
            <a:pPr lvl="0"/>
            <a:r>
              <a:rPr lang="en-US" dirty="0" smtClean="0"/>
              <a:t>We will lose a lot of people</a:t>
            </a:r>
          </a:p>
          <a:p>
            <a:pPr lvl="0"/>
            <a:r>
              <a:rPr lang="en-US" dirty="0" smtClean="0"/>
              <a:t>We already have a lot of needs</a:t>
            </a:r>
          </a:p>
          <a:p>
            <a:pPr lvl="0"/>
            <a:r>
              <a:rPr lang="en-US" dirty="0" smtClean="0"/>
              <a:t>We shouldn’t force church planting</a:t>
            </a:r>
          </a:p>
          <a:p>
            <a:pPr lvl="0"/>
            <a:r>
              <a:rPr lang="en-US" dirty="0" smtClean="0"/>
              <a:t>We won’t be able to protect our doctrine</a:t>
            </a:r>
          </a:p>
          <a:p>
            <a:pPr lvl="0"/>
            <a:r>
              <a:rPr lang="en-US" dirty="0" smtClean="0"/>
              <a:t>Creates denominational competition</a:t>
            </a:r>
          </a:p>
          <a:p>
            <a:pPr lvl="0"/>
            <a:r>
              <a:rPr lang="en-US" dirty="0" smtClean="0"/>
              <a:t>One church for each city is the New Testament model</a:t>
            </a:r>
          </a:p>
          <a:p>
            <a:pPr lvl="0"/>
            <a:r>
              <a:rPr lang="en-US" dirty="0" smtClean="0"/>
              <a:t>Beginning churches will not help me in my ministerial career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5E885-5001-5A43-A34B-4EB63D06E2F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FD01-61C4-A64F-8E67-79A1EBEEB31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34A97-3C77-5048-9BC3-A06E26347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FD01-61C4-A64F-8E67-79A1EBEEB31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34A97-3C77-5048-9BC3-A06E26347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FD01-61C4-A64F-8E67-79A1EBEEB31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34A97-3C77-5048-9BC3-A06E26347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FD01-61C4-A64F-8E67-79A1EBEEB31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34A97-3C77-5048-9BC3-A06E26347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FD01-61C4-A64F-8E67-79A1EBEEB31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34A97-3C77-5048-9BC3-A06E26347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FD01-61C4-A64F-8E67-79A1EBEEB31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34A97-3C77-5048-9BC3-A06E26347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FD01-61C4-A64F-8E67-79A1EBEEB31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34A97-3C77-5048-9BC3-A06E26347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FD01-61C4-A64F-8E67-79A1EBEEB31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34A97-3C77-5048-9BC3-A06E26347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FD01-61C4-A64F-8E67-79A1EBEEB31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34A97-3C77-5048-9BC3-A06E26347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FD01-61C4-A64F-8E67-79A1EBEEB31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34A97-3C77-5048-9BC3-A06E26347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FD01-61C4-A64F-8E67-79A1EBEEB31D}" type="datetimeFigureOut">
              <a:rPr lang="en-US" smtClean="0"/>
              <a:pPr/>
              <a:t>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34A97-3C77-5048-9BC3-A06E26347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fld id="{BEB6FD01-61C4-A64F-8E67-79A1EBEEB31D}" type="datetimeFigureOut">
              <a:rPr lang="en-US" smtClean="0"/>
              <a:pPr/>
              <a:t>1/22/15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fld id="{8B834A97-3C77-5048-9BC3-A06E26347F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rebuchet MS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rebuchet MS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rebuchet MS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rebuchet MS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rebuchet MS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PHC_PowerpointTemplate1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PHC_Powerpoint_Chapter1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mtClean="0">
                <a:solidFill>
                  <a:schemeClr val="bg1"/>
                </a:solidFill>
              </a:rPr>
              <a:t>Description of the Church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9517" y="1573743"/>
            <a:ext cx="4156283" cy="468786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3571" dirty="0" smtClean="0"/>
              <a:t>Those who…</a:t>
            </a:r>
          </a:p>
          <a:p>
            <a:r>
              <a:rPr lang="en-US" sz="3571" dirty="0" smtClean="0"/>
              <a:t>have responded</a:t>
            </a:r>
          </a:p>
          <a:p>
            <a:r>
              <a:rPr lang="en-US" sz="3571" dirty="0" smtClean="0"/>
              <a:t>have been baptized</a:t>
            </a:r>
          </a:p>
          <a:p>
            <a:r>
              <a:rPr lang="en-US" sz="3571" dirty="0" smtClean="0"/>
              <a:t>remain firm in the doctrine</a:t>
            </a:r>
          </a:p>
          <a:p>
            <a:r>
              <a:rPr lang="en-US" sz="3571" dirty="0" smtClean="0"/>
              <a:t>share with others</a:t>
            </a:r>
          </a:p>
          <a:p>
            <a:r>
              <a:rPr lang="en-US" sz="3571" dirty="0" smtClean="0"/>
              <a:t>pray</a:t>
            </a:r>
          </a:p>
          <a:p>
            <a:r>
              <a:rPr lang="en-US" sz="3571" dirty="0" smtClean="0"/>
              <a:t>celebrate the Lord’s Supper</a:t>
            </a:r>
          </a:p>
          <a:p>
            <a:r>
              <a:rPr lang="en-US" sz="3571" dirty="0" smtClean="0"/>
              <a:t>maintain unity</a:t>
            </a:r>
          </a:p>
          <a:p>
            <a:r>
              <a:rPr lang="en-US" sz="3571" dirty="0" smtClean="0"/>
              <a:t>minister to the needy</a:t>
            </a:r>
          </a:p>
          <a:p>
            <a:r>
              <a:rPr lang="en-US" sz="3571" dirty="0" smtClean="0"/>
              <a:t>meet together to praise God</a:t>
            </a:r>
          </a:p>
          <a:p>
            <a:r>
              <a:rPr lang="en-US" sz="3571" dirty="0" smtClean="0"/>
              <a:t>share the message of salvation</a:t>
            </a:r>
          </a:p>
          <a:p>
            <a:pPr>
              <a:buNone/>
            </a:pPr>
            <a:endParaRPr lang="en-US" sz="3571" i="1" dirty="0" smtClean="0"/>
          </a:p>
          <a:p>
            <a:pPr>
              <a:buNone/>
            </a:pPr>
            <a:r>
              <a:rPr lang="en-US" sz="3571" i="1" dirty="0" smtClean="0"/>
              <a:t>Acts 2:40-47</a:t>
            </a:r>
          </a:p>
          <a:p>
            <a:endParaRPr lang="en-US" dirty="0"/>
          </a:p>
        </p:txBody>
      </p:sp>
      <p:pic>
        <p:nvPicPr>
          <p:cNvPr id="6" name="Picture 5" descr="Photo Aug 17, 11 08 03 A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406" y="1353268"/>
            <a:ext cx="4908336" cy="4908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Reasons We Should Plant Churches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8236" y="1617838"/>
            <a:ext cx="4558564" cy="464298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New churches:</a:t>
            </a:r>
          </a:p>
          <a:p>
            <a:pPr lvl="0"/>
            <a:r>
              <a:rPr lang="en-US" dirty="0" smtClean="0"/>
              <a:t>Are more effective at making disciples</a:t>
            </a:r>
          </a:p>
          <a:p>
            <a:pPr lvl="0"/>
            <a:r>
              <a:rPr lang="en-US" dirty="0" smtClean="0"/>
              <a:t>Contribute to testifying for the kingdom of God</a:t>
            </a:r>
          </a:p>
          <a:p>
            <a:pPr lvl="0"/>
            <a:r>
              <a:rPr lang="en-US" dirty="0" smtClean="0"/>
              <a:t>Contribute to the expansion of God’s people</a:t>
            </a:r>
          </a:p>
          <a:p>
            <a:pPr lvl="0"/>
            <a:r>
              <a:rPr lang="en-US" dirty="0" smtClean="0"/>
              <a:t>Proclaim a relevant message</a:t>
            </a:r>
          </a:p>
          <a:p>
            <a:endParaRPr lang="en-US" dirty="0"/>
          </a:p>
        </p:txBody>
      </p:sp>
      <p:pic>
        <p:nvPicPr>
          <p:cNvPr id="7" name="Picture 6" descr="Ecuador_0058_edi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5216" y="1349329"/>
            <a:ext cx="3981570" cy="4911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Practical Reasons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9648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/>
              <a:t>Practical Reasons</a:t>
            </a:r>
          </a:p>
          <a:p>
            <a:pPr lvl="0"/>
            <a:r>
              <a:rPr lang="en-US" dirty="0"/>
              <a:t>The population is growing </a:t>
            </a:r>
            <a:r>
              <a:rPr lang="en-US" dirty="0" smtClean="0"/>
              <a:t>rapidly</a:t>
            </a:r>
          </a:p>
          <a:p>
            <a:pPr lvl="0"/>
            <a:r>
              <a:rPr lang="en-US" dirty="0"/>
              <a:t>New churches bring in more people than established </a:t>
            </a:r>
            <a:r>
              <a:rPr lang="en-US" dirty="0" smtClean="0"/>
              <a:t>churches</a:t>
            </a:r>
          </a:p>
          <a:p>
            <a:pPr lvl="0"/>
            <a:r>
              <a:rPr lang="en-US" dirty="0"/>
              <a:t>Established churches tend to become stagnant</a:t>
            </a:r>
          </a:p>
          <a:p>
            <a:pPr lvl="0"/>
            <a:r>
              <a:rPr lang="en-US" dirty="0"/>
              <a:t>New churches can inspire established churches</a:t>
            </a:r>
          </a:p>
          <a:p>
            <a:pPr lvl="0"/>
            <a:r>
              <a:rPr lang="en-US" dirty="0"/>
              <a:t>Churches are needed where the lost people live</a:t>
            </a:r>
          </a:p>
          <a:p>
            <a:pPr lvl="0"/>
            <a:r>
              <a:rPr lang="en-US" dirty="0"/>
              <a:t>New churches are more flexible</a:t>
            </a:r>
          </a:p>
          <a:p>
            <a:pPr lvl="0"/>
            <a:r>
              <a:rPr lang="en-US" dirty="0"/>
              <a:t>New churches develop leaders quickly</a:t>
            </a:r>
          </a:p>
          <a:p>
            <a:pPr lvl="0"/>
            <a:r>
              <a:rPr lang="en-US" dirty="0"/>
              <a:t>Geographic proximity aids discipleship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HC_PowerpointTemplate1-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396"/>
            <a:ext cx="8229600" cy="912748"/>
          </a:xfrm>
        </p:spPr>
        <p:txBody>
          <a:bodyPr>
            <a:normAutofit fontScale="90000"/>
          </a:bodyPr>
          <a:lstStyle/>
          <a:p>
            <a:pPr algn="l"/>
            <a:r>
              <a:rPr lang="en-US" sz="4222" dirty="0">
                <a:solidFill>
                  <a:schemeClr val="bg1"/>
                </a:solidFill>
              </a:rPr>
              <a:t>Objections to Planting New Churches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Weakens </a:t>
            </a:r>
            <a:r>
              <a:rPr lang="en-US" dirty="0"/>
              <a:t>established churches</a:t>
            </a:r>
          </a:p>
          <a:p>
            <a:pPr lvl="0"/>
            <a:r>
              <a:rPr lang="en-US" dirty="0"/>
              <a:t>Requires a large amount of resources</a:t>
            </a:r>
            <a:endParaRPr lang="en-US" dirty="0" smtClean="0"/>
          </a:p>
          <a:p>
            <a:pPr lvl="0"/>
            <a:r>
              <a:rPr lang="en-US" dirty="0" smtClean="0"/>
              <a:t>Lose people</a:t>
            </a:r>
          </a:p>
          <a:p>
            <a:pPr lvl="0"/>
            <a:r>
              <a:rPr lang="en-US" dirty="0" smtClean="0"/>
              <a:t>Already </a:t>
            </a:r>
            <a:r>
              <a:rPr lang="en-US" dirty="0"/>
              <a:t>have a lot of needs</a:t>
            </a:r>
            <a:endParaRPr lang="en-US" dirty="0" smtClean="0"/>
          </a:p>
          <a:p>
            <a:pPr lvl="0"/>
            <a:r>
              <a:rPr lang="en-US" dirty="0" smtClean="0"/>
              <a:t>Shouldn’t </a:t>
            </a:r>
            <a:r>
              <a:rPr lang="en-US" dirty="0"/>
              <a:t>force church planting</a:t>
            </a:r>
            <a:endParaRPr lang="en-US" dirty="0" smtClean="0"/>
          </a:p>
          <a:p>
            <a:pPr lvl="0"/>
            <a:r>
              <a:rPr lang="en-US" dirty="0" smtClean="0"/>
              <a:t>Won’t </a:t>
            </a:r>
            <a:r>
              <a:rPr lang="en-US" dirty="0"/>
              <a:t>be able to protect our doctrine</a:t>
            </a:r>
          </a:p>
          <a:p>
            <a:pPr lvl="0"/>
            <a:r>
              <a:rPr lang="en-US" dirty="0"/>
              <a:t>Creates denominational competition</a:t>
            </a:r>
          </a:p>
          <a:p>
            <a:pPr lvl="0"/>
            <a:r>
              <a:rPr lang="en-US" dirty="0"/>
              <a:t>One church for each city is the </a:t>
            </a:r>
            <a:r>
              <a:rPr lang="en-US" dirty="0" smtClean="0"/>
              <a:t>NT </a:t>
            </a:r>
            <a:r>
              <a:rPr lang="en-US" dirty="0"/>
              <a:t>model</a:t>
            </a:r>
            <a:endParaRPr lang="en-US" dirty="0" smtClean="0"/>
          </a:p>
          <a:p>
            <a:pPr lvl="0"/>
            <a:r>
              <a:rPr lang="en-US" dirty="0" smtClean="0"/>
              <a:t>Not helpful in </a:t>
            </a:r>
            <a:r>
              <a:rPr lang="en-US" dirty="0"/>
              <a:t>career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244</Words>
  <Application>Microsoft Macintosh PowerPoint</Application>
  <PresentationFormat>On-screen Show (4:3)</PresentationFormat>
  <Paragraphs>50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Description of the Church</vt:lpstr>
      <vt:lpstr>Reasons We Should Plant Churches</vt:lpstr>
      <vt:lpstr>Practical Reasons</vt:lpstr>
      <vt:lpstr>Objections to Planting New Churches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Libby Dykstra</dc:creator>
  <cp:lastModifiedBy>Carla L</cp:lastModifiedBy>
  <cp:revision>18</cp:revision>
  <dcterms:created xsi:type="dcterms:W3CDTF">2014-12-10T20:50:57Z</dcterms:created>
  <dcterms:modified xsi:type="dcterms:W3CDTF">2015-01-22T19:28:51Z</dcterms:modified>
</cp:coreProperties>
</file>