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66" r:id="rId4"/>
    <p:sldId id="258" r:id="rId5"/>
    <p:sldId id="259" r:id="rId6"/>
    <p:sldId id="260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172" autoAdjust="0"/>
  </p:normalViewPr>
  <p:slideViewPr>
    <p:cSldViewPr snapToObjects="1">
      <p:cViewPr>
        <p:scale>
          <a:sx n="50" d="100"/>
          <a:sy n="50" d="100"/>
        </p:scale>
        <p:origin x="-4032" y="-18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804D52-3FAE-405F-96FF-42AD83351A86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26B6CF-9F02-47E3-B4DA-AA893DA9896F}" type="slidenum">
              <a:rPr lang="es-ES_tradnl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96804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más </a:t>
            </a:r>
            <a:r>
              <a:rPr lang="pt-BR" sz="2000" dirty="0" err="1" smtClean="0"/>
              <a:t>iglesias</a:t>
            </a:r>
            <a:r>
              <a:rPr lang="pt-BR" sz="2000" dirty="0" smtClean="0"/>
              <a:t> =  mias igrejas</a:t>
            </a:r>
          </a:p>
          <a:p>
            <a:r>
              <a:rPr lang="pt-BR" sz="2000" dirty="0" err="1" smtClean="0"/>
              <a:t>mejores</a:t>
            </a:r>
            <a:r>
              <a:rPr lang="pt-BR" sz="2000" dirty="0" smtClean="0"/>
              <a:t> </a:t>
            </a:r>
            <a:r>
              <a:rPr lang="pt-BR" sz="2000" dirty="0" err="1" smtClean="0"/>
              <a:t>iglesias</a:t>
            </a:r>
            <a:r>
              <a:rPr lang="pt-BR" sz="2000" dirty="0" smtClean="0"/>
              <a:t> = melhores igrejas</a:t>
            </a:r>
            <a:endParaRPr lang="pt-BR" sz="2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6B6CF-9F02-47E3-B4DA-AA893DA9896F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F5AF35-8656-497D-AAD4-7259F4606E5B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72135C-B63D-416D-A374-F7971120A3FA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C0BAB9-36CA-482E-8242-2A511D15950D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DDE848-3802-4A53-824A-BB5203434A3F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A5781E-4743-429D-AE8D-CE1E90342367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B63B6C-152B-4DB3-B04D-D39298488F7D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4FA425-4E34-44B3-9BBD-CFEC4562C133}" type="slidenum">
              <a:rPr lang="es-ES_tradnl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0A3BD-DD8C-40EE-B883-C7AB7D6C7EA4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9FD93-55D5-4E61-850A-DE57155B7239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F67FF5-27C2-4D65-8005-9CEE715F0F30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AA3D8-E6D5-421B-B1E7-586926BAA18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A79B39-14DE-4088-8817-68944FA1DFC4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87134-359F-4916-827A-2CDB7152FD3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FC0DE8-4F1B-4744-AB50-FED750E8FD6E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B9D52-F665-4B47-865E-39EE4FA3D2CF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228DC5-6FF1-4102-9E48-188DE3D6EF0D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2B829-6718-46C3-8E59-D785B1CABC73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5A02AC-161C-4F2F-8ECE-045E1440F25F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A4EE2-5441-40FD-9233-6244ABCDCB3B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BB1FCE-F05B-4ED8-B5AF-3C8A1F1CF3A5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B7B71-0404-4AAB-82DD-174C4B1BCB0F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778E86-DEB2-4690-8E9D-AD4794B4D5F3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86738-A303-4963-A974-5A3C7B10FD29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50FA6-6B2D-41A8-AEB0-F83E1FA936DB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E9C02-BE87-4515-A5F0-32C361284111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0C8E9-D19A-45AD-9ADC-3609C3D3AB78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8F951-0BAB-4F04-AD44-75C37157DFCC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B5193B-CF4F-4FC8-A15A-0BA8634815F8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4A2A5-1E48-4244-BC5F-8834F190C4FA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4CE065FC-CF6D-4358-A2FD-0ED0F470AF53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DABD495-0A59-481F-BF6D-F87AC588CAC6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nici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9" name="Title 1"/>
          <p:cNvSpPr txBox="1">
            <a:spLocks/>
          </p:cNvSpPr>
          <p:nvPr/>
        </p:nvSpPr>
        <p:spPr bwMode="auto">
          <a:xfrm>
            <a:off x="190500" y="4191000"/>
            <a:ext cx="8763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4400" b="1" dirty="0" smtClean="0">
                <a:solidFill>
                  <a:srgbClr val="112E6B"/>
                </a:solidFill>
                <a:cs typeface="Arial" charset="0"/>
              </a:rPr>
              <a:t>Módulo 1: Introdução</a:t>
            </a:r>
          </a:p>
          <a:p>
            <a:pPr algn="ctr"/>
            <a:r>
              <a:rPr lang="pt-BR" sz="1600" dirty="0" smtClean="0">
                <a:cs typeface="Arial" charset="0"/>
              </a:rPr>
              <a:t>(Neste espaço recomenda-se colocar o logo da denominação ou igreja-mãe, ou substituir a primeira lâmina)</a:t>
            </a:r>
            <a:endParaRPr lang="pt-BR" sz="1600" dirty="0">
              <a:cs typeface="Arial" charset="0"/>
            </a:endParaRPr>
          </a:p>
        </p:txBody>
      </p:sp>
      <p:pic>
        <p:nvPicPr>
          <p:cNvPr id="5" name="Imagen 4" descr="PNG_PORTUGU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697" y="0"/>
            <a:ext cx="6656938" cy="43001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Arial" charset="0"/>
              </a:rPr>
              <a:t>Módulo 1</a:t>
            </a:r>
          </a:p>
        </p:txBody>
      </p:sp>
      <p:sp>
        <p:nvSpPr>
          <p:cNvPr id="15363" name="Subtitle 2"/>
          <p:cNvSpPr txBox="1">
            <a:spLocks/>
          </p:cNvSpPr>
          <p:nvPr/>
        </p:nvSpPr>
        <p:spPr bwMode="auto">
          <a:xfrm>
            <a:off x="533400" y="914400"/>
            <a:ext cx="723900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000" b="1" dirty="0" err="1" smtClean="0"/>
              <a:t>Sess</a:t>
            </a:r>
            <a:r>
              <a:rPr lang="pt-BR" sz="2000" b="1" dirty="0" err="1" smtClean="0"/>
              <a:t>ão</a:t>
            </a:r>
            <a:r>
              <a:rPr lang="pt-BR" sz="2000" b="1" dirty="0" smtClean="0"/>
              <a:t> de Boas Vindas</a:t>
            </a:r>
            <a:r>
              <a:rPr lang="es-ES_tradnl" sz="2000" b="1" dirty="0" smtClean="0"/>
              <a:t>:</a:t>
            </a:r>
          </a:p>
          <a:p>
            <a:endParaRPr lang="es-ES_tradnl" sz="2000" b="1" dirty="0" smtClean="0"/>
          </a:p>
          <a:p>
            <a:r>
              <a:rPr lang="es-ES_tradnl" sz="2800" b="1" baseline="30000" dirty="0" err="1" smtClean="0"/>
              <a:t>Sessão</a:t>
            </a:r>
            <a:r>
              <a:rPr lang="es-ES_tradnl" sz="2800" b="1" baseline="30000" dirty="0" smtClean="0"/>
              <a:t> de </a:t>
            </a:r>
            <a:r>
              <a:rPr lang="es-ES_tradnl" sz="2800" b="1" baseline="30000" dirty="0" err="1" smtClean="0"/>
              <a:t>tutoria</a:t>
            </a:r>
            <a:r>
              <a:rPr lang="es-ES_tradnl" sz="2800" b="1" baseline="30000" dirty="0" smtClean="0"/>
              <a:t> </a:t>
            </a:r>
          </a:p>
          <a:p>
            <a:r>
              <a:rPr lang="es-ES_tradnl" sz="2800" baseline="30000" dirty="0" err="1" smtClean="0"/>
              <a:t>Apresentação</a:t>
            </a:r>
            <a:r>
              <a:rPr lang="es-ES_tradnl" sz="2800" baseline="30000" dirty="0" smtClean="0"/>
              <a:t> dos participantes</a:t>
            </a:r>
          </a:p>
          <a:p>
            <a:r>
              <a:rPr lang="es-ES_tradnl" sz="2000" b="1" dirty="0" err="1" smtClean="0"/>
              <a:t>Sessão</a:t>
            </a:r>
            <a:r>
              <a:rPr lang="es-ES_tradnl" sz="2000" b="1" dirty="0" smtClean="0"/>
              <a:t> 1: </a:t>
            </a:r>
            <a:endParaRPr lang="es-ES_tradnl" sz="2000" b="1" dirty="0"/>
          </a:p>
          <a:p>
            <a:r>
              <a:rPr lang="es-ES_tradnl" sz="2000" dirty="0" err="1" smtClean="0"/>
              <a:t>Visão</a:t>
            </a:r>
            <a:r>
              <a:rPr lang="es-ES_tradnl" sz="2000" dirty="0" smtClean="0"/>
              <a:t>, </a:t>
            </a:r>
            <a:r>
              <a:rPr lang="es-ES_tradnl" sz="2000" dirty="0" err="1" smtClean="0"/>
              <a:t>missão</a:t>
            </a:r>
            <a:r>
              <a:rPr lang="es-ES_tradnl" sz="2000" dirty="0" smtClean="0"/>
              <a:t>, </a:t>
            </a:r>
            <a:r>
              <a:rPr lang="es-ES_tradnl" sz="2000" dirty="0" err="1" smtClean="0"/>
              <a:t>declaração</a:t>
            </a:r>
            <a:r>
              <a:rPr lang="es-ES_tradnl" sz="2000" dirty="0" smtClean="0"/>
              <a:t> </a:t>
            </a:r>
            <a:r>
              <a:rPr lang="es-ES_tradnl" sz="2000" dirty="0"/>
              <a:t>de </a:t>
            </a:r>
            <a:r>
              <a:rPr lang="es-ES_tradnl" sz="2000" dirty="0" err="1" smtClean="0"/>
              <a:t>fé</a:t>
            </a:r>
            <a:r>
              <a:rPr lang="es-ES_tradnl" sz="2000" dirty="0" smtClean="0"/>
              <a:t>, </a:t>
            </a:r>
            <a:r>
              <a:rPr lang="es-ES_tradnl" sz="2000" dirty="0"/>
              <a:t>valores </a:t>
            </a:r>
            <a:r>
              <a:rPr lang="es-ES_tradnl" sz="2000" dirty="0" err="1" smtClean="0"/>
              <a:t>centrais</a:t>
            </a:r>
            <a:r>
              <a:rPr lang="es-ES_tradnl" sz="2000" dirty="0" smtClean="0"/>
              <a:t> </a:t>
            </a:r>
            <a:r>
              <a:rPr lang="es-ES_tradnl" sz="2000" dirty="0"/>
              <a:t>	</a:t>
            </a:r>
          </a:p>
          <a:p>
            <a:endParaRPr lang="es-ES_tradnl" sz="1400" b="1" dirty="0"/>
          </a:p>
          <a:p>
            <a:r>
              <a:rPr lang="es-ES_tradnl" sz="2000" b="1" dirty="0" err="1" smtClean="0"/>
              <a:t>Sessão</a:t>
            </a:r>
            <a:r>
              <a:rPr lang="es-ES_tradnl" sz="2000" b="1" dirty="0" smtClean="0"/>
              <a:t> 2:</a:t>
            </a:r>
            <a:endParaRPr lang="es-ES_tradnl" sz="2000" b="1" dirty="0"/>
          </a:p>
          <a:p>
            <a:r>
              <a:rPr lang="es-ES_tradnl" sz="2000" dirty="0" err="1" smtClean="0"/>
              <a:t>Oração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pessoal</a:t>
            </a:r>
            <a:r>
              <a:rPr lang="es-ES_tradnl" sz="2000" dirty="0" smtClean="0"/>
              <a:t> e </a:t>
            </a:r>
            <a:r>
              <a:rPr lang="es-ES_tradnl" sz="2000" dirty="0" err="1" smtClean="0"/>
              <a:t>mobilização</a:t>
            </a:r>
            <a:r>
              <a:rPr lang="es-ES_tradnl" sz="2000" dirty="0" smtClean="0"/>
              <a:t> da </a:t>
            </a:r>
            <a:r>
              <a:rPr lang="es-ES_tradnl" sz="2000" dirty="0" err="1" smtClean="0"/>
              <a:t>igreja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mãe</a:t>
            </a:r>
            <a:endParaRPr lang="es-ES_tradnl" sz="2000" dirty="0"/>
          </a:p>
          <a:p>
            <a:endParaRPr lang="es-ES_tradnl" sz="1400" dirty="0"/>
          </a:p>
          <a:p>
            <a:r>
              <a:rPr lang="es-ES_tradnl" sz="2000" b="1" dirty="0" err="1" smtClean="0"/>
              <a:t>Sessão</a:t>
            </a:r>
            <a:r>
              <a:rPr lang="es-ES_tradnl" sz="2000" b="1" dirty="0" smtClean="0"/>
              <a:t> 3: </a:t>
            </a:r>
            <a:endParaRPr lang="es-ES_tradnl" sz="2000" b="1" dirty="0"/>
          </a:p>
          <a:p>
            <a:r>
              <a:rPr lang="es-ES_tradnl" sz="2000" dirty="0" err="1" smtClean="0"/>
              <a:t>Investigação</a:t>
            </a:r>
            <a:r>
              <a:rPr lang="es-ES_tradnl" sz="2000" dirty="0" smtClean="0"/>
              <a:t> </a:t>
            </a:r>
            <a:r>
              <a:rPr lang="es-ES_tradnl" sz="2000" dirty="0"/>
              <a:t>de campo: </a:t>
            </a:r>
            <a:r>
              <a:rPr lang="es-ES_tradnl" sz="2000" dirty="0" err="1" smtClean="0"/>
              <a:t>Análise</a:t>
            </a:r>
            <a:r>
              <a:rPr lang="es-ES_tradnl" sz="2000" dirty="0" smtClean="0"/>
              <a:t> da </a:t>
            </a:r>
            <a:r>
              <a:rPr lang="es-ES_tradnl" sz="2000" dirty="0" err="1" smtClean="0"/>
              <a:t>comunidade</a:t>
            </a:r>
            <a:endParaRPr lang="es-ES_tradnl" sz="2000" dirty="0"/>
          </a:p>
          <a:p>
            <a:endParaRPr lang="es-ES_tradnl" sz="1400" dirty="0"/>
          </a:p>
          <a:p>
            <a:r>
              <a:rPr lang="es-ES_tradnl" sz="2000" b="1" dirty="0" err="1" smtClean="0"/>
              <a:t>Sessão</a:t>
            </a:r>
            <a:r>
              <a:rPr lang="es-ES_tradnl" sz="2000" b="1" dirty="0" smtClean="0"/>
              <a:t> 4: </a:t>
            </a:r>
            <a:endParaRPr lang="es-ES_tradnl" sz="2000" b="1" dirty="0"/>
          </a:p>
          <a:p>
            <a:r>
              <a:rPr lang="es-ES_tradnl" sz="2000" dirty="0" err="1" smtClean="0"/>
              <a:t>Teologia</a:t>
            </a:r>
            <a:r>
              <a:rPr lang="es-ES_tradnl" sz="2000" dirty="0" smtClean="0"/>
              <a:t> da </a:t>
            </a:r>
            <a:r>
              <a:rPr lang="es-ES_tradnl" sz="2000" dirty="0" err="1" smtClean="0"/>
              <a:t>prestação</a:t>
            </a:r>
            <a:r>
              <a:rPr lang="es-ES_tradnl" sz="2000" dirty="0" smtClean="0"/>
              <a:t> de </a:t>
            </a:r>
            <a:r>
              <a:rPr lang="es-ES_tradnl" sz="2000" dirty="0" err="1" smtClean="0"/>
              <a:t>contas</a:t>
            </a:r>
            <a:r>
              <a:rPr lang="es-ES_tradnl" sz="2000" dirty="0"/>
              <a:t>. </a:t>
            </a:r>
            <a:r>
              <a:rPr lang="es-ES_tradnl" sz="2000" dirty="0" smtClean="0"/>
              <a:t>DNA da </a:t>
            </a:r>
            <a:r>
              <a:rPr lang="es-ES_tradnl" sz="2000" dirty="0" err="1" smtClean="0"/>
              <a:t>igreja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mãe</a:t>
            </a:r>
            <a:endParaRPr lang="es-ES_tradnl" sz="2000" dirty="0"/>
          </a:p>
          <a:p>
            <a:endParaRPr lang="es-ES_tradnl" sz="1400" dirty="0"/>
          </a:p>
          <a:p>
            <a:r>
              <a:rPr lang="es-ES_tradnl" sz="2000" b="1" dirty="0" smtClean="0"/>
              <a:t>Tempo </a:t>
            </a:r>
            <a:r>
              <a:rPr lang="es-ES_tradnl" sz="2000" b="1" dirty="0"/>
              <a:t>de </a:t>
            </a:r>
            <a:r>
              <a:rPr lang="es-ES_tradnl" sz="2000" b="1" dirty="0" err="1" smtClean="0"/>
              <a:t>trabalho</a:t>
            </a:r>
            <a:r>
              <a:rPr lang="es-ES_tradnl" sz="2000" b="1" dirty="0" smtClean="0"/>
              <a:t>:</a:t>
            </a:r>
            <a:endParaRPr lang="es-ES_tradnl" sz="2000" b="1" dirty="0"/>
          </a:p>
          <a:p>
            <a:r>
              <a:rPr lang="es-ES_tradnl" sz="2000" dirty="0" err="1" smtClean="0"/>
              <a:t>Atividade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em</a:t>
            </a:r>
            <a:r>
              <a:rPr lang="es-ES_tradnl" sz="2000" dirty="0" smtClean="0"/>
              <a:t> grupo. </a:t>
            </a:r>
            <a:endParaRPr lang="es-ES_tradnl" sz="2000" dirty="0"/>
          </a:p>
          <a:p>
            <a:r>
              <a:rPr lang="es-ES_tradnl" sz="2000" dirty="0"/>
              <a:t>Para </a:t>
            </a:r>
            <a:r>
              <a:rPr lang="es-ES_tradnl" sz="2000" dirty="0" smtClean="0"/>
              <a:t>o próximo </a:t>
            </a:r>
            <a:r>
              <a:rPr lang="es-ES_tradnl" sz="2000" dirty="0"/>
              <a:t>módulo</a:t>
            </a:r>
          </a:p>
        </p:txBody>
      </p:sp>
      <p:grpSp>
        <p:nvGrpSpPr>
          <p:cNvPr id="2" name="Agrupar 5"/>
          <p:cNvGrpSpPr>
            <a:grpSpLocks/>
          </p:cNvGrpSpPr>
          <p:nvPr/>
        </p:nvGrpSpPr>
        <p:grpSpPr bwMode="auto">
          <a:xfrm>
            <a:off x="7239000" y="5257800"/>
            <a:ext cx="1714500" cy="1528763"/>
            <a:chOff x="7239000" y="5257800"/>
            <a:chExt cx="1714500" cy="1528763"/>
          </a:xfrm>
        </p:grpSpPr>
        <p:pic>
          <p:nvPicPr>
            <p:cNvPr id="1536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56500" y="5257800"/>
              <a:ext cx="1079500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7239000" y="6324600"/>
              <a:ext cx="17145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FOLHA DE </a:t>
              </a:r>
              <a:endParaRPr lang="es-ES_tradnl" sz="1200" b="1" dirty="0">
                <a:solidFill>
                  <a:srgbClr val="112E6B"/>
                </a:solidFill>
              </a:endParaRPr>
            </a:p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TRABALHO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23528" y="0"/>
            <a:ext cx="518457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34" charset="-128"/>
                <a:cs typeface="Arial" pitchFamily="34" charset="0"/>
              </a:rPr>
              <a:t>SesSÃO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34" charset="-128"/>
                <a:cs typeface="Arial" pitchFamily="34" charset="0"/>
              </a:rPr>
              <a:t> de TUTORIA</a:t>
            </a:r>
            <a:endParaRPr kumimoji="0" lang="es-ES_tradnl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 Italic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57200" y="4454351"/>
            <a:ext cx="8172450" cy="221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 smtClean="0">
                <a:solidFill>
                  <a:srgbClr val="112E6B"/>
                </a:solidFill>
              </a:rPr>
              <a:t>Objetivo</a:t>
            </a:r>
            <a:endParaRPr lang="es-ES_tradnl" sz="2400" b="1" dirty="0" smtClean="0"/>
          </a:p>
          <a:p>
            <a:r>
              <a:rPr lang="pt-BR" sz="2400" dirty="0" smtClean="0"/>
              <a:t>Permitir que os participantes se relacionem com o grupo e identifiquem que esta sessão e um dos momentos mais importantes de cada Módulo.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9322" t="36711" r="31876" b="18993"/>
          <a:stretch>
            <a:fillRect/>
          </a:stretch>
        </p:blipFill>
        <p:spPr bwMode="auto">
          <a:xfrm>
            <a:off x="1403648" y="1700808"/>
            <a:ext cx="6501421" cy="275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323528" y="1037766"/>
            <a:ext cx="4872359" cy="4206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sz="3200" b="1" baseline="30000" dirty="0" smtClean="0">
                <a:solidFill>
                  <a:srgbClr val="112E6B"/>
                </a:solidFill>
              </a:rPr>
              <a:t>APRESENTAÇÃO </a:t>
            </a:r>
            <a:r>
              <a:rPr lang="es-ES_tradnl" sz="3200" b="1" baseline="30000" dirty="0" err="1" smtClean="0">
                <a:solidFill>
                  <a:srgbClr val="112E6B"/>
                </a:solidFill>
              </a:rPr>
              <a:t>DOs</a:t>
            </a:r>
            <a:r>
              <a:rPr lang="es-ES_tradnl" sz="3200" b="1" baseline="30000" dirty="0" smtClean="0">
                <a:solidFill>
                  <a:srgbClr val="112E6B"/>
                </a:solidFill>
              </a:rPr>
              <a:t> participantes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pt-BR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Visão, Missão,</a:t>
            </a:r>
          </a:p>
          <a:p>
            <a:r>
              <a:rPr lang="pt-BR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Declaração de Fé,</a:t>
            </a:r>
          </a:p>
          <a:p>
            <a:r>
              <a:rPr lang="pt-BR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Valores Centrais</a:t>
            </a:r>
            <a:endParaRPr lang="pt-BR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7412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889375"/>
            <a:ext cx="81724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b="1" dirty="0" smtClean="0">
                <a:solidFill>
                  <a:srgbClr val="112E6B"/>
                </a:solidFill>
              </a:rPr>
              <a:t>Objetivo da sessão e indicadores</a:t>
            </a:r>
          </a:p>
          <a:p>
            <a:endParaRPr lang="pt-BR" sz="2400" b="1" dirty="0" smtClean="0"/>
          </a:p>
          <a:p>
            <a:r>
              <a:rPr lang="pt-BR" sz="2400" dirty="0" smtClean="0"/>
              <a:t>No final desta sessão cada plantador poderá ajustar suas declarações para implementá-las na plantação da nova igreja.</a:t>
            </a:r>
            <a:endParaRPr lang="pt-BR" sz="2400" dirty="0"/>
          </a:p>
        </p:txBody>
      </p:sp>
      <p:pic>
        <p:nvPicPr>
          <p:cNvPr id="6" name="5 Imagen" descr="meta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099" y="1519767"/>
            <a:ext cx="2656551" cy="259926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Apresentação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declarações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9459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9400" y="1143000"/>
            <a:ext cx="5810250" cy="5457825"/>
          </a:xfrm>
          <a:prstGeom prst="rect">
            <a:avLst/>
          </a:prstGeom>
        </p:spPr>
        <p:txBody>
          <a:bodyPr anchor="ctr"/>
          <a:lstStyle/>
          <a:p>
            <a:r>
              <a:rPr lang="pt-BR" sz="2400" dirty="0" smtClean="0"/>
              <a:t>Cada participante apresentará suas declarações elaboradas no </a:t>
            </a:r>
            <a:r>
              <a:rPr lang="pt-BR" sz="2400" dirty="0" err="1" smtClean="0"/>
              <a:t>Pre</a:t>
            </a:r>
            <a:r>
              <a:rPr lang="pt-BR" sz="2400" dirty="0" smtClean="0"/>
              <a:t>-Módulo ou REDES. Enquanto as apresenta os assistentes</a:t>
            </a:r>
            <a:r>
              <a:rPr lang="es-ES_tradnl" sz="2400" dirty="0" smtClean="0"/>
              <a:t>:</a:t>
            </a:r>
            <a:endParaRPr lang="es-ES_tradnl" sz="2400" dirty="0"/>
          </a:p>
          <a:p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err="1" smtClean="0"/>
              <a:t>Buscarão</a:t>
            </a:r>
            <a:r>
              <a:rPr lang="es-ES_tradnl" sz="2400" dirty="0" smtClean="0"/>
              <a:t> os </a:t>
            </a:r>
            <a:r>
              <a:rPr lang="es-ES_tradnl" sz="2400" dirty="0"/>
              <a:t>aspectos positivos </a:t>
            </a:r>
            <a:r>
              <a:rPr lang="es-ES_tradnl" sz="2400" dirty="0" smtClean="0"/>
              <a:t>das </a:t>
            </a:r>
            <a:r>
              <a:rPr lang="es-ES_tradnl" sz="2400" dirty="0" err="1" smtClean="0"/>
              <a:t>declarações</a:t>
            </a:r>
            <a:r>
              <a:rPr lang="es-ES_tradnl" sz="2400" dirty="0"/>
              <a:t>.</a:t>
            </a:r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err="1" smtClean="0"/>
              <a:t>Avaliarão</a:t>
            </a:r>
            <a:r>
              <a:rPr lang="es-ES_tradnl" sz="2400" dirty="0" smtClean="0"/>
              <a:t> as </a:t>
            </a:r>
            <a:r>
              <a:rPr lang="es-ES_tradnl" sz="2400" dirty="0" err="1" smtClean="0"/>
              <a:t>declarações</a:t>
            </a:r>
            <a:r>
              <a:rPr lang="es-ES_tradnl" sz="2400" dirty="0" smtClean="0"/>
              <a:t> segundo os </a:t>
            </a:r>
            <a:r>
              <a:rPr lang="es-ES_tradnl" sz="2400" dirty="0" err="1" smtClean="0"/>
              <a:t>critérios</a:t>
            </a:r>
            <a:r>
              <a:rPr lang="es-ES_tradnl" sz="2400" dirty="0" smtClean="0"/>
              <a:t> </a:t>
            </a:r>
            <a:r>
              <a:rPr lang="es-ES_tradnl" sz="2400" dirty="0"/>
              <a:t>indicados </a:t>
            </a:r>
            <a:r>
              <a:rPr lang="es-ES_tradnl" sz="2400" dirty="0" err="1" smtClean="0"/>
              <a:t>mais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adiante</a:t>
            </a:r>
            <a:r>
              <a:rPr lang="es-ES_tradnl" sz="2400" dirty="0"/>
              <a:t>.</a:t>
            </a:r>
          </a:p>
          <a:p>
            <a:endParaRPr lang="es-ES_tradnl" sz="2400" dirty="0"/>
          </a:p>
        </p:txBody>
      </p:sp>
      <p:pic>
        <p:nvPicPr>
          <p:cNvPr id="19461" name="Picture 9" descr="MC90043162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0" y="1968500"/>
            <a:ext cx="207010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Critérios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para a VISÃO</a:t>
            </a:r>
          </a:p>
        </p:txBody>
      </p:sp>
      <p:sp>
        <p:nvSpPr>
          <p:cNvPr id="2150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457200" y="1143000"/>
            <a:ext cx="8229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400" dirty="0" smtClean="0"/>
              <a:t>Uma declaração de visão é ver um quadro claro do que </a:t>
            </a:r>
            <a:r>
              <a:rPr lang="pt-BR" sz="2400" b="1" u="sng" dirty="0" smtClean="0">
                <a:solidFill>
                  <a:srgbClr val="112E6B"/>
                </a:solidFill>
              </a:rPr>
              <a:t>DEUS</a:t>
            </a:r>
            <a:r>
              <a:rPr lang="pt-BR" sz="2400" dirty="0" smtClean="0"/>
              <a:t> quer que sua igreja seja na </a:t>
            </a:r>
            <a:r>
              <a:rPr lang="pt-BR" sz="2400" b="1" u="sng" dirty="0" smtClean="0">
                <a:solidFill>
                  <a:srgbClr val="112E6B"/>
                </a:solidFill>
              </a:rPr>
              <a:t>COMUNIDADE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276600" y="2971800"/>
            <a:ext cx="50117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Clr>
                <a:srgbClr val="112E6B"/>
              </a:buClr>
            </a:pPr>
            <a:r>
              <a:rPr lang="pt-BR" sz="2400" dirty="0" smtClean="0"/>
              <a:t>Escreva sua visão apoiada com citações bíblicas: </a:t>
            </a:r>
          </a:p>
          <a:p>
            <a:pPr>
              <a:buClr>
                <a:srgbClr val="112E6B"/>
              </a:buClr>
            </a:pPr>
            <a:endParaRPr lang="pt-BR" sz="2400" dirty="0" smtClean="0"/>
          </a:p>
          <a:p>
            <a:pPr>
              <a:buClr>
                <a:srgbClr val="112E6B"/>
              </a:buClr>
            </a:pPr>
            <a:r>
              <a:rPr lang="pt-BR" sz="2400" dirty="0" smtClean="0"/>
              <a:t>Avalie: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 É clara?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 É desafiante?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 Está orientada ao futuro?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 É possível</a:t>
            </a:r>
            <a:r>
              <a:rPr lang="es-ES_tradnl" sz="2400" dirty="0" smtClean="0"/>
              <a:t>?</a:t>
            </a:r>
            <a:endParaRPr lang="es-ES_tradnl" sz="2400" dirty="0"/>
          </a:p>
        </p:txBody>
      </p:sp>
      <p:pic>
        <p:nvPicPr>
          <p:cNvPr id="6" name="Picture 7" descr="MC900410423.WMF"/>
          <p:cNvPicPr>
            <a:picLocks noChangeAspect="1"/>
          </p:cNvPicPr>
          <p:nvPr/>
        </p:nvPicPr>
        <p:blipFill>
          <a:blip r:embed="rId3"/>
          <a:srcRect r="-10959"/>
          <a:stretch>
            <a:fillRect/>
          </a:stretch>
        </p:blipFill>
        <p:spPr bwMode="auto">
          <a:xfrm>
            <a:off x="609600" y="2971800"/>
            <a:ext cx="24209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21512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3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Critérios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para a MISSÃO</a:t>
            </a:r>
          </a:p>
        </p:txBody>
      </p:sp>
      <p:sp>
        <p:nvSpPr>
          <p:cNvPr id="2355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457200" y="1143000"/>
            <a:ext cx="8229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smtClean="0"/>
              <a:t>A </a:t>
            </a:r>
            <a:r>
              <a:rPr lang="es-ES_tradnl" sz="2400" dirty="0" err="1" smtClean="0"/>
              <a:t>declaração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missão</a:t>
            </a:r>
            <a:r>
              <a:rPr lang="es-ES_tradnl" sz="2400" dirty="0" smtClean="0"/>
              <a:t> é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descrição</a:t>
            </a:r>
            <a:r>
              <a:rPr lang="es-ES_tradnl" sz="2400" dirty="0" smtClean="0"/>
              <a:t> </a:t>
            </a:r>
            <a:r>
              <a:rPr lang="es-ES_tradnl" sz="2400" b="1" u="sng" dirty="0">
                <a:solidFill>
                  <a:srgbClr val="112E6B"/>
                </a:solidFill>
              </a:rPr>
              <a:t>CLARA</a:t>
            </a:r>
            <a:r>
              <a:rPr lang="es-ES_tradnl" sz="2400" dirty="0"/>
              <a:t> </a:t>
            </a:r>
            <a:r>
              <a:rPr lang="es-ES_tradnl" sz="2400" dirty="0" smtClean="0"/>
              <a:t>e simples do </a:t>
            </a:r>
            <a:r>
              <a:rPr lang="es-ES_tradnl" sz="2400" dirty="0"/>
              <a:t>que </a:t>
            </a:r>
            <a:r>
              <a:rPr lang="es-ES_tradnl" sz="2400" dirty="0" smtClean="0"/>
              <a:t>Deus </a:t>
            </a:r>
            <a:r>
              <a:rPr lang="es-ES_tradnl" sz="2400" dirty="0" err="1" smtClean="0"/>
              <a:t>quer</a:t>
            </a:r>
            <a:r>
              <a:rPr lang="es-ES_tradnl" sz="2400" dirty="0" smtClean="0"/>
              <a:t> que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congregação</a:t>
            </a:r>
            <a:r>
              <a:rPr lang="es-ES_tradnl" sz="2400" dirty="0" smtClean="0"/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FAÇA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276600" y="29718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Clr>
                <a:srgbClr val="112E6B"/>
              </a:buClr>
            </a:pPr>
            <a:r>
              <a:rPr lang="pt-BR" sz="2400" dirty="0" smtClean="0"/>
              <a:t>Escreva sua missão apoiado por citações bíblicas: </a:t>
            </a:r>
          </a:p>
          <a:p>
            <a:pPr>
              <a:buClr>
                <a:srgbClr val="112E6B"/>
              </a:buClr>
            </a:pPr>
            <a:endParaRPr lang="pt-BR" sz="2400" dirty="0" smtClean="0"/>
          </a:p>
          <a:p>
            <a:pPr>
              <a:buClr>
                <a:srgbClr val="112E6B"/>
              </a:buClr>
            </a:pPr>
            <a:r>
              <a:rPr lang="pt-BR" sz="2400" dirty="0" smtClean="0"/>
              <a:t>Avalie: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Se entende?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Indica como a Igreja vai conseguir sua missão?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De que maneira ajudará a alcançar sua visão</a:t>
            </a:r>
            <a:r>
              <a:rPr lang="es-ES_tradnl" sz="2400" dirty="0" smtClean="0"/>
              <a:t>?</a:t>
            </a:r>
            <a:endParaRPr lang="es-ES_tradnl" sz="2400" dirty="0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895600"/>
            <a:ext cx="2681288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Agrupar 9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23560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1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DECLARAÇÃO DE FÉ</a:t>
            </a:r>
          </a:p>
        </p:txBody>
      </p:sp>
      <p:sp>
        <p:nvSpPr>
          <p:cNvPr id="2560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457200" y="1143000"/>
            <a:ext cx="8229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smtClean="0"/>
              <a:t>A </a:t>
            </a:r>
            <a:r>
              <a:rPr lang="es-ES_tradnl" sz="2400" dirty="0" err="1" smtClean="0"/>
              <a:t>declaração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fé</a:t>
            </a:r>
            <a:r>
              <a:rPr lang="es-ES_tradnl" sz="2400" dirty="0" smtClean="0"/>
              <a:t> é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RESUMO</a:t>
            </a:r>
            <a:r>
              <a:rPr lang="es-ES_tradnl" sz="2400" dirty="0" smtClean="0"/>
              <a:t> das </a:t>
            </a:r>
            <a:r>
              <a:rPr lang="es-ES_tradnl" sz="2400" dirty="0" err="1" smtClean="0"/>
              <a:t>principais</a:t>
            </a:r>
            <a:r>
              <a:rPr lang="es-ES_tradnl" sz="2400" dirty="0" smtClean="0"/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DOUTRINAS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congregação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denominação</a:t>
            </a:r>
            <a:r>
              <a:rPr lang="es-ES_tradnl" sz="2400" dirty="0" smtClean="0"/>
              <a:t>. </a:t>
            </a:r>
            <a:endParaRPr lang="es-ES_tradnl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733800" y="28956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/>
              <a:t>Comunica </a:t>
            </a:r>
            <a:r>
              <a:rPr lang="es-ES_tradnl" sz="2400" dirty="0" smtClean="0"/>
              <a:t>de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/>
              <a:t>forma clara </a:t>
            </a:r>
            <a:r>
              <a:rPr lang="es-ES_tradnl" sz="2400" dirty="0" smtClean="0"/>
              <a:t>e simples o </a:t>
            </a:r>
            <a:r>
              <a:rPr lang="es-ES_tradnl" sz="2400" dirty="0"/>
              <a:t>que </a:t>
            </a:r>
            <a:r>
              <a:rPr lang="es-ES_tradnl" sz="2400" dirty="0" smtClean="0"/>
              <a:t>a </a:t>
            </a:r>
            <a:r>
              <a:rPr lang="es-ES_tradnl" sz="2400" dirty="0" err="1" smtClean="0"/>
              <a:t>igreja</a:t>
            </a:r>
            <a:r>
              <a:rPr lang="es-ES_tradnl" sz="2400" dirty="0" smtClean="0"/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CRÊ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pPr>
              <a:buClr>
                <a:srgbClr val="112E6B"/>
              </a:buClr>
            </a:pPr>
            <a:endParaRPr lang="es-ES_tradnl" sz="2400" dirty="0"/>
          </a:p>
          <a:p>
            <a:r>
              <a:rPr lang="es-ES_tradnl" sz="2400" dirty="0" err="1" smtClean="0"/>
              <a:t>Escreva</a:t>
            </a:r>
            <a:r>
              <a:rPr lang="es-ES_tradnl" sz="2400" dirty="0" smtClean="0"/>
              <a:t> a </a:t>
            </a:r>
            <a:r>
              <a:rPr lang="es-ES_tradnl" sz="2400" dirty="0" err="1" smtClean="0"/>
              <a:t>declaração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fé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igreja-mãe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denominação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apoiado</a:t>
            </a:r>
            <a:r>
              <a:rPr lang="es-ES_tradnl" sz="2400" dirty="0" smtClean="0"/>
              <a:t> por </a:t>
            </a:r>
            <a:r>
              <a:rPr lang="es-ES_tradnl" sz="2400" dirty="0" err="1" smtClean="0"/>
              <a:t>citações</a:t>
            </a:r>
            <a:r>
              <a:rPr lang="es-ES_tradnl" sz="2400" dirty="0" smtClean="0"/>
              <a:t> bíblicas</a:t>
            </a:r>
            <a:r>
              <a:rPr lang="es-ES_tradnl" sz="2400" dirty="0"/>
              <a:t>. 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86100"/>
            <a:ext cx="32416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Agrupar 9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25609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0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  <p:sp>
        <p:nvSpPr>
          <p:cNvPr id="25608" name="CuadroTexto 9"/>
          <p:cNvSpPr txBox="1">
            <a:spLocks noChangeArrowheads="1"/>
          </p:cNvSpPr>
          <p:nvPr/>
        </p:nvSpPr>
        <p:spPr bwMode="auto">
          <a:xfrm>
            <a:off x="533400" y="6411913"/>
            <a:ext cx="2209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_tradnl" sz="1600">
                <a:solidFill>
                  <a:srgbClr val="112E6B"/>
                </a:solidFill>
              </a:rPr>
              <a:t>Anexo 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Critérios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para VALORES CENTRAIS</a:t>
            </a:r>
          </a:p>
        </p:txBody>
      </p:sp>
      <p:sp>
        <p:nvSpPr>
          <p:cNvPr id="27651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457200" y="1600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smtClean="0"/>
              <a:t>A </a:t>
            </a:r>
            <a:r>
              <a:rPr lang="es-ES_tradnl" sz="2400" dirty="0" err="1" smtClean="0"/>
              <a:t>declaração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fé</a:t>
            </a:r>
            <a:r>
              <a:rPr lang="es-ES_tradnl" sz="2400" dirty="0" smtClean="0"/>
              <a:t> é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RESUMO</a:t>
            </a:r>
            <a:r>
              <a:rPr lang="es-ES_tradnl" sz="2400" dirty="0" smtClean="0"/>
              <a:t> das </a:t>
            </a:r>
            <a:r>
              <a:rPr lang="es-ES_tradnl" sz="2400" dirty="0" err="1" smtClean="0"/>
              <a:t>principais</a:t>
            </a:r>
            <a:r>
              <a:rPr lang="es-ES_tradnl" sz="2400" dirty="0" smtClean="0"/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DOUTRINAS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congregação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denominação</a:t>
            </a:r>
            <a:r>
              <a:rPr lang="es-ES_tradnl" sz="2400" dirty="0" smtClean="0"/>
              <a:t>. </a:t>
            </a:r>
            <a:endParaRPr lang="es-ES_tradnl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7200" y="2838450"/>
            <a:ext cx="7543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err="1" smtClean="0"/>
              <a:t>Escreva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/>
              <a:t>lista </a:t>
            </a:r>
            <a:r>
              <a:rPr lang="es-ES_tradnl" sz="2400" dirty="0" smtClean="0"/>
              <a:t>dos </a:t>
            </a:r>
            <a:r>
              <a:rPr lang="es-ES_tradnl" sz="2400" dirty="0"/>
              <a:t>valores </a:t>
            </a:r>
            <a:r>
              <a:rPr lang="es-ES_tradnl" sz="2400" dirty="0" err="1" smtClean="0"/>
              <a:t>centrais</a:t>
            </a:r>
            <a:r>
              <a:rPr lang="es-ES_tradnl" sz="2400" dirty="0"/>
              <a:t>. </a:t>
            </a:r>
            <a:endParaRPr lang="es-ES_tradnl" sz="2400" dirty="0" smtClean="0"/>
          </a:p>
          <a:p>
            <a:r>
              <a:rPr lang="es-ES_tradnl" sz="2400" dirty="0" err="1" smtClean="0"/>
              <a:t>Não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esqueça</a:t>
            </a:r>
            <a:r>
              <a:rPr lang="es-ES_tradnl" sz="2400" dirty="0" smtClean="0"/>
              <a:t> de sustentar as </a:t>
            </a:r>
            <a:r>
              <a:rPr lang="es-ES_tradnl" sz="2400" dirty="0" err="1" smtClean="0"/>
              <a:t>citações</a:t>
            </a:r>
            <a:r>
              <a:rPr lang="es-ES_tradnl" sz="2400" dirty="0" smtClean="0"/>
              <a:t> </a:t>
            </a:r>
            <a:r>
              <a:rPr lang="es-ES_tradnl" sz="2400" dirty="0"/>
              <a:t>bíblicas. 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19200" y="4038600"/>
            <a:ext cx="6781800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Clr>
                <a:srgbClr val="112E6B"/>
              </a:buClr>
            </a:pPr>
            <a:r>
              <a:rPr lang="es-ES_tradnl" sz="2400" dirty="0" err="1" smtClean="0"/>
              <a:t>Avalie</a:t>
            </a:r>
            <a:r>
              <a:rPr lang="es-ES_tradnl" sz="2400" dirty="0" smtClean="0"/>
              <a:t>:</a:t>
            </a:r>
            <a:endParaRPr lang="es-ES_tradnl" sz="2400" dirty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São normas de </a:t>
            </a:r>
            <a:r>
              <a:rPr lang="es-ES_tradnl" sz="2400" dirty="0" err="1" smtClean="0"/>
              <a:t>caráter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conduta</a:t>
            </a:r>
            <a:r>
              <a:rPr lang="es-ES_tradnl" sz="2400" dirty="0" smtClean="0"/>
              <a:t>?</a:t>
            </a:r>
            <a:endParaRPr lang="es-ES_tradnl" sz="2400" dirty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Respondem</a:t>
            </a:r>
            <a:r>
              <a:rPr lang="es-ES_tradnl" sz="2400" dirty="0" smtClean="0"/>
              <a:t> a </a:t>
            </a:r>
            <a:r>
              <a:rPr lang="es-ES_tradnl" sz="2400" dirty="0" err="1" smtClean="0"/>
              <a:t>princípios</a:t>
            </a:r>
            <a:r>
              <a:rPr lang="es-ES_tradnl" sz="2400" dirty="0" smtClean="0"/>
              <a:t> </a:t>
            </a:r>
            <a:r>
              <a:rPr lang="es-ES_tradnl" sz="2400" dirty="0"/>
              <a:t>bíblicos?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Como nos </a:t>
            </a:r>
            <a:r>
              <a:rPr lang="es-ES_tradnl" sz="2400" dirty="0" err="1" smtClean="0"/>
              <a:t>ajudam</a:t>
            </a:r>
            <a:r>
              <a:rPr lang="es-ES_tradnl" sz="2400" dirty="0" smtClean="0"/>
              <a:t> a tomar </a:t>
            </a:r>
            <a:r>
              <a:rPr lang="es-ES_tradnl" sz="2400" dirty="0" err="1" smtClean="0"/>
              <a:t>decisões</a:t>
            </a:r>
            <a:r>
              <a:rPr lang="es-ES_tradnl" sz="2400" dirty="0" smtClean="0"/>
              <a:t>?</a:t>
            </a:r>
            <a:endParaRPr lang="es-ES_tradnl" sz="2400" dirty="0"/>
          </a:p>
        </p:txBody>
      </p:sp>
      <p:grpSp>
        <p:nvGrpSpPr>
          <p:cNvPr id="2" name="Agrupar 9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27656" name="Picture 21" descr="MC900432579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7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8" grpId="0"/>
      <p:bldP spid="9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2304</TotalTime>
  <Words>408</Words>
  <Application>Microsoft Macintosh PowerPoint</Application>
  <PresentationFormat>On-screen Show (4:3)</PresentationFormat>
  <Paragraphs>91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Módulo 1</vt:lpstr>
      <vt:lpstr>PowerPoint Presentation</vt:lpstr>
      <vt:lpstr>PowerPoint Presentation</vt:lpstr>
      <vt:lpstr>Apresentação de declarações</vt:lpstr>
      <vt:lpstr>Critérios para a VISÃO</vt:lpstr>
      <vt:lpstr>Critérios para a MISSÃO</vt:lpstr>
      <vt:lpstr>DECLARAÇÃO DE FÉ</vt:lpstr>
      <vt:lpstr>Critérios para VALORES CENTRAIS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Carla L</cp:lastModifiedBy>
  <cp:revision>144</cp:revision>
  <dcterms:created xsi:type="dcterms:W3CDTF">2010-10-02T03:27:18Z</dcterms:created>
  <dcterms:modified xsi:type="dcterms:W3CDTF">2019-06-21T16:07:04Z</dcterms:modified>
</cp:coreProperties>
</file>