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649" r:id="rId2"/>
    <p:sldId id="276" r:id="rId3"/>
    <p:sldId id="742" r:id="rId4"/>
    <p:sldId id="743" r:id="rId5"/>
    <p:sldId id="744" r:id="rId6"/>
    <p:sldId id="745" r:id="rId7"/>
    <p:sldId id="746" r:id="rId8"/>
    <p:sldId id="747" r:id="rId9"/>
    <p:sldId id="65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1702"/>
    <a:srgbClr val="0A2E54"/>
    <a:srgbClr val="3FA0A5"/>
    <a:srgbClr val="FBB032"/>
    <a:srgbClr val="F5DCEB"/>
    <a:srgbClr val="EAD1DC"/>
    <a:srgbClr val="028ED2"/>
    <a:srgbClr val="0668AA"/>
    <a:srgbClr val="2F9EA3"/>
    <a:srgbClr val="193E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0"/>
    <p:restoredTop sz="81438"/>
  </p:normalViewPr>
  <p:slideViewPr>
    <p:cSldViewPr snapToGrid="0" snapToObjects="1">
      <p:cViewPr varScale="1">
        <p:scale>
          <a:sx n="98" d="100"/>
          <a:sy n="98" d="100"/>
        </p:scale>
        <p:origin x="139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653174-248D-4EF7-A563-83AF4AD3D9CC}"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F7E61C34-CB43-4364-A710-29D87B35831C}">
      <dgm:prSet phldrT="[Text]"/>
      <dgm:spPr>
        <a:xfrm>
          <a:off x="1287776" y="281939"/>
          <a:ext cx="2987040" cy="256032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None/>
          </a:pPr>
          <a:r>
            <a:rPr lang="en-US"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THE INCARNATION</a:t>
          </a:r>
        </a:p>
      </dgm:t>
    </dgm:pt>
    <dgm:pt modelId="{68DA107C-8AF6-4F4C-A200-F4E67AB75592}" type="parTrans" cxnId="{9F78089E-A85E-4D88-8CA9-53F3DF10E3F9}">
      <dgm:prSet/>
      <dgm:spPr/>
      <dgm:t>
        <a:bodyPr/>
        <a:lstStyle/>
        <a:p>
          <a:endParaRPr lang="en-US"/>
        </a:p>
      </dgm:t>
    </dgm:pt>
    <dgm:pt modelId="{0A506D6C-42F3-4A0B-A82C-B304DEF9A3C9}" type="sibTrans" cxnId="{9F78089E-A85E-4D88-8CA9-53F3DF10E3F9}">
      <dgm:prSet/>
      <dgm:spPr/>
      <dgm:t>
        <a:bodyPr/>
        <a:lstStyle/>
        <a:p>
          <a:endParaRPr lang="en-US"/>
        </a:p>
      </dgm:t>
    </dgm:pt>
    <dgm:pt modelId="{CE7CA51F-9B29-4F37-9642-EE8868202455}">
      <dgm:prSet phldrT="[Text]"/>
      <dgm:spPr>
        <a:xfrm>
          <a:off x="1287776" y="1050037"/>
          <a:ext cx="2987040" cy="1664206"/>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None/>
          </a:pPr>
          <a:r>
            <a:rPr lang="en-US"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“MISSIO DEI”</a:t>
          </a:r>
        </a:p>
        <a:p>
          <a:pPr>
            <a:buNone/>
          </a:pPr>
          <a:r>
            <a:rPr lang="en-US"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“GOD’S MISSION”</a:t>
          </a:r>
        </a:p>
      </dgm:t>
    </dgm:pt>
    <dgm:pt modelId="{C0F20511-47A9-46FD-AC19-8A370CF35657}" type="parTrans" cxnId="{60322C90-1415-4808-BC2E-013881252251}">
      <dgm:prSet/>
      <dgm:spPr/>
      <dgm:t>
        <a:bodyPr/>
        <a:lstStyle/>
        <a:p>
          <a:endParaRPr lang="en-US"/>
        </a:p>
      </dgm:t>
    </dgm:pt>
    <dgm:pt modelId="{377249E2-ADB7-49ED-BC70-AB80A7E07569}" type="sibTrans" cxnId="{60322C90-1415-4808-BC2E-013881252251}">
      <dgm:prSet/>
      <dgm:spPr/>
      <dgm:t>
        <a:bodyPr/>
        <a:lstStyle/>
        <a:p>
          <a:endParaRPr lang="en-US"/>
        </a:p>
      </dgm:t>
    </dgm:pt>
    <dgm:pt modelId="{AE82DB51-D98D-4B27-BADF-DC48B5F709C6}">
      <dgm:prSet phldrT="[Text]"/>
      <dgm:spPr>
        <a:xfrm>
          <a:off x="1287776" y="1818132"/>
          <a:ext cx="2987040" cy="76809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None/>
          </a:pPr>
          <a:r>
            <a:rPr lang="en-US"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KINGDOM OF GOD</a:t>
          </a:r>
        </a:p>
      </dgm:t>
    </dgm:pt>
    <dgm:pt modelId="{5B2BC833-E760-4D85-985C-9A3B6815E57A}" type="parTrans" cxnId="{C69544BD-0298-4FDE-AA43-EC1E11DAEB07}">
      <dgm:prSet/>
      <dgm:spPr/>
      <dgm:t>
        <a:bodyPr/>
        <a:lstStyle/>
        <a:p>
          <a:endParaRPr lang="en-US"/>
        </a:p>
      </dgm:t>
    </dgm:pt>
    <dgm:pt modelId="{9DE4C21E-FAF0-4D41-A9B0-CAEC820A5D11}" type="sibTrans" cxnId="{C69544BD-0298-4FDE-AA43-EC1E11DAEB07}">
      <dgm:prSet/>
      <dgm:spPr/>
      <dgm:t>
        <a:bodyPr/>
        <a:lstStyle/>
        <a:p>
          <a:endParaRPr lang="en-US"/>
        </a:p>
      </dgm:t>
    </dgm:pt>
    <dgm:pt modelId="{71484B71-56A8-4C29-9357-9CFD81779E1E}" type="pres">
      <dgm:prSet presAssocID="{29653174-248D-4EF7-A563-83AF4AD3D9CC}" presName="Name0" presStyleCnt="0">
        <dgm:presLayoutVars>
          <dgm:chMax val="7"/>
          <dgm:dir/>
          <dgm:animLvl val="lvl"/>
          <dgm:resizeHandles val="exact"/>
        </dgm:presLayoutVars>
      </dgm:prSet>
      <dgm:spPr/>
    </dgm:pt>
    <dgm:pt modelId="{1F1EAC6F-F9DE-423B-9F16-AEB2273E44B9}" type="pres">
      <dgm:prSet presAssocID="{F7E61C34-CB43-4364-A710-29D87B35831C}" presName="circle1" presStyleLbl="node1" presStyleIdx="0" presStyleCnt="3" custScaleX="101190" custScaleY="102956"/>
      <dgm:spPr>
        <a:xfrm>
          <a:off x="-7616" y="244098"/>
          <a:ext cx="2590787" cy="2636003"/>
        </a:xfrm>
        <a:prstGeom prst="pie">
          <a:avLst>
            <a:gd name="adj1" fmla="val 5400000"/>
            <a:gd name="adj2" fmla="val 16200000"/>
          </a:avLst>
        </a:prstGeom>
        <a:solidFill>
          <a:srgbClr val="0A2E54"/>
        </a:solidFill>
        <a:ln w="25400" cap="flat" cmpd="sng" algn="ctr">
          <a:solidFill>
            <a:sysClr val="window" lastClr="FFFFFF">
              <a:hueOff val="0"/>
              <a:satOff val="0"/>
              <a:lumOff val="0"/>
              <a:alphaOff val="0"/>
            </a:sysClr>
          </a:solidFill>
          <a:prstDash val="solid"/>
        </a:ln>
        <a:effectLst/>
      </dgm:spPr>
    </dgm:pt>
    <dgm:pt modelId="{3D3923E3-3578-4AA4-994D-A8A950B103A1}" type="pres">
      <dgm:prSet presAssocID="{F7E61C34-CB43-4364-A710-29D87B35831C}" presName="space" presStyleCnt="0"/>
      <dgm:spPr/>
    </dgm:pt>
    <dgm:pt modelId="{B32C6471-7F9E-42A0-92A4-C4094C66B07A}" type="pres">
      <dgm:prSet presAssocID="{F7E61C34-CB43-4364-A710-29D87B35831C}" presName="rect1" presStyleLbl="alignAcc1" presStyleIdx="0" presStyleCnt="3"/>
      <dgm:spPr/>
    </dgm:pt>
    <dgm:pt modelId="{A488F7F0-3376-460C-813F-EA59879DEADA}" type="pres">
      <dgm:prSet presAssocID="{CE7CA51F-9B29-4F37-9642-EE8868202455}" presName="vertSpace2" presStyleLbl="node1" presStyleIdx="0" presStyleCnt="3"/>
      <dgm:spPr/>
    </dgm:pt>
    <dgm:pt modelId="{98B706CD-85EF-4240-8C7F-38AD689F5030}" type="pres">
      <dgm:prSet presAssocID="{CE7CA51F-9B29-4F37-9642-EE8868202455}" presName="circle2" presStyleLbl="node1" presStyleIdx="1" presStyleCnt="3"/>
      <dgm:spPr>
        <a:xfrm>
          <a:off x="455673" y="1050037"/>
          <a:ext cx="1664206" cy="1664206"/>
        </a:xfrm>
        <a:prstGeom prst="pie">
          <a:avLst>
            <a:gd name="adj1" fmla="val 5400000"/>
            <a:gd name="adj2" fmla="val 16200000"/>
          </a:avLst>
        </a:prstGeom>
        <a:solidFill>
          <a:srgbClr val="3FA0A5"/>
        </a:solidFill>
        <a:ln w="25400" cap="flat" cmpd="sng" algn="ctr">
          <a:solidFill>
            <a:sysClr val="window" lastClr="FFFFFF">
              <a:hueOff val="0"/>
              <a:satOff val="0"/>
              <a:lumOff val="0"/>
              <a:alphaOff val="0"/>
            </a:sysClr>
          </a:solidFill>
          <a:prstDash val="solid"/>
        </a:ln>
        <a:effectLst/>
      </dgm:spPr>
    </dgm:pt>
    <dgm:pt modelId="{8FC69D7E-A81D-49E4-A1F0-342452AE0865}" type="pres">
      <dgm:prSet presAssocID="{CE7CA51F-9B29-4F37-9642-EE8868202455}" presName="rect2" presStyleLbl="alignAcc1" presStyleIdx="1" presStyleCnt="3"/>
      <dgm:spPr/>
    </dgm:pt>
    <dgm:pt modelId="{0F8D3EAF-7284-4E7D-8509-855A25FA87A1}" type="pres">
      <dgm:prSet presAssocID="{AE82DB51-D98D-4B27-BADF-DC48B5F709C6}" presName="vertSpace3" presStyleLbl="node1" presStyleIdx="1" presStyleCnt="3"/>
      <dgm:spPr/>
    </dgm:pt>
    <dgm:pt modelId="{8D52F974-1455-41B5-B831-9768A7619F14}" type="pres">
      <dgm:prSet presAssocID="{AE82DB51-D98D-4B27-BADF-DC48B5F709C6}" presName="circle3" presStyleLbl="node1" presStyleIdx="2" presStyleCnt="3"/>
      <dgm:spPr>
        <a:xfrm>
          <a:off x="903729" y="1818132"/>
          <a:ext cx="768095" cy="768095"/>
        </a:xfrm>
        <a:prstGeom prst="pie">
          <a:avLst>
            <a:gd name="adj1" fmla="val 5400000"/>
            <a:gd name="adj2" fmla="val 16200000"/>
          </a:avLst>
        </a:prstGeom>
        <a:solidFill>
          <a:srgbClr val="C00000"/>
        </a:solidFill>
        <a:ln w="25400" cap="flat" cmpd="sng" algn="ctr">
          <a:solidFill>
            <a:sysClr val="window" lastClr="FFFFFF">
              <a:hueOff val="0"/>
              <a:satOff val="0"/>
              <a:lumOff val="0"/>
              <a:alphaOff val="0"/>
            </a:sysClr>
          </a:solidFill>
          <a:prstDash val="solid"/>
        </a:ln>
        <a:effectLst/>
      </dgm:spPr>
    </dgm:pt>
    <dgm:pt modelId="{9B8683A0-6373-4C3B-B382-CEB43D90D154}" type="pres">
      <dgm:prSet presAssocID="{AE82DB51-D98D-4B27-BADF-DC48B5F709C6}" presName="rect3" presStyleLbl="alignAcc1" presStyleIdx="2" presStyleCnt="3"/>
      <dgm:spPr/>
    </dgm:pt>
    <dgm:pt modelId="{FA47960F-8D1E-4D18-9924-665699D7E10D}" type="pres">
      <dgm:prSet presAssocID="{F7E61C34-CB43-4364-A710-29D87B35831C}" presName="rect1ParTxNoCh" presStyleLbl="alignAcc1" presStyleIdx="2" presStyleCnt="3">
        <dgm:presLayoutVars>
          <dgm:chMax val="1"/>
          <dgm:bulletEnabled val="1"/>
        </dgm:presLayoutVars>
      </dgm:prSet>
      <dgm:spPr/>
    </dgm:pt>
    <dgm:pt modelId="{41C870FC-5B41-489C-8821-1CD4F7030690}" type="pres">
      <dgm:prSet presAssocID="{CE7CA51F-9B29-4F37-9642-EE8868202455}" presName="rect2ParTxNoCh" presStyleLbl="alignAcc1" presStyleIdx="2" presStyleCnt="3">
        <dgm:presLayoutVars>
          <dgm:chMax val="1"/>
          <dgm:bulletEnabled val="1"/>
        </dgm:presLayoutVars>
      </dgm:prSet>
      <dgm:spPr/>
    </dgm:pt>
    <dgm:pt modelId="{DD82D7AD-D488-4C95-B681-5068D335747C}" type="pres">
      <dgm:prSet presAssocID="{AE82DB51-D98D-4B27-BADF-DC48B5F709C6}" presName="rect3ParTxNoCh" presStyleLbl="alignAcc1" presStyleIdx="2" presStyleCnt="3">
        <dgm:presLayoutVars>
          <dgm:chMax val="1"/>
          <dgm:bulletEnabled val="1"/>
        </dgm:presLayoutVars>
      </dgm:prSet>
      <dgm:spPr/>
    </dgm:pt>
  </dgm:ptLst>
  <dgm:cxnLst>
    <dgm:cxn modelId="{A9CFB016-84CC-4F10-AB3A-187E11FB4E54}" type="presOf" srcId="{29653174-248D-4EF7-A563-83AF4AD3D9CC}" destId="{71484B71-56A8-4C29-9357-9CFD81779E1E}" srcOrd="0" destOrd="0" presId="urn:microsoft.com/office/officeart/2005/8/layout/target3"/>
    <dgm:cxn modelId="{7E285F35-B7C9-4A52-B2C4-6C7A23ED394C}" type="presOf" srcId="{CE7CA51F-9B29-4F37-9642-EE8868202455}" destId="{8FC69D7E-A81D-49E4-A1F0-342452AE0865}" srcOrd="0" destOrd="0" presId="urn:microsoft.com/office/officeart/2005/8/layout/target3"/>
    <dgm:cxn modelId="{69EE7B4A-135B-4A38-9EA3-1F8DFB2AFFEE}" type="presOf" srcId="{AE82DB51-D98D-4B27-BADF-DC48B5F709C6}" destId="{9B8683A0-6373-4C3B-B382-CEB43D90D154}" srcOrd="0" destOrd="0" presId="urn:microsoft.com/office/officeart/2005/8/layout/target3"/>
    <dgm:cxn modelId="{89790C8A-9746-4ED6-A872-C1D98B08E44F}" type="presOf" srcId="{CE7CA51F-9B29-4F37-9642-EE8868202455}" destId="{41C870FC-5B41-489C-8821-1CD4F7030690}" srcOrd="1" destOrd="0" presId="urn:microsoft.com/office/officeart/2005/8/layout/target3"/>
    <dgm:cxn modelId="{60322C90-1415-4808-BC2E-013881252251}" srcId="{29653174-248D-4EF7-A563-83AF4AD3D9CC}" destId="{CE7CA51F-9B29-4F37-9642-EE8868202455}" srcOrd="1" destOrd="0" parTransId="{C0F20511-47A9-46FD-AC19-8A370CF35657}" sibTransId="{377249E2-ADB7-49ED-BC70-AB80A7E07569}"/>
    <dgm:cxn modelId="{9F78089E-A85E-4D88-8CA9-53F3DF10E3F9}" srcId="{29653174-248D-4EF7-A563-83AF4AD3D9CC}" destId="{F7E61C34-CB43-4364-A710-29D87B35831C}" srcOrd="0" destOrd="0" parTransId="{68DA107C-8AF6-4F4C-A200-F4E67AB75592}" sibTransId="{0A506D6C-42F3-4A0B-A82C-B304DEF9A3C9}"/>
    <dgm:cxn modelId="{F4AD16BB-A86E-46C8-9D8C-C43A52DE30B9}" type="presOf" srcId="{F7E61C34-CB43-4364-A710-29D87B35831C}" destId="{FA47960F-8D1E-4D18-9924-665699D7E10D}" srcOrd="1" destOrd="0" presId="urn:microsoft.com/office/officeart/2005/8/layout/target3"/>
    <dgm:cxn modelId="{C69544BD-0298-4FDE-AA43-EC1E11DAEB07}" srcId="{29653174-248D-4EF7-A563-83AF4AD3D9CC}" destId="{AE82DB51-D98D-4B27-BADF-DC48B5F709C6}" srcOrd="2" destOrd="0" parTransId="{5B2BC833-E760-4D85-985C-9A3B6815E57A}" sibTransId="{9DE4C21E-FAF0-4D41-A9B0-CAEC820A5D11}"/>
    <dgm:cxn modelId="{265DCEDB-10DF-4D77-8B3F-02335B971304}" type="presOf" srcId="{AE82DB51-D98D-4B27-BADF-DC48B5F709C6}" destId="{DD82D7AD-D488-4C95-B681-5068D335747C}" srcOrd="1" destOrd="0" presId="urn:microsoft.com/office/officeart/2005/8/layout/target3"/>
    <dgm:cxn modelId="{679752EB-AC95-46A7-99DD-35B69DBBB359}" type="presOf" srcId="{F7E61C34-CB43-4364-A710-29D87B35831C}" destId="{B32C6471-7F9E-42A0-92A4-C4094C66B07A}" srcOrd="0" destOrd="0" presId="urn:microsoft.com/office/officeart/2005/8/layout/target3"/>
    <dgm:cxn modelId="{5E363B9A-358C-4FF5-9109-D3AFC537BBC8}" type="presParOf" srcId="{71484B71-56A8-4C29-9357-9CFD81779E1E}" destId="{1F1EAC6F-F9DE-423B-9F16-AEB2273E44B9}" srcOrd="0" destOrd="0" presId="urn:microsoft.com/office/officeart/2005/8/layout/target3"/>
    <dgm:cxn modelId="{8B401948-F838-41C2-807F-167B0A48540A}" type="presParOf" srcId="{71484B71-56A8-4C29-9357-9CFD81779E1E}" destId="{3D3923E3-3578-4AA4-994D-A8A950B103A1}" srcOrd="1" destOrd="0" presId="urn:microsoft.com/office/officeart/2005/8/layout/target3"/>
    <dgm:cxn modelId="{FEC8C8A6-F6D2-4557-B882-5062665142F5}" type="presParOf" srcId="{71484B71-56A8-4C29-9357-9CFD81779E1E}" destId="{B32C6471-7F9E-42A0-92A4-C4094C66B07A}" srcOrd="2" destOrd="0" presId="urn:microsoft.com/office/officeart/2005/8/layout/target3"/>
    <dgm:cxn modelId="{B5760902-0C48-45A6-AE3A-B5DB3050E7AF}" type="presParOf" srcId="{71484B71-56A8-4C29-9357-9CFD81779E1E}" destId="{A488F7F0-3376-460C-813F-EA59879DEADA}" srcOrd="3" destOrd="0" presId="urn:microsoft.com/office/officeart/2005/8/layout/target3"/>
    <dgm:cxn modelId="{5024B25E-7CAD-4689-9459-61EBE1FDE5A6}" type="presParOf" srcId="{71484B71-56A8-4C29-9357-9CFD81779E1E}" destId="{98B706CD-85EF-4240-8C7F-38AD689F5030}" srcOrd="4" destOrd="0" presId="urn:microsoft.com/office/officeart/2005/8/layout/target3"/>
    <dgm:cxn modelId="{410A9DCF-F38A-4837-8DEB-139F8E6F6D5A}" type="presParOf" srcId="{71484B71-56A8-4C29-9357-9CFD81779E1E}" destId="{8FC69D7E-A81D-49E4-A1F0-342452AE0865}" srcOrd="5" destOrd="0" presId="urn:microsoft.com/office/officeart/2005/8/layout/target3"/>
    <dgm:cxn modelId="{DEA01F21-909C-43DC-943C-26AF78046DE9}" type="presParOf" srcId="{71484B71-56A8-4C29-9357-9CFD81779E1E}" destId="{0F8D3EAF-7284-4E7D-8509-855A25FA87A1}" srcOrd="6" destOrd="0" presId="urn:microsoft.com/office/officeart/2005/8/layout/target3"/>
    <dgm:cxn modelId="{E21B9321-9BF5-4375-A01D-7B9B0B84BFAD}" type="presParOf" srcId="{71484B71-56A8-4C29-9357-9CFD81779E1E}" destId="{8D52F974-1455-41B5-B831-9768A7619F14}" srcOrd="7" destOrd="0" presId="urn:microsoft.com/office/officeart/2005/8/layout/target3"/>
    <dgm:cxn modelId="{998375B7-A00A-4FA5-9AC6-9E26CECC66DF}" type="presParOf" srcId="{71484B71-56A8-4C29-9357-9CFD81779E1E}" destId="{9B8683A0-6373-4C3B-B382-CEB43D90D154}" srcOrd="8" destOrd="0" presId="urn:microsoft.com/office/officeart/2005/8/layout/target3"/>
    <dgm:cxn modelId="{C72934A0-91D2-403B-8B1F-9F4A19C9D175}" type="presParOf" srcId="{71484B71-56A8-4C29-9357-9CFD81779E1E}" destId="{FA47960F-8D1E-4D18-9924-665699D7E10D}" srcOrd="9" destOrd="0" presId="urn:microsoft.com/office/officeart/2005/8/layout/target3"/>
    <dgm:cxn modelId="{DBCCF9B6-01DB-493B-86ED-F6CC5F69E68D}" type="presParOf" srcId="{71484B71-56A8-4C29-9357-9CFD81779E1E}" destId="{41C870FC-5B41-489C-8821-1CD4F7030690}" srcOrd="10" destOrd="0" presId="urn:microsoft.com/office/officeart/2005/8/layout/target3"/>
    <dgm:cxn modelId="{F04E1FC0-BD42-4218-8B0A-4D220AE48218}" type="presParOf" srcId="{71484B71-56A8-4C29-9357-9CFD81779E1E}" destId="{DD82D7AD-D488-4C95-B681-5068D335747C}" srcOrd="11" destOrd="0" presId="urn:microsoft.com/office/officeart/2005/8/layout/targe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EAC6F-F9DE-423B-9F16-AEB2273E44B9}">
      <dsp:nvSpPr>
        <dsp:cNvPr id="0" name=""/>
        <dsp:cNvSpPr/>
      </dsp:nvSpPr>
      <dsp:spPr>
        <a:xfrm>
          <a:off x="-7616" y="244098"/>
          <a:ext cx="2590787" cy="2636003"/>
        </a:xfrm>
        <a:prstGeom prst="pie">
          <a:avLst>
            <a:gd name="adj1" fmla="val 5400000"/>
            <a:gd name="adj2" fmla="val 16200000"/>
          </a:avLst>
        </a:prstGeom>
        <a:solidFill>
          <a:srgbClr val="0A2E54"/>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2C6471-7F9E-42A0-92A4-C4094C66B07A}">
      <dsp:nvSpPr>
        <dsp:cNvPr id="0" name=""/>
        <dsp:cNvSpPr/>
      </dsp:nvSpPr>
      <dsp:spPr>
        <a:xfrm>
          <a:off x="1287776" y="281939"/>
          <a:ext cx="2987040" cy="2560319"/>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THE INCARNATION</a:t>
          </a:r>
        </a:p>
      </dsp:txBody>
      <dsp:txXfrm>
        <a:off x="1287776" y="281939"/>
        <a:ext cx="2987040" cy="768097"/>
      </dsp:txXfrm>
    </dsp:sp>
    <dsp:sp modelId="{98B706CD-85EF-4240-8C7F-38AD689F5030}">
      <dsp:nvSpPr>
        <dsp:cNvPr id="0" name=""/>
        <dsp:cNvSpPr/>
      </dsp:nvSpPr>
      <dsp:spPr>
        <a:xfrm>
          <a:off x="455673" y="1050037"/>
          <a:ext cx="1664206" cy="1664206"/>
        </a:xfrm>
        <a:prstGeom prst="pie">
          <a:avLst>
            <a:gd name="adj1" fmla="val 5400000"/>
            <a:gd name="adj2" fmla="val 16200000"/>
          </a:avLst>
        </a:prstGeom>
        <a:solidFill>
          <a:srgbClr val="3FA0A5"/>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C69D7E-A81D-49E4-A1F0-342452AE0865}">
      <dsp:nvSpPr>
        <dsp:cNvPr id="0" name=""/>
        <dsp:cNvSpPr/>
      </dsp:nvSpPr>
      <dsp:spPr>
        <a:xfrm>
          <a:off x="1287776" y="1050037"/>
          <a:ext cx="2987040" cy="1664206"/>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“MISSIO DEI”</a:t>
          </a:r>
        </a:p>
        <a:p>
          <a:pPr marL="0" lvl="0" indent="0" algn="ctr" defTabSz="844550">
            <a:lnSpc>
              <a:spcPct val="90000"/>
            </a:lnSpc>
            <a:spcBef>
              <a:spcPct val="0"/>
            </a:spcBef>
            <a:spcAft>
              <a:spcPct val="35000"/>
            </a:spcAft>
            <a:buNone/>
          </a:pPr>
          <a:r>
            <a:rPr lang="en-US" sz="1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“GOD’S MISSION”</a:t>
          </a:r>
        </a:p>
      </dsp:txBody>
      <dsp:txXfrm>
        <a:off x="1287776" y="1050037"/>
        <a:ext cx="2987040" cy="768095"/>
      </dsp:txXfrm>
    </dsp:sp>
    <dsp:sp modelId="{8D52F974-1455-41B5-B831-9768A7619F14}">
      <dsp:nvSpPr>
        <dsp:cNvPr id="0" name=""/>
        <dsp:cNvSpPr/>
      </dsp:nvSpPr>
      <dsp:spPr>
        <a:xfrm>
          <a:off x="903729" y="1818132"/>
          <a:ext cx="768095" cy="768095"/>
        </a:xfrm>
        <a:prstGeom prst="pie">
          <a:avLst>
            <a:gd name="adj1" fmla="val 5400000"/>
            <a:gd name="adj2" fmla="val 16200000"/>
          </a:avLst>
        </a:prstGeom>
        <a:solidFill>
          <a:srgbClr val="C00000"/>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8683A0-6373-4C3B-B382-CEB43D90D154}">
      <dsp:nvSpPr>
        <dsp:cNvPr id="0" name=""/>
        <dsp:cNvSpPr/>
      </dsp:nvSpPr>
      <dsp:spPr>
        <a:xfrm>
          <a:off x="1287776" y="1818132"/>
          <a:ext cx="2987040" cy="76809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KINGDOM OF GOD</a:t>
          </a:r>
        </a:p>
      </dsp:txBody>
      <dsp:txXfrm>
        <a:off x="1287776" y="1818132"/>
        <a:ext cx="2987040" cy="76809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B08CA8-DFB6-AA42-8F8B-3B551CA885E0}" type="datetimeFigureOut">
              <a:rPr lang="en-US" smtClean="0"/>
              <a:t>3/12/25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358E7-0108-6A4D-83D2-86617906F584}" type="slidenum">
              <a:rPr lang="en-US" smtClean="0"/>
              <a:t>‹#›</a:t>
            </a:fld>
            <a:endParaRPr lang="en-US"/>
          </a:p>
        </p:txBody>
      </p:sp>
    </p:spTree>
    <p:extLst>
      <p:ext uri="{BB962C8B-B14F-4D97-AF65-F5344CB8AC3E}">
        <p14:creationId xmlns:p14="http://schemas.microsoft.com/office/powerpoint/2010/main" val="1693313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Revised February 9, 2023</a:t>
            </a:r>
          </a:p>
        </p:txBody>
      </p:sp>
      <p:sp>
        <p:nvSpPr>
          <p:cNvPr id="4" name="Slide Number Placeholder 3"/>
          <p:cNvSpPr>
            <a:spLocks noGrp="1"/>
          </p:cNvSpPr>
          <p:nvPr>
            <p:ph type="sldNum" sz="quarter" idx="5"/>
          </p:nvPr>
        </p:nvSpPr>
        <p:spPr/>
        <p:txBody>
          <a:bodyPr/>
          <a:lstStyle/>
          <a:p>
            <a:fld id="{46D358E7-0108-6A4D-83D2-86617906F584}" type="slidenum">
              <a:rPr lang="en-US" smtClean="0"/>
              <a:t>1</a:t>
            </a:fld>
            <a:endParaRPr lang="en-US"/>
          </a:p>
        </p:txBody>
      </p:sp>
    </p:spTree>
    <p:extLst>
      <p:ext uri="{BB962C8B-B14F-4D97-AF65-F5344CB8AC3E}">
        <p14:creationId xmlns:p14="http://schemas.microsoft.com/office/powerpoint/2010/main" val="616248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2</a:t>
            </a:fld>
            <a:endParaRPr lang="en-US"/>
          </a:p>
        </p:txBody>
      </p:sp>
    </p:spTree>
    <p:extLst>
      <p:ext uri="{BB962C8B-B14F-4D97-AF65-F5344CB8AC3E}">
        <p14:creationId xmlns:p14="http://schemas.microsoft.com/office/powerpoint/2010/main" val="1265938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3</a:t>
            </a:fld>
            <a:endParaRPr lang="en-US"/>
          </a:p>
        </p:txBody>
      </p:sp>
    </p:spTree>
    <p:extLst>
      <p:ext uri="{BB962C8B-B14F-4D97-AF65-F5344CB8AC3E}">
        <p14:creationId xmlns:p14="http://schemas.microsoft.com/office/powerpoint/2010/main" val="96694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4</a:t>
            </a:fld>
            <a:endParaRPr lang="en-US"/>
          </a:p>
        </p:txBody>
      </p:sp>
    </p:spTree>
    <p:extLst>
      <p:ext uri="{BB962C8B-B14F-4D97-AF65-F5344CB8AC3E}">
        <p14:creationId xmlns:p14="http://schemas.microsoft.com/office/powerpoint/2010/main" val="2174469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5</a:t>
            </a:fld>
            <a:endParaRPr lang="en-US"/>
          </a:p>
        </p:txBody>
      </p:sp>
    </p:spTree>
    <p:extLst>
      <p:ext uri="{BB962C8B-B14F-4D97-AF65-F5344CB8AC3E}">
        <p14:creationId xmlns:p14="http://schemas.microsoft.com/office/powerpoint/2010/main" val="1495223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6</a:t>
            </a:fld>
            <a:endParaRPr lang="en-US"/>
          </a:p>
        </p:txBody>
      </p:sp>
    </p:spTree>
    <p:extLst>
      <p:ext uri="{BB962C8B-B14F-4D97-AF65-F5344CB8AC3E}">
        <p14:creationId xmlns:p14="http://schemas.microsoft.com/office/powerpoint/2010/main" val="4017803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7</a:t>
            </a:fld>
            <a:endParaRPr lang="en-US"/>
          </a:p>
        </p:txBody>
      </p:sp>
    </p:spTree>
    <p:extLst>
      <p:ext uri="{BB962C8B-B14F-4D97-AF65-F5344CB8AC3E}">
        <p14:creationId xmlns:p14="http://schemas.microsoft.com/office/powerpoint/2010/main" val="3414024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358E7-0108-6A4D-83D2-86617906F584}" type="slidenum">
              <a:rPr lang="en-US" smtClean="0"/>
              <a:t>8</a:t>
            </a:fld>
            <a:endParaRPr lang="en-US"/>
          </a:p>
        </p:txBody>
      </p:sp>
    </p:spTree>
    <p:extLst>
      <p:ext uri="{BB962C8B-B14F-4D97-AF65-F5344CB8AC3E}">
        <p14:creationId xmlns:p14="http://schemas.microsoft.com/office/powerpoint/2010/main" val="4037845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6D284-B5A4-F24F-8075-1DB360CDB7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954C52-F495-EF45-91FC-DF3A6C6326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CA97A2-5BBC-C54A-9D30-83557A81F541}"/>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5" name="Footer Placeholder 4">
            <a:extLst>
              <a:ext uri="{FF2B5EF4-FFF2-40B4-BE49-F238E27FC236}">
                <a16:creationId xmlns:a16="http://schemas.microsoft.com/office/drawing/2014/main" id="{2ED94C9F-D92C-1A48-A73D-CA372F00E0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D4D76-22DE-D04B-95D2-65288E0F3856}"/>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1688443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8024-8132-EB40-B2AE-FDC1C0E4C2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FAAC9B-B3E2-6743-8C36-6874446EB3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241F2-5720-F345-BFD0-57800CFD1131}"/>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5" name="Footer Placeholder 4">
            <a:extLst>
              <a:ext uri="{FF2B5EF4-FFF2-40B4-BE49-F238E27FC236}">
                <a16:creationId xmlns:a16="http://schemas.microsoft.com/office/drawing/2014/main" id="{3AEA99FB-5FDD-224E-B670-EEF15589F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C9E471-34DE-DC4C-B513-BA39819AFE86}"/>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428026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3DB8FD-CDE9-8441-8B03-FD92E8BD6C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8385D7-95C6-8344-A572-D84FA52157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99F23-E695-6E47-B21A-A69359A6829F}"/>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5" name="Footer Placeholder 4">
            <a:extLst>
              <a:ext uri="{FF2B5EF4-FFF2-40B4-BE49-F238E27FC236}">
                <a16:creationId xmlns:a16="http://schemas.microsoft.com/office/drawing/2014/main" id="{328FA407-964D-974E-9D1F-8EF2A82C1D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EC1207-F930-E54F-9D4F-AE8E9421E469}"/>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297363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A061A-53E3-C840-84B5-07B9CD375D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CAA9E0-7732-BB44-B91D-C331D9AA518A}"/>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3D8E0C-CB90-1645-A697-FFA4E9EFBC7E}"/>
              </a:ext>
            </a:extLst>
          </p:cNvPr>
          <p:cNvSpPr>
            <a:spLocks noGrp="1"/>
          </p:cNvSpPr>
          <p:nvPr>
            <p:ph type="dt" sz="half" idx="10"/>
          </p:nvPr>
        </p:nvSpPr>
        <p:spPr/>
        <p:txBody>
          <a:bodyPr/>
          <a:lstStyle/>
          <a:p>
            <a:fld id="{310573A2-1A4E-E04E-B9F9-0D8F44FBDEE7}" type="datetimeFigureOut">
              <a:rPr lang="en-US" smtClean="0"/>
              <a:t>3/12/25</a:t>
            </a:fld>
            <a:endParaRPr lang="en-US"/>
          </a:p>
        </p:txBody>
      </p:sp>
      <p:sp>
        <p:nvSpPr>
          <p:cNvPr id="5" name="Footer Placeholder 4">
            <a:extLst>
              <a:ext uri="{FF2B5EF4-FFF2-40B4-BE49-F238E27FC236}">
                <a16:creationId xmlns:a16="http://schemas.microsoft.com/office/drawing/2014/main" id="{725140E9-3509-6044-B20F-91AF2F724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2FF6D-E0AF-644B-9A13-001B5096B3C1}"/>
              </a:ext>
            </a:extLst>
          </p:cNvPr>
          <p:cNvSpPr>
            <a:spLocks noGrp="1"/>
          </p:cNvSpPr>
          <p:nvPr>
            <p:ph type="sldNum" sz="quarter" idx="12"/>
          </p:nvPr>
        </p:nvSpPr>
        <p:spPr/>
        <p:txBody>
          <a:bodyPr/>
          <a:lstStyle/>
          <a:p>
            <a:fld id="{85719632-565B-1A42-A320-83464B04D974}" type="slidenum">
              <a:rPr lang="en-US" smtClean="0"/>
              <a:t>‹#›</a:t>
            </a:fld>
            <a:endParaRPr lang="en-US"/>
          </a:p>
        </p:txBody>
      </p:sp>
      <p:sp>
        <p:nvSpPr>
          <p:cNvPr id="8" name="Picture Placeholder 7">
            <a:extLst>
              <a:ext uri="{FF2B5EF4-FFF2-40B4-BE49-F238E27FC236}">
                <a16:creationId xmlns:a16="http://schemas.microsoft.com/office/drawing/2014/main" id="{86440229-C188-C148-A906-52685679E002}"/>
              </a:ext>
            </a:extLst>
          </p:cNvPr>
          <p:cNvSpPr>
            <a:spLocks noGrp="1"/>
          </p:cNvSpPr>
          <p:nvPr>
            <p:ph type="pic" sz="quarter" idx="13"/>
          </p:nvPr>
        </p:nvSpPr>
        <p:spPr>
          <a:xfrm>
            <a:off x="219075" y="536575"/>
            <a:ext cx="1600200" cy="1709739"/>
          </a:xfrm>
        </p:spPr>
        <p:txBody>
          <a:bodyPr/>
          <a:lstStyle/>
          <a:p>
            <a:endParaRPr lang="en-US"/>
          </a:p>
        </p:txBody>
      </p:sp>
    </p:spTree>
    <p:extLst>
      <p:ext uri="{BB962C8B-B14F-4D97-AF65-F5344CB8AC3E}">
        <p14:creationId xmlns:p14="http://schemas.microsoft.com/office/powerpoint/2010/main" val="3553183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D2B2F-43FA-344F-B253-F25BA4478B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88A5-5DEF-E147-B97E-D87488E899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1A0545-5646-694F-863E-42586D6CD031}"/>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5" name="Footer Placeholder 4">
            <a:extLst>
              <a:ext uri="{FF2B5EF4-FFF2-40B4-BE49-F238E27FC236}">
                <a16:creationId xmlns:a16="http://schemas.microsoft.com/office/drawing/2014/main" id="{AE959248-9C77-B042-B90D-2755F4152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27DB93-97E4-D643-9A40-F84AB1655808}"/>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1959585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96926-1094-004A-9167-001A2DA28B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273AB8-C7C0-8542-932D-85222DBE1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E06B44-C570-1949-AA1B-46103D26E0F3}"/>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5" name="Footer Placeholder 4">
            <a:extLst>
              <a:ext uri="{FF2B5EF4-FFF2-40B4-BE49-F238E27FC236}">
                <a16:creationId xmlns:a16="http://schemas.microsoft.com/office/drawing/2014/main" id="{69758E87-B682-0744-B2A2-B9480999BF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9044C8-ECFC-5F46-9B42-A8FBB34BDF95}"/>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33298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92403-03E6-EB46-88E8-C026FD1107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F6EA09-1331-674C-8B5D-E20C4A745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48DB69-6F94-1844-960A-AE6D448469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A064C0D-DF82-BB4F-AB9C-D9371F4462E1}"/>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6" name="Footer Placeholder 5">
            <a:extLst>
              <a:ext uri="{FF2B5EF4-FFF2-40B4-BE49-F238E27FC236}">
                <a16:creationId xmlns:a16="http://schemas.microsoft.com/office/drawing/2014/main" id="{9A90C066-69EE-2247-B35A-3EC5EB5998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168F37-C410-6445-B5F8-6877A67EAECC}"/>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1035330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476B9-1B8C-C540-B807-D8E7E4B4B0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BD9F70-84EF-A245-8968-F4530725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202416-8BD1-844F-96DE-9EFA07A617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139426-D240-E747-8327-9F68A087AB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CA7908-6C28-DB44-A917-D22E6A07FF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639F41-6114-C44D-9F22-651D3407A562}"/>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8" name="Footer Placeholder 7">
            <a:extLst>
              <a:ext uri="{FF2B5EF4-FFF2-40B4-BE49-F238E27FC236}">
                <a16:creationId xmlns:a16="http://schemas.microsoft.com/office/drawing/2014/main" id="{F158B756-21DA-B14F-BE7E-ED9EA8320C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F13D22-499F-7E4C-9F51-13556AC3EC42}"/>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42373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CF9C5-BE91-384A-85D1-A9061AA198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7C509C-5939-B047-A6BD-98C04576303C}"/>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4" name="Footer Placeholder 3">
            <a:extLst>
              <a:ext uri="{FF2B5EF4-FFF2-40B4-BE49-F238E27FC236}">
                <a16:creationId xmlns:a16="http://schemas.microsoft.com/office/drawing/2014/main" id="{3840CB69-9A85-584A-9E52-CE320B0247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4805A7-431E-E445-AF00-6472A9A750C6}"/>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3716209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887E08-487E-CB48-B0E4-3D698F2E9954}"/>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3" name="Footer Placeholder 2">
            <a:extLst>
              <a:ext uri="{FF2B5EF4-FFF2-40B4-BE49-F238E27FC236}">
                <a16:creationId xmlns:a16="http://schemas.microsoft.com/office/drawing/2014/main" id="{FDADF828-D2A1-6748-AC9E-7D342236C4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6DDAEC-6DA9-9346-AA47-5EF998D7A282}"/>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3812670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9E499-5F6E-C947-B1EC-A10370E4EC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572F50-558C-0B4F-B2F4-C044C4A1C6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ACFB62-AE9C-F545-BE32-5B7D7004C1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5A2E06-AE81-CD46-90AA-62D72664B5CA}"/>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6" name="Footer Placeholder 5">
            <a:extLst>
              <a:ext uri="{FF2B5EF4-FFF2-40B4-BE49-F238E27FC236}">
                <a16:creationId xmlns:a16="http://schemas.microsoft.com/office/drawing/2014/main" id="{66AB90BE-230A-2641-B8DB-F5FFDFDC97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47457-BABD-344D-80C0-E6D3A7FD9CCD}"/>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281011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1D677-E5E3-3442-8653-4DCF71CAC0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0010AC-2B20-0A49-801D-866561C2C4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4B5EF8-1A9F-EB4E-9F6B-6DF2E1B12A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9328B9-D9A1-7C4B-A667-3D5C62F68F7F}"/>
              </a:ext>
            </a:extLst>
          </p:cNvPr>
          <p:cNvSpPr>
            <a:spLocks noGrp="1"/>
          </p:cNvSpPr>
          <p:nvPr>
            <p:ph type="dt" sz="half" idx="10"/>
          </p:nvPr>
        </p:nvSpPr>
        <p:spPr/>
        <p:txBody>
          <a:bodyPr/>
          <a:lstStyle/>
          <a:p>
            <a:fld id="{E051798D-C84D-D242-B0D8-6E4D47D05D8C}" type="datetimeFigureOut">
              <a:rPr lang="en-US" smtClean="0"/>
              <a:t>3/12/25</a:t>
            </a:fld>
            <a:endParaRPr lang="en-US"/>
          </a:p>
        </p:txBody>
      </p:sp>
      <p:sp>
        <p:nvSpPr>
          <p:cNvPr id="6" name="Footer Placeholder 5">
            <a:extLst>
              <a:ext uri="{FF2B5EF4-FFF2-40B4-BE49-F238E27FC236}">
                <a16:creationId xmlns:a16="http://schemas.microsoft.com/office/drawing/2014/main" id="{63E7C071-F2EE-DE44-BA8B-9DC28F8817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83A5A4-0B05-B040-A004-CCF9FB684971}"/>
              </a:ext>
            </a:extLst>
          </p:cNvPr>
          <p:cNvSpPr>
            <a:spLocks noGrp="1"/>
          </p:cNvSpPr>
          <p:nvPr>
            <p:ph type="sldNum" sz="quarter" idx="12"/>
          </p:nvPr>
        </p:nvSpPr>
        <p:spPr/>
        <p:txBody>
          <a:bodyPr/>
          <a:lstStyle/>
          <a:p>
            <a:fld id="{20FFCCF3-0D8D-A94E-8FA0-FAB8FAF4A262}" type="slidenum">
              <a:rPr lang="en-US" smtClean="0"/>
              <a:t>‹#›</a:t>
            </a:fld>
            <a:endParaRPr lang="en-US"/>
          </a:p>
        </p:txBody>
      </p:sp>
    </p:spTree>
    <p:extLst>
      <p:ext uri="{BB962C8B-B14F-4D97-AF65-F5344CB8AC3E}">
        <p14:creationId xmlns:p14="http://schemas.microsoft.com/office/powerpoint/2010/main" val="2456395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F03DEC-54D0-0640-9C1D-ACE2FD0911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4C04E3-29BA-C14F-984A-D15E503917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55271-A49E-7847-9308-B0F653D053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1798D-C84D-D242-B0D8-6E4D47D05D8C}" type="datetimeFigureOut">
              <a:rPr lang="en-US" smtClean="0"/>
              <a:t>3/12/25</a:t>
            </a:fld>
            <a:endParaRPr lang="en-US"/>
          </a:p>
        </p:txBody>
      </p:sp>
      <p:sp>
        <p:nvSpPr>
          <p:cNvPr id="5" name="Footer Placeholder 4">
            <a:extLst>
              <a:ext uri="{FF2B5EF4-FFF2-40B4-BE49-F238E27FC236}">
                <a16:creationId xmlns:a16="http://schemas.microsoft.com/office/drawing/2014/main" id="{74AF96E0-2628-244D-8838-2C535164E1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0B626B-993A-A941-A2D7-4CBF669AD9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FCCF3-0D8D-A94E-8FA0-FAB8FAF4A262}" type="slidenum">
              <a:rPr lang="en-US" smtClean="0"/>
              <a:t>‹#›</a:t>
            </a:fld>
            <a:endParaRPr lang="en-US"/>
          </a:p>
        </p:txBody>
      </p:sp>
    </p:spTree>
    <p:extLst>
      <p:ext uri="{BB962C8B-B14F-4D97-AF65-F5344CB8AC3E}">
        <p14:creationId xmlns:p14="http://schemas.microsoft.com/office/powerpoint/2010/main" val="1990750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5.svg"/><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7.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2E5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4F8537-A2F6-AE41-DC9D-663629CBE4E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3447"/>
            <a:ext cx="12192000" cy="6858000"/>
          </a:xfrm>
          <a:prstGeom prst="rect">
            <a:avLst/>
          </a:prstGeom>
        </p:spPr>
      </p:pic>
      <p:pic>
        <p:nvPicPr>
          <p:cNvPr id="2" name="Picture 1">
            <a:extLst>
              <a:ext uri="{FF2B5EF4-FFF2-40B4-BE49-F238E27FC236}">
                <a16:creationId xmlns:a16="http://schemas.microsoft.com/office/drawing/2014/main" id="{2DB67E7A-7507-D2EA-15BF-5C329B1DC74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9420"/>
          <a:stretch/>
        </p:blipFill>
        <p:spPr>
          <a:xfrm>
            <a:off x="0" y="3429000"/>
            <a:ext cx="12192000" cy="3429001"/>
          </a:xfrm>
          <a:prstGeom prst="rect">
            <a:avLst/>
          </a:prstGeom>
        </p:spPr>
      </p:pic>
      <p:sp>
        <p:nvSpPr>
          <p:cNvPr id="4" name="TextBox 10">
            <a:extLst>
              <a:ext uri="{FF2B5EF4-FFF2-40B4-BE49-F238E27FC236}">
                <a16:creationId xmlns:a16="http://schemas.microsoft.com/office/drawing/2014/main" id="{2CD0B341-C106-BF6B-AB70-A069C77D5507}"/>
              </a:ext>
            </a:extLst>
          </p:cNvPr>
          <p:cNvSpPr txBox="1">
            <a:spLocks noChangeArrowheads="1"/>
          </p:cNvSpPr>
          <p:nvPr/>
        </p:nvSpPr>
        <p:spPr bwMode="auto">
          <a:xfrm>
            <a:off x="805943" y="1192726"/>
            <a:ext cx="10580113" cy="1874746"/>
          </a:xfrm>
          <a:prstGeom prst="rect">
            <a:avLst/>
          </a:prstGeom>
          <a:noFill/>
          <a:ln>
            <a:noFill/>
          </a:ln>
        </p:spPr>
        <p:txBody>
          <a:bodyPr wrap="square" lIns="0" tIns="0" rIns="0" bIns="46103" anchor="t" anchorCtr="0">
            <a:spAutoFit/>
          </a:bodyPr>
          <a:lstStyle>
            <a:lvl1pPr defTabSz="1044575">
              <a:defRPr sz="2000">
                <a:solidFill>
                  <a:schemeClr val="tx1"/>
                </a:solidFill>
                <a:latin typeface="Calibri" panose="020F0502020204030204" pitchFamily="34" charset="0"/>
                <a:cs typeface="Arial" panose="020B0604020202020204" pitchFamily="34" charset="0"/>
              </a:defRPr>
            </a:lvl1pPr>
            <a:lvl2pPr marL="742950" indent="-285750" defTabSz="1044575">
              <a:defRPr sz="2000">
                <a:solidFill>
                  <a:schemeClr val="tx1"/>
                </a:solidFill>
                <a:latin typeface="Calibri" panose="020F0502020204030204" pitchFamily="34" charset="0"/>
                <a:cs typeface="Arial" panose="020B0604020202020204" pitchFamily="34" charset="0"/>
              </a:defRPr>
            </a:lvl2pPr>
            <a:lvl3pPr marL="1143000" indent="-228600" defTabSz="1044575">
              <a:defRPr sz="2000">
                <a:solidFill>
                  <a:schemeClr val="tx1"/>
                </a:solidFill>
                <a:latin typeface="Calibri" panose="020F0502020204030204" pitchFamily="34" charset="0"/>
                <a:cs typeface="Arial" panose="020B0604020202020204" pitchFamily="34" charset="0"/>
              </a:defRPr>
            </a:lvl3pPr>
            <a:lvl4pPr marL="1600200" indent="-228600" defTabSz="1044575">
              <a:defRPr sz="2000">
                <a:solidFill>
                  <a:schemeClr val="tx1"/>
                </a:solidFill>
                <a:latin typeface="Calibri" panose="020F0502020204030204" pitchFamily="34" charset="0"/>
                <a:cs typeface="Arial" panose="020B0604020202020204" pitchFamily="34" charset="0"/>
              </a:defRPr>
            </a:lvl4pPr>
            <a:lvl5pPr marL="2057400" indent="-228600" defTabSz="1044575">
              <a:defRPr sz="2000">
                <a:solidFill>
                  <a:schemeClr val="tx1"/>
                </a:solidFill>
                <a:latin typeface="Calibri" panose="020F0502020204030204" pitchFamily="34" charset="0"/>
                <a:cs typeface="Arial" panose="020B0604020202020204" pitchFamily="34" charset="0"/>
              </a:defRPr>
            </a:lvl5pPr>
            <a:lvl6pPr marL="25146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6pPr>
            <a:lvl7pPr marL="29718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7pPr>
            <a:lvl8pPr marL="34290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8pPr>
            <a:lvl9pPr marL="38862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9pPr>
          </a:lstStyle>
          <a:p>
            <a:pPr lvl="0" algn="ctr" defTabSz="1392732" fontAlgn="base">
              <a:lnSpc>
                <a:spcPct val="90000"/>
              </a:lnSpc>
              <a:spcBef>
                <a:spcPts val="1200"/>
              </a:spcBef>
              <a:spcAft>
                <a:spcPct val="0"/>
              </a:spcAft>
              <a:defRPr/>
            </a:pPr>
            <a:r>
              <a:rPr lang="en-US" altLang="en-US" sz="6600" b="1" kern="0" dirty="0">
                <a:solidFill>
                  <a:schemeClr val="bg1"/>
                </a:solidFill>
                <a:latin typeface="Arial" panose="020B0604020202020204" pitchFamily="34" charset="0"/>
                <a:ea typeface="Verdana" panose="020B0604030504040204" pitchFamily="34" charset="0"/>
              </a:rPr>
              <a:t>Introduction to </a:t>
            </a:r>
            <a:br>
              <a:rPr lang="en-US" altLang="en-US" sz="6600" b="1" kern="0" dirty="0">
                <a:solidFill>
                  <a:schemeClr val="bg1"/>
                </a:solidFill>
                <a:latin typeface="Arial" panose="020B0604020202020204" pitchFamily="34" charset="0"/>
                <a:ea typeface="Verdana" panose="020B0604030504040204" pitchFamily="34" charset="0"/>
              </a:rPr>
            </a:br>
            <a:r>
              <a:rPr lang="en-US" altLang="en-US" sz="6600" b="1" kern="0" dirty="0">
                <a:solidFill>
                  <a:schemeClr val="bg1"/>
                </a:solidFill>
                <a:latin typeface="Arial" panose="020B0604020202020204" pitchFamily="34" charset="0"/>
                <a:ea typeface="Verdana" panose="020B0604030504040204" pitchFamily="34" charset="0"/>
              </a:rPr>
              <a:t>More Churches</a:t>
            </a:r>
            <a:endParaRPr kumimoji="0" lang="en-US" altLang="en-US" sz="7200" b="1" u="none" strike="noStrike" kern="0" cap="none" spc="0" normalizeH="0" baseline="0" noProof="0" dirty="0">
              <a:ln>
                <a:noFill/>
              </a:ln>
              <a:solidFill>
                <a:schemeClr val="bg1"/>
              </a:solidFill>
              <a:effectLst/>
              <a:uLnTx/>
              <a:uFillTx/>
              <a:ea typeface="Verdana" panose="020B0604030504040204" pitchFamily="34" charset="0"/>
              <a:cs typeface="Calibri" panose="020F0502020204030204" pitchFamily="34" charset="0"/>
            </a:endParaRPr>
          </a:p>
        </p:txBody>
      </p:sp>
      <p:pic>
        <p:nvPicPr>
          <p:cNvPr id="7" name="Picture 6" descr="A blue text on a black background&#10;&#10;AI-generated content may be incorrect.">
            <a:extLst>
              <a:ext uri="{FF2B5EF4-FFF2-40B4-BE49-F238E27FC236}">
                <a16:creationId xmlns:a16="http://schemas.microsoft.com/office/drawing/2014/main" id="{9CCC7F12-60DA-5777-1C9E-82E764650C35}"/>
              </a:ext>
            </a:extLst>
          </p:cNvPr>
          <p:cNvPicPr>
            <a:picLocks noChangeAspect="1"/>
          </p:cNvPicPr>
          <p:nvPr/>
        </p:nvPicPr>
        <p:blipFill>
          <a:blip r:embed="rId5"/>
          <a:stretch>
            <a:fillRect/>
          </a:stretch>
        </p:blipFill>
        <p:spPr>
          <a:xfrm>
            <a:off x="3746283" y="4901000"/>
            <a:ext cx="4699434" cy="1399942"/>
          </a:xfrm>
          <a:prstGeom prst="rect">
            <a:avLst/>
          </a:prstGeom>
        </p:spPr>
      </p:pic>
      <p:pic>
        <p:nvPicPr>
          <p:cNvPr id="10" name="Graphic 9">
            <a:extLst>
              <a:ext uri="{FF2B5EF4-FFF2-40B4-BE49-F238E27FC236}">
                <a16:creationId xmlns:a16="http://schemas.microsoft.com/office/drawing/2014/main" id="{982BF628-A325-BBF4-16EF-740A296AD76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44281" y="3060424"/>
            <a:ext cx="5303437" cy="226115"/>
          </a:xfrm>
          <a:prstGeom prst="rect">
            <a:avLst/>
          </a:prstGeom>
        </p:spPr>
      </p:pic>
    </p:spTree>
    <p:extLst>
      <p:ext uri="{BB962C8B-B14F-4D97-AF65-F5344CB8AC3E}">
        <p14:creationId xmlns:p14="http://schemas.microsoft.com/office/powerpoint/2010/main" val="275005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128D7AC-D0D4-1543-AE4C-A16ECCBE6F5A}"/>
              </a:ext>
            </a:extLst>
          </p:cNvPr>
          <p:cNvSpPr txBox="1">
            <a:spLocks/>
          </p:cNvSpPr>
          <p:nvPr/>
        </p:nvSpPr>
        <p:spPr>
          <a:xfrm>
            <a:off x="409899" y="47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Why Plant Healthy Churches?</a:t>
            </a:r>
          </a:p>
        </p:txBody>
      </p:sp>
      <p:sp>
        <p:nvSpPr>
          <p:cNvPr id="8" name="Straight Connector 3">
            <a:extLst>
              <a:ext uri="{FF2B5EF4-FFF2-40B4-BE49-F238E27FC236}">
                <a16:creationId xmlns:a16="http://schemas.microsoft.com/office/drawing/2014/main" id="{B3CD5362-EF79-CF9A-6AC3-574005006571}"/>
              </a:ext>
            </a:extLst>
          </p:cNvPr>
          <p:cNvSpPr/>
          <p:nvPr/>
        </p:nvSpPr>
        <p:spPr>
          <a:xfrm>
            <a:off x="6091315" y="2583143"/>
            <a:ext cx="2910141" cy="803285"/>
          </a:xfrm>
          <a:custGeom>
            <a:avLst/>
            <a:gdLst/>
            <a:ahLst/>
            <a:cxnLst/>
            <a:rect l="0" t="0" r="0" b="0"/>
            <a:pathLst>
              <a:path>
                <a:moveTo>
                  <a:pt x="0" y="0"/>
                </a:moveTo>
                <a:lnTo>
                  <a:pt x="2958842" y="779778"/>
                </a:lnTo>
              </a:path>
            </a:pathLst>
          </a:custGeom>
          <a:noFill/>
          <a:ln>
            <a:solidFill>
              <a:srgbClr val="0A2E54"/>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0" name="Straight Connector 4">
            <a:extLst>
              <a:ext uri="{FF2B5EF4-FFF2-40B4-BE49-F238E27FC236}">
                <a16:creationId xmlns:a16="http://schemas.microsoft.com/office/drawing/2014/main" id="{1E45514C-88E0-3131-D8BF-49D3FF1AB48F}"/>
              </a:ext>
            </a:extLst>
          </p:cNvPr>
          <p:cNvSpPr/>
          <p:nvPr/>
        </p:nvSpPr>
        <p:spPr>
          <a:xfrm>
            <a:off x="5902009" y="2614125"/>
            <a:ext cx="3337454" cy="1691712"/>
          </a:xfrm>
          <a:custGeom>
            <a:avLst/>
            <a:gdLst/>
            <a:ahLst/>
            <a:cxnLst/>
            <a:rect l="0" t="0" r="0" b="0"/>
            <a:pathLst>
              <a:path>
                <a:moveTo>
                  <a:pt x="0" y="0"/>
                </a:moveTo>
                <a:lnTo>
                  <a:pt x="0" y="1498636"/>
                </a:lnTo>
                <a:lnTo>
                  <a:pt x="3337454" y="1498636"/>
                </a:lnTo>
                <a:lnTo>
                  <a:pt x="3337454" y="1691712"/>
                </a:lnTo>
              </a:path>
            </a:pathLst>
          </a:custGeom>
          <a:noFill/>
          <a:ln>
            <a:solidFill>
              <a:srgbClr val="0A2E54"/>
            </a:solidFill>
          </a:ln>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12" name="Group 11">
            <a:extLst>
              <a:ext uri="{FF2B5EF4-FFF2-40B4-BE49-F238E27FC236}">
                <a16:creationId xmlns:a16="http://schemas.microsoft.com/office/drawing/2014/main" id="{F38F3A00-731D-76E6-E8C5-E295C753B7FF}"/>
              </a:ext>
            </a:extLst>
          </p:cNvPr>
          <p:cNvGrpSpPr/>
          <p:nvPr/>
        </p:nvGrpSpPr>
        <p:grpSpPr>
          <a:xfrm>
            <a:off x="5157942" y="1676727"/>
            <a:ext cx="1838817" cy="919408"/>
            <a:chOff x="5336556" y="1549434"/>
            <a:chExt cx="1838817" cy="919408"/>
          </a:xfrm>
        </p:grpSpPr>
        <p:sp>
          <p:nvSpPr>
            <p:cNvPr id="31" name="Rectangle 30">
              <a:extLst>
                <a:ext uri="{FF2B5EF4-FFF2-40B4-BE49-F238E27FC236}">
                  <a16:creationId xmlns:a16="http://schemas.microsoft.com/office/drawing/2014/main" id="{42F89250-82B1-DC3B-BDD5-9B7060ED6B75}"/>
                </a:ext>
              </a:extLst>
            </p:cNvPr>
            <p:cNvSpPr/>
            <p:nvPr/>
          </p:nvSpPr>
          <p:spPr>
            <a:xfrm>
              <a:off x="5336556" y="1549434"/>
              <a:ext cx="1838817" cy="919408"/>
            </a:xfrm>
            <a:prstGeom prst="rect">
              <a:avLst/>
            </a:prstGeom>
            <a:solidFill>
              <a:schemeClr val="bg1"/>
            </a:solidFill>
            <a:ln w="38100">
              <a:solidFill>
                <a:srgbClr val="0A2E54"/>
              </a:solid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32" name="TextBox 31">
              <a:extLst>
                <a:ext uri="{FF2B5EF4-FFF2-40B4-BE49-F238E27FC236}">
                  <a16:creationId xmlns:a16="http://schemas.microsoft.com/office/drawing/2014/main" id="{4316F52E-1410-104B-AD30-6D98CD269338}"/>
                </a:ext>
              </a:extLst>
            </p:cNvPr>
            <p:cNvSpPr txBox="1"/>
            <p:nvPr/>
          </p:nvSpPr>
          <p:spPr>
            <a:xfrm>
              <a:off x="5336556" y="1549434"/>
              <a:ext cx="1838817" cy="919408"/>
            </a:xfrm>
            <a:prstGeom prst="rect">
              <a:avLst/>
            </a:prstGeom>
            <a:ln>
              <a:solidFill>
                <a:srgbClr val="0A2E54"/>
              </a:solid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A2E54"/>
                  </a:solidFill>
                  <a:latin typeface="Arial" panose="020B0604020202020204" pitchFamily="34" charset="0"/>
                  <a:cs typeface="Arial" panose="020B0604020202020204" pitchFamily="34" charset="0"/>
                </a:rPr>
                <a:t>Objective</a:t>
              </a:r>
            </a:p>
          </p:txBody>
        </p:sp>
      </p:grpSp>
      <p:grpSp>
        <p:nvGrpSpPr>
          <p:cNvPr id="13" name="Group 12">
            <a:extLst>
              <a:ext uri="{FF2B5EF4-FFF2-40B4-BE49-F238E27FC236}">
                <a16:creationId xmlns:a16="http://schemas.microsoft.com/office/drawing/2014/main" id="{D4F04B0A-9FC0-498A-94F0-22BAD659007A}"/>
              </a:ext>
            </a:extLst>
          </p:cNvPr>
          <p:cNvGrpSpPr/>
          <p:nvPr/>
        </p:nvGrpSpPr>
        <p:grpSpPr>
          <a:xfrm>
            <a:off x="1834451" y="4278668"/>
            <a:ext cx="1838817" cy="919408"/>
            <a:chOff x="1999101" y="4160556"/>
            <a:chExt cx="1838817" cy="919408"/>
          </a:xfrm>
        </p:grpSpPr>
        <p:sp>
          <p:nvSpPr>
            <p:cNvPr id="29" name="Rectangle 28">
              <a:extLst>
                <a:ext uri="{FF2B5EF4-FFF2-40B4-BE49-F238E27FC236}">
                  <a16:creationId xmlns:a16="http://schemas.microsoft.com/office/drawing/2014/main" id="{6EFBB485-5A18-4F2B-61B1-D1E8C71A642E}"/>
                </a:ext>
              </a:extLst>
            </p:cNvPr>
            <p:cNvSpPr/>
            <p:nvPr/>
          </p:nvSpPr>
          <p:spPr>
            <a:xfrm>
              <a:off x="1999101" y="4160556"/>
              <a:ext cx="1838817" cy="919408"/>
            </a:xfrm>
            <a:prstGeom prst="rect">
              <a:avLst/>
            </a:prstGeom>
            <a:solidFill>
              <a:schemeClr val="bg1"/>
            </a:solidFill>
            <a:ln w="38100">
              <a:solidFill>
                <a:srgbClr val="C00000"/>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30" name="TextBox 29">
              <a:extLst>
                <a:ext uri="{FF2B5EF4-FFF2-40B4-BE49-F238E27FC236}">
                  <a16:creationId xmlns:a16="http://schemas.microsoft.com/office/drawing/2014/main" id="{3D57B7D7-E4F5-5B6B-F1E2-BCE524606B0D}"/>
                </a:ext>
              </a:extLst>
            </p:cNvPr>
            <p:cNvSpPr txBox="1"/>
            <p:nvPr/>
          </p:nvSpPr>
          <p:spPr>
            <a:xfrm>
              <a:off x="1999101" y="4160556"/>
              <a:ext cx="1838817" cy="919408"/>
            </a:xfrm>
            <a:prstGeom prst="rect">
              <a:avLst/>
            </a:prstGeom>
            <a:ln>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1" algn="ctr" defTabSz="889000">
                <a:lnSpc>
                  <a:spcPct val="90000"/>
                </a:lnSpc>
                <a:spcBef>
                  <a:spcPct val="0"/>
                </a:spcBef>
                <a:spcAft>
                  <a:spcPct val="35000"/>
                </a:spcAft>
              </a:pPr>
              <a:r>
                <a:rPr lang="en-US" sz="2000" b="1" kern="1200" dirty="0">
                  <a:solidFill>
                    <a:srgbClr val="A61702"/>
                  </a:solidFill>
                  <a:latin typeface="Arial" panose="020B0604020202020204" pitchFamily="34" charset="0"/>
                  <a:cs typeface="Arial" panose="020B0604020202020204" pitchFamily="34" charset="0"/>
                </a:rPr>
                <a:t>Biblical</a:t>
              </a:r>
              <a:r>
                <a:rPr lang="en-US" sz="2000" kern="1200" dirty="0">
                  <a:solidFill>
                    <a:srgbClr val="A61702"/>
                  </a:solidFill>
                  <a:latin typeface="Arial" panose="020B0604020202020204" pitchFamily="34" charset="0"/>
                  <a:cs typeface="Arial" panose="020B0604020202020204" pitchFamily="34" charset="0"/>
                </a:rPr>
                <a:t>	</a:t>
              </a:r>
            </a:p>
          </p:txBody>
        </p:sp>
      </p:grpSp>
      <p:grpSp>
        <p:nvGrpSpPr>
          <p:cNvPr id="15" name="Group 14">
            <a:extLst>
              <a:ext uri="{FF2B5EF4-FFF2-40B4-BE49-F238E27FC236}">
                <a16:creationId xmlns:a16="http://schemas.microsoft.com/office/drawing/2014/main" id="{5E2BA763-498F-3274-F585-FF4157C305E0}"/>
              </a:ext>
            </a:extLst>
          </p:cNvPr>
          <p:cNvGrpSpPr/>
          <p:nvPr/>
        </p:nvGrpSpPr>
        <p:grpSpPr>
          <a:xfrm>
            <a:off x="4059421" y="4274857"/>
            <a:ext cx="1838817" cy="919408"/>
            <a:chOff x="4224071" y="4160556"/>
            <a:chExt cx="1838817" cy="919408"/>
          </a:xfrm>
        </p:grpSpPr>
        <p:sp>
          <p:nvSpPr>
            <p:cNvPr id="27" name="Rectangle 26">
              <a:extLst>
                <a:ext uri="{FF2B5EF4-FFF2-40B4-BE49-F238E27FC236}">
                  <a16:creationId xmlns:a16="http://schemas.microsoft.com/office/drawing/2014/main" id="{1930AAD7-2796-B853-EC31-9A1AC1109C5C}"/>
                </a:ext>
              </a:extLst>
            </p:cNvPr>
            <p:cNvSpPr/>
            <p:nvPr/>
          </p:nvSpPr>
          <p:spPr>
            <a:xfrm>
              <a:off x="4224071" y="4160556"/>
              <a:ext cx="1838817" cy="919408"/>
            </a:xfrm>
            <a:prstGeom prst="rect">
              <a:avLst/>
            </a:prstGeom>
            <a:solidFill>
              <a:schemeClr val="bg1"/>
            </a:solidFill>
            <a:ln w="38100">
              <a:solidFill>
                <a:srgbClr val="C00000"/>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8" name="TextBox 27">
              <a:extLst>
                <a:ext uri="{FF2B5EF4-FFF2-40B4-BE49-F238E27FC236}">
                  <a16:creationId xmlns:a16="http://schemas.microsoft.com/office/drawing/2014/main" id="{4ED45B3A-55A6-56AB-8831-CD3C0D359738}"/>
                </a:ext>
              </a:extLst>
            </p:cNvPr>
            <p:cNvSpPr txBox="1"/>
            <p:nvPr/>
          </p:nvSpPr>
          <p:spPr>
            <a:xfrm>
              <a:off x="4224071" y="4160556"/>
              <a:ext cx="1838817" cy="919408"/>
            </a:xfrm>
            <a:prstGeom prst="rect">
              <a:avLst/>
            </a:prstGeom>
            <a:ln>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A61702"/>
                  </a:solidFill>
                  <a:latin typeface="Arial" panose="020B0604020202020204" pitchFamily="34" charset="0"/>
                  <a:cs typeface="Arial" panose="020B0604020202020204" pitchFamily="34" charset="0"/>
                </a:rPr>
                <a:t>Theological</a:t>
              </a:r>
            </a:p>
          </p:txBody>
        </p:sp>
      </p:grpSp>
      <p:grpSp>
        <p:nvGrpSpPr>
          <p:cNvPr id="16" name="Group 15">
            <a:extLst>
              <a:ext uri="{FF2B5EF4-FFF2-40B4-BE49-F238E27FC236}">
                <a16:creationId xmlns:a16="http://schemas.microsoft.com/office/drawing/2014/main" id="{4EBDD21F-D2A5-A4CC-421E-37AF550BC126}"/>
              </a:ext>
            </a:extLst>
          </p:cNvPr>
          <p:cNvGrpSpPr/>
          <p:nvPr/>
        </p:nvGrpSpPr>
        <p:grpSpPr>
          <a:xfrm>
            <a:off x="6284391" y="4274857"/>
            <a:ext cx="1838817" cy="919408"/>
            <a:chOff x="6449041" y="4160556"/>
            <a:chExt cx="1838817" cy="919408"/>
          </a:xfrm>
        </p:grpSpPr>
        <p:sp>
          <p:nvSpPr>
            <p:cNvPr id="25" name="Rectangle 24">
              <a:extLst>
                <a:ext uri="{FF2B5EF4-FFF2-40B4-BE49-F238E27FC236}">
                  <a16:creationId xmlns:a16="http://schemas.microsoft.com/office/drawing/2014/main" id="{BB8AC940-B92A-EE5A-126F-2A3502CDD722}"/>
                </a:ext>
              </a:extLst>
            </p:cNvPr>
            <p:cNvSpPr/>
            <p:nvPr/>
          </p:nvSpPr>
          <p:spPr>
            <a:xfrm>
              <a:off x="6449041" y="4160556"/>
              <a:ext cx="1838817" cy="919408"/>
            </a:xfrm>
            <a:prstGeom prst="rect">
              <a:avLst/>
            </a:prstGeom>
            <a:solidFill>
              <a:schemeClr val="bg1"/>
            </a:solidFill>
            <a:ln w="38100">
              <a:solidFill>
                <a:srgbClr val="C00000"/>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6" name="TextBox 25">
              <a:extLst>
                <a:ext uri="{FF2B5EF4-FFF2-40B4-BE49-F238E27FC236}">
                  <a16:creationId xmlns:a16="http://schemas.microsoft.com/office/drawing/2014/main" id="{35DF0B92-122A-D5CD-7FB7-4C57991DA17C}"/>
                </a:ext>
              </a:extLst>
            </p:cNvPr>
            <p:cNvSpPr txBox="1"/>
            <p:nvPr/>
          </p:nvSpPr>
          <p:spPr>
            <a:xfrm>
              <a:off x="6449041" y="4160556"/>
              <a:ext cx="1838817" cy="919408"/>
            </a:xfrm>
            <a:prstGeom prst="rect">
              <a:avLst/>
            </a:prstGeom>
            <a:ln>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C00000"/>
                  </a:solidFill>
                  <a:latin typeface="Arial" panose="020B0604020202020204" pitchFamily="34" charset="0"/>
                  <a:cs typeface="Arial" panose="020B0604020202020204" pitchFamily="34" charset="0"/>
                </a:rPr>
                <a:t>Missiological</a:t>
              </a:r>
            </a:p>
          </p:txBody>
        </p:sp>
      </p:grpSp>
      <p:grpSp>
        <p:nvGrpSpPr>
          <p:cNvPr id="17" name="Group 16">
            <a:extLst>
              <a:ext uri="{FF2B5EF4-FFF2-40B4-BE49-F238E27FC236}">
                <a16:creationId xmlns:a16="http://schemas.microsoft.com/office/drawing/2014/main" id="{B081588D-7131-E3DD-80F0-C55A870692F4}"/>
              </a:ext>
            </a:extLst>
          </p:cNvPr>
          <p:cNvGrpSpPr/>
          <p:nvPr/>
        </p:nvGrpSpPr>
        <p:grpSpPr>
          <a:xfrm>
            <a:off x="8509361" y="4274857"/>
            <a:ext cx="1838817" cy="919408"/>
            <a:chOff x="8674011" y="4160556"/>
            <a:chExt cx="1838817" cy="919408"/>
          </a:xfrm>
        </p:grpSpPr>
        <p:sp>
          <p:nvSpPr>
            <p:cNvPr id="22" name="Rectangle 21">
              <a:extLst>
                <a:ext uri="{FF2B5EF4-FFF2-40B4-BE49-F238E27FC236}">
                  <a16:creationId xmlns:a16="http://schemas.microsoft.com/office/drawing/2014/main" id="{56145A74-A848-E7EB-79D9-B65466817252}"/>
                </a:ext>
              </a:extLst>
            </p:cNvPr>
            <p:cNvSpPr/>
            <p:nvPr/>
          </p:nvSpPr>
          <p:spPr>
            <a:xfrm>
              <a:off x="8674011" y="4160556"/>
              <a:ext cx="1838817" cy="919408"/>
            </a:xfrm>
            <a:prstGeom prst="rect">
              <a:avLst/>
            </a:prstGeom>
            <a:solidFill>
              <a:schemeClr val="bg1"/>
            </a:solidFill>
            <a:ln w="38100">
              <a:solidFill>
                <a:srgbClr val="C00000"/>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4" name="TextBox 23">
              <a:extLst>
                <a:ext uri="{FF2B5EF4-FFF2-40B4-BE49-F238E27FC236}">
                  <a16:creationId xmlns:a16="http://schemas.microsoft.com/office/drawing/2014/main" id="{B7902EA3-04D1-DDF3-3AA3-47BAD2566219}"/>
                </a:ext>
              </a:extLst>
            </p:cNvPr>
            <p:cNvSpPr txBox="1"/>
            <p:nvPr/>
          </p:nvSpPr>
          <p:spPr>
            <a:xfrm>
              <a:off x="8674011" y="4160556"/>
              <a:ext cx="1838817" cy="919408"/>
            </a:xfrm>
            <a:prstGeom prst="rect">
              <a:avLst/>
            </a:prstGeom>
            <a:ln>
              <a:solidFill>
                <a:srgbClr val="A61702"/>
              </a:solid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C00000"/>
                  </a:solidFill>
                  <a:latin typeface="Arial" panose="020B0604020202020204" pitchFamily="34" charset="0"/>
                  <a:cs typeface="Arial" panose="020B0604020202020204" pitchFamily="34" charset="0"/>
                </a:rPr>
                <a:t>Practical</a:t>
              </a:r>
            </a:p>
          </p:txBody>
        </p:sp>
      </p:grpSp>
      <p:cxnSp>
        <p:nvCxnSpPr>
          <p:cNvPr id="34" name="Straight Connector 33">
            <a:extLst>
              <a:ext uri="{FF2B5EF4-FFF2-40B4-BE49-F238E27FC236}">
                <a16:creationId xmlns:a16="http://schemas.microsoft.com/office/drawing/2014/main" id="{22B11F04-CBF7-295B-12C6-65B13AA9C7F8}"/>
              </a:ext>
            </a:extLst>
          </p:cNvPr>
          <p:cNvCxnSpPr>
            <a:cxnSpLocks/>
          </p:cNvCxnSpPr>
          <p:nvPr/>
        </p:nvCxnSpPr>
        <p:spPr>
          <a:xfrm flipH="1">
            <a:off x="2789212" y="4112022"/>
            <a:ext cx="3109026" cy="0"/>
          </a:xfrm>
          <a:prstGeom prst="line">
            <a:avLst/>
          </a:prstGeom>
          <a:ln>
            <a:solidFill>
              <a:srgbClr val="0A2E54"/>
            </a:solidFill>
          </a:ln>
        </p:spPr>
        <p:style>
          <a:lnRef idx="2">
            <a:schemeClr val="accent4"/>
          </a:lnRef>
          <a:fillRef idx="0">
            <a:schemeClr val="accent4"/>
          </a:fillRef>
          <a:effectRef idx="1">
            <a:schemeClr val="accent4"/>
          </a:effectRef>
          <a:fontRef idx="minor">
            <a:schemeClr val="tx1"/>
          </a:fontRef>
        </p:style>
      </p:cxnSp>
      <p:cxnSp>
        <p:nvCxnSpPr>
          <p:cNvPr id="36" name="Straight Connector 35">
            <a:extLst>
              <a:ext uri="{FF2B5EF4-FFF2-40B4-BE49-F238E27FC236}">
                <a16:creationId xmlns:a16="http://schemas.microsoft.com/office/drawing/2014/main" id="{279DFB1F-4DB8-4928-99DE-625CB9C39818}"/>
              </a:ext>
            </a:extLst>
          </p:cNvPr>
          <p:cNvCxnSpPr/>
          <p:nvPr/>
        </p:nvCxnSpPr>
        <p:spPr>
          <a:xfrm flipV="1">
            <a:off x="2789212" y="4112022"/>
            <a:ext cx="0" cy="162835"/>
          </a:xfrm>
          <a:prstGeom prst="line">
            <a:avLst/>
          </a:prstGeom>
          <a:ln>
            <a:solidFill>
              <a:srgbClr val="0A2E54"/>
            </a:solidFill>
          </a:ln>
        </p:spPr>
        <p:style>
          <a:lnRef idx="2">
            <a:schemeClr val="accent4"/>
          </a:lnRef>
          <a:fillRef idx="0">
            <a:schemeClr val="accent4"/>
          </a:fillRef>
          <a:effectRef idx="1">
            <a:schemeClr val="accent4"/>
          </a:effectRef>
          <a:fontRef idx="minor">
            <a:schemeClr val="tx1"/>
          </a:fontRef>
        </p:style>
      </p:cxnSp>
      <p:cxnSp>
        <p:nvCxnSpPr>
          <p:cNvPr id="37" name="Straight Connector 36">
            <a:extLst>
              <a:ext uri="{FF2B5EF4-FFF2-40B4-BE49-F238E27FC236}">
                <a16:creationId xmlns:a16="http://schemas.microsoft.com/office/drawing/2014/main" id="{86387507-A88F-6978-9042-04154FA93997}"/>
              </a:ext>
            </a:extLst>
          </p:cNvPr>
          <p:cNvCxnSpPr/>
          <p:nvPr/>
        </p:nvCxnSpPr>
        <p:spPr>
          <a:xfrm flipV="1">
            <a:off x="4978829" y="4108464"/>
            <a:ext cx="0" cy="162835"/>
          </a:xfrm>
          <a:prstGeom prst="line">
            <a:avLst/>
          </a:prstGeom>
          <a:ln>
            <a:solidFill>
              <a:srgbClr val="0A2E54"/>
            </a:solidFill>
          </a:ln>
        </p:spPr>
        <p:style>
          <a:lnRef idx="2">
            <a:schemeClr val="accent4"/>
          </a:lnRef>
          <a:fillRef idx="0">
            <a:schemeClr val="accent4"/>
          </a:fillRef>
          <a:effectRef idx="1">
            <a:schemeClr val="accent4"/>
          </a:effectRef>
          <a:fontRef idx="minor">
            <a:schemeClr val="tx1"/>
          </a:fontRef>
        </p:style>
      </p:cxnSp>
      <p:cxnSp>
        <p:nvCxnSpPr>
          <p:cNvPr id="40" name="Straight Connector 39">
            <a:extLst>
              <a:ext uri="{FF2B5EF4-FFF2-40B4-BE49-F238E27FC236}">
                <a16:creationId xmlns:a16="http://schemas.microsoft.com/office/drawing/2014/main" id="{E0AB2367-6968-B88B-636C-1D459DDAB5D8}"/>
              </a:ext>
            </a:extLst>
          </p:cNvPr>
          <p:cNvCxnSpPr>
            <a:cxnSpLocks/>
          </p:cNvCxnSpPr>
          <p:nvPr/>
        </p:nvCxnSpPr>
        <p:spPr>
          <a:xfrm flipV="1">
            <a:off x="7203799" y="4123430"/>
            <a:ext cx="0" cy="182407"/>
          </a:xfrm>
          <a:prstGeom prst="line">
            <a:avLst/>
          </a:prstGeom>
          <a:ln>
            <a:solidFill>
              <a:srgbClr val="0A2E54"/>
            </a:solidFill>
          </a:ln>
        </p:spPr>
        <p:style>
          <a:lnRef idx="2">
            <a:schemeClr val="accent4"/>
          </a:lnRef>
          <a:fillRef idx="0">
            <a:schemeClr val="accent4"/>
          </a:fillRef>
          <a:effectRef idx="1">
            <a:schemeClr val="accent4"/>
          </a:effectRef>
          <a:fontRef idx="minor">
            <a:schemeClr val="tx1"/>
          </a:fontRef>
        </p:style>
      </p:cxnSp>
      <p:grpSp>
        <p:nvGrpSpPr>
          <p:cNvPr id="56" name="Group 55">
            <a:extLst>
              <a:ext uri="{FF2B5EF4-FFF2-40B4-BE49-F238E27FC236}">
                <a16:creationId xmlns:a16="http://schemas.microsoft.com/office/drawing/2014/main" id="{A09F60DF-2C82-13C0-7AEC-683909548D0E}"/>
              </a:ext>
            </a:extLst>
          </p:cNvPr>
          <p:cNvGrpSpPr/>
          <p:nvPr/>
        </p:nvGrpSpPr>
        <p:grpSpPr>
          <a:xfrm>
            <a:off x="2991869" y="2899812"/>
            <a:ext cx="6009587" cy="919408"/>
            <a:chOff x="5336556" y="1549434"/>
            <a:chExt cx="1838817" cy="919408"/>
          </a:xfrm>
        </p:grpSpPr>
        <p:sp>
          <p:nvSpPr>
            <p:cNvPr id="57" name="Rectangle 56">
              <a:extLst>
                <a:ext uri="{FF2B5EF4-FFF2-40B4-BE49-F238E27FC236}">
                  <a16:creationId xmlns:a16="http://schemas.microsoft.com/office/drawing/2014/main" id="{A5D81EB5-C806-3E13-3CCC-9FEEB6403EDC}"/>
                </a:ext>
              </a:extLst>
            </p:cNvPr>
            <p:cNvSpPr/>
            <p:nvPr/>
          </p:nvSpPr>
          <p:spPr>
            <a:xfrm>
              <a:off x="5336556" y="1549434"/>
              <a:ext cx="1838817" cy="919408"/>
            </a:xfrm>
            <a:prstGeom prst="rect">
              <a:avLst/>
            </a:prstGeom>
            <a:solidFill>
              <a:schemeClr val="bg1"/>
            </a:solidFill>
            <a:ln w="38100">
              <a:solidFill>
                <a:srgbClr val="3FA0A5"/>
              </a:solid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58" name="TextBox 57">
              <a:extLst>
                <a:ext uri="{FF2B5EF4-FFF2-40B4-BE49-F238E27FC236}">
                  <a16:creationId xmlns:a16="http://schemas.microsoft.com/office/drawing/2014/main" id="{6CA51B77-99AC-1A96-4E50-5640586183E2}"/>
                </a:ext>
              </a:extLst>
            </p:cNvPr>
            <p:cNvSpPr txBox="1"/>
            <p:nvPr/>
          </p:nvSpPr>
          <p:spPr>
            <a:xfrm>
              <a:off x="5336556" y="1549434"/>
              <a:ext cx="1838817" cy="919408"/>
            </a:xfrm>
            <a:prstGeom prst="rect">
              <a:avLst/>
            </a:prstGeom>
            <a:ln>
              <a:solidFill>
                <a:srgbClr val="3FA0A5"/>
              </a:solid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dirty="0">
                  <a:solidFill>
                    <a:srgbClr val="3FA0A5"/>
                  </a:solidFill>
                  <a:latin typeface="Arial" panose="020B0604020202020204" pitchFamily="34" charset="0"/>
                  <a:cs typeface="Arial" panose="020B0604020202020204" pitchFamily="34" charset="0"/>
                </a:rPr>
                <a:t>Foundations for Planting New Churches</a:t>
              </a:r>
              <a:endParaRPr lang="en-US" sz="2000" b="1" kern="1200" dirty="0">
                <a:solidFill>
                  <a:srgbClr val="3FA0A5"/>
                </a:solidFill>
                <a:latin typeface="Arial" panose="020B0604020202020204" pitchFamily="34" charset="0"/>
                <a:cs typeface="Arial" panose="020B0604020202020204" pitchFamily="34" charset="0"/>
              </a:endParaRPr>
            </a:p>
          </p:txBody>
        </p:sp>
      </p:grpSp>
      <p:pic>
        <p:nvPicPr>
          <p:cNvPr id="2" name="Graphic 1">
            <a:extLst>
              <a:ext uri="{FF2B5EF4-FFF2-40B4-BE49-F238E27FC236}">
                <a16:creationId xmlns:a16="http://schemas.microsoft.com/office/drawing/2014/main" id="{F8288DED-530C-8CBA-6F65-BA8C6F6B2D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899" y="1130512"/>
            <a:ext cx="3624017" cy="154512"/>
          </a:xfrm>
          <a:prstGeom prst="rect">
            <a:avLst/>
          </a:prstGeom>
        </p:spPr>
      </p:pic>
      <p:pic>
        <p:nvPicPr>
          <p:cNvPr id="4" name="Picture 3" descr="A blue and black background&#10;&#10;AI-generated content may be incorrect.">
            <a:extLst>
              <a:ext uri="{FF2B5EF4-FFF2-40B4-BE49-F238E27FC236}">
                <a16:creationId xmlns:a16="http://schemas.microsoft.com/office/drawing/2014/main" id="{950726AE-184E-DA1B-BCE1-0E203EFF0617}"/>
              </a:ext>
            </a:extLst>
          </p:cNvPr>
          <p:cNvPicPr>
            <a:picLocks noChangeAspect="1"/>
          </p:cNvPicPr>
          <p:nvPr/>
        </p:nvPicPr>
        <p:blipFill>
          <a:blip r:embed="rId5"/>
          <a:stretch>
            <a:fillRect/>
          </a:stretch>
        </p:blipFill>
        <p:spPr>
          <a:xfrm>
            <a:off x="0" y="5709776"/>
            <a:ext cx="12192000" cy="1148224"/>
          </a:xfrm>
          <a:prstGeom prst="rect">
            <a:avLst/>
          </a:prstGeom>
        </p:spPr>
      </p:pic>
      <p:pic>
        <p:nvPicPr>
          <p:cNvPr id="6" name="Picture 5" descr="A white circle with colorful dots in center&#10;&#10;AI-generated content may be incorrect.">
            <a:extLst>
              <a:ext uri="{FF2B5EF4-FFF2-40B4-BE49-F238E27FC236}">
                <a16:creationId xmlns:a16="http://schemas.microsoft.com/office/drawing/2014/main" id="{0E859B98-EFA1-CC31-36B1-044FB83E7B25}"/>
              </a:ext>
            </a:extLst>
          </p:cNvPr>
          <p:cNvPicPr>
            <a:picLocks noChangeAspect="1"/>
          </p:cNvPicPr>
          <p:nvPr/>
        </p:nvPicPr>
        <p:blipFill>
          <a:blip r:embed="rId6"/>
          <a:stretch>
            <a:fillRect/>
          </a:stretch>
        </p:blipFill>
        <p:spPr>
          <a:xfrm>
            <a:off x="240082" y="5950525"/>
            <a:ext cx="752695" cy="752695"/>
          </a:xfrm>
          <a:prstGeom prst="rect">
            <a:avLst/>
          </a:prstGeom>
        </p:spPr>
      </p:pic>
    </p:spTree>
    <p:extLst>
      <p:ext uri="{BB962C8B-B14F-4D97-AF65-F5344CB8AC3E}">
        <p14:creationId xmlns:p14="http://schemas.microsoft.com/office/powerpoint/2010/main" val="4024698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128D7AC-D0D4-1543-AE4C-A16ECCBE6F5A}"/>
              </a:ext>
            </a:extLst>
          </p:cNvPr>
          <p:cNvSpPr txBox="1">
            <a:spLocks/>
          </p:cNvSpPr>
          <p:nvPr/>
        </p:nvSpPr>
        <p:spPr>
          <a:xfrm>
            <a:off x="282899" y="13127"/>
            <a:ext cx="38065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Definition</a:t>
            </a:r>
          </a:p>
        </p:txBody>
      </p:sp>
      <p:pic>
        <p:nvPicPr>
          <p:cNvPr id="47" name="Picture 46" descr="Icon&#10;&#10;Description automatically generated">
            <a:extLst>
              <a:ext uri="{FF2B5EF4-FFF2-40B4-BE49-F238E27FC236}">
                <a16:creationId xmlns:a16="http://schemas.microsoft.com/office/drawing/2014/main" id="{30C582DE-356A-6A05-3B6A-21571EA4E9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66654" y="5774275"/>
            <a:ext cx="835547" cy="826331"/>
          </a:xfrm>
          <a:prstGeom prst="rect">
            <a:avLst/>
          </a:prstGeom>
        </p:spPr>
      </p:pic>
      <p:sp>
        <p:nvSpPr>
          <p:cNvPr id="2" name="TextBox 1">
            <a:extLst>
              <a:ext uri="{FF2B5EF4-FFF2-40B4-BE49-F238E27FC236}">
                <a16:creationId xmlns:a16="http://schemas.microsoft.com/office/drawing/2014/main" id="{79469CDF-2BFA-6D51-2A63-C4E7792B15B1}"/>
              </a:ext>
            </a:extLst>
          </p:cNvPr>
          <p:cNvSpPr txBox="1"/>
          <p:nvPr/>
        </p:nvSpPr>
        <p:spPr>
          <a:xfrm>
            <a:off x="1235398" y="1661522"/>
            <a:ext cx="9280201" cy="3323987"/>
          </a:xfrm>
          <a:prstGeom prst="rect">
            <a:avLst/>
          </a:prstGeom>
          <a:noFill/>
        </p:spPr>
        <p:txBody>
          <a:bodyPr wrap="square" rtlCol="0">
            <a:spAutoFit/>
          </a:bodyPr>
          <a:lstStyle/>
          <a:p>
            <a:pPr algn="ctr"/>
            <a:r>
              <a:rPr lang="en-US" sz="3000" dirty="0">
                <a:solidFill>
                  <a:srgbClr val="0A2E54"/>
                </a:solidFill>
                <a:latin typeface="Roboto Medium" panose="02000000000000000000" pitchFamily="2" charset="0"/>
                <a:ea typeface="Roboto Medium" panose="02000000000000000000" pitchFamily="2" charset="0"/>
                <a:cs typeface="Roboto Medium" panose="02000000000000000000" pitchFamily="2" charset="0"/>
              </a:rPr>
              <a:t>“The Biblical motivation for planting healthy churches resides in the mission of the loving and merciful Triune God (</a:t>
            </a:r>
            <a:r>
              <a:rPr lang="en-US" sz="3000" dirty="0" err="1">
                <a:solidFill>
                  <a:srgbClr val="0A2E54"/>
                </a:solidFill>
                <a:latin typeface="Roboto Medium" panose="02000000000000000000" pitchFamily="2" charset="0"/>
                <a:ea typeface="Roboto Medium" panose="02000000000000000000" pitchFamily="2" charset="0"/>
                <a:cs typeface="Roboto Medium" panose="02000000000000000000" pitchFamily="2" charset="0"/>
              </a:rPr>
              <a:t>Missio</a:t>
            </a:r>
            <a:r>
              <a:rPr lang="en-US" sz="3000" dirty="0">
                <a:solidFill>
                  <a:srgbClr val="0A2E54"/>
                </a:solidFill>
                <a:latin typeface="Roboto Medium" panose="02000000000000000000" pitchFamily="2" charset="0"/>
                <a:ea typeface="Roboto Medium" panose="02000000000000000000" pitchFamily="2" charset="0"/>
                <a:cs typeface="Roboto Medium" panose="02000000000000000000" pitchFamily="2" charset="0"/>
              </a:rPr>
              <a:t> Dei), who desires that men and women become disciples of Jesus Christ and responsible members of the church, the Body of Christ, whose congregations are signs of the coming Kingdom of God for the praise of His glory.” </a:t>
            </a:r>
          </a:p>
        </p:txBody>
      </p:sp>
      <p:pic>
        <p:nvPicPr>
          <p:cNvPr id="4" name="Graphic 3">
            <a:extLst>
              <a:ext uri="{FF2B5EF4-FFF2-40B4-BE49-F238E27FC236}">
                <a16:creationId xmlns:a16="http://schemas.microsoft.com/office/drawing/2014/main" id="{D6296139-C936-1A6E-825F-7BD4118279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2899" y="999080"/>
            <a:ext cx="3176673" cy="135439"/>
          </a:xfrm>
          <a:prstGeom prst="rect">
            <a:avLst/>
          </a:prstGeom>
        </p:spPr>
      </p:pic>
      <p:pic>
        <p:nvPicPr>
          <p:cNvPr id="5" name="Picture 4" descr="A blue and black background&#10;&#10;AI-generated content may be incorrect.">
            <a:extLst>
              <a:ext uri="{FF2B5EF4-FFF2-40B4-BE49-F238E27FC236}">
                <a16:creationId xmlns:a16="http://schemas.microsoft.com/office/drawing/2014/main" id="{3089D93F-4198-2097-9C05-45BE0CFA42DE}"/>
              </a:ext>
            </a:extLst>
          </p:cNvPr>
          <p:cNvPicPr>
            <a:picLocks noChangeAspect="1"/>
          </p:cNvPicPr>
          <p:nvPr/>
        </p:nvPicPr>
        <p:blipFill>
          <a:blip r:embed="rId6"/>
          <a:stretch>
            <a:fillRect/>
          </a:stretch>
        </p:blipFill>
        <p:spPr>
          <a:xfrm>
            <a:off x="0" y="5709776"/>
            <a:ext cx="12192000" cy="1148224"/>
          </a:xfrm>
          <a:prstGeom prst="rect">
            <a:avLst/>
          </a:prstGeom>
        </p:spPr>
      </p:pic>
      <p:pic>
        <p:nvPicPr>
          <p:cNvPr id="6" name="Picture 5" descr="A white circle with colorful dots in center&#10;&#10;AI-generated content may be incorrect.">
            <a:extLst>
              <a:ext uri="{FF2B5EF4-FFF2-40B4-BE49-F238E27FC236}">
                <a16:creationId xmlns:a16="http://schemas.microsoft.com/office/drawing/2014/main" id="{49EBCA80-CBDD-0091-35A9-1073F6066558}"/>
              </a:ext>
            </a:extLst>
          </p:cNvPr>
          <p:cNvPicPr>
            <a:picLocks noChangeAspect="1"/>
          </p:cNvPicPr>
          <p:nvPr/>
        </p:nvPicPr>
        <p:blipFill>
          <a:blip r:embed="rId7"/>
          <a:stretch>
            <a:fillRect/>
          </a:stretch>
        </p:blipFill>
        <p:spPr>
          <a:xfrm>
            <a:off x="240082" y="5950525"/>
            <a:ext cx="752695" cy="752695"/>
          </a:xfrm>
          <a:prstGeom prst="rect">
            <a:avLst/>
          </a:prstGeom>
        </p:spPr>
      </p:pic>
    </p:spTree>
    <p:extLst>
      <p:ext uri="{BB962C8B-B14F-4D97-AF65-F5344CB8AC3E}">
        <p14:creationId xmlns:p14="http://schemas.microsoft.com/office/powerpoint/2010/main" val="1011530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5DFBD820-3C39-4941-4F6D-E9A617813AC4}"/>
              </a:ext>
            </a:extLst>
          </p:cNvPr>
          <p:cNvPicPr>
            <a:picLocks noChangeAspect="1"/>
          </p:cNvPicPr>
          <p:nvPr/>
        </p:nvPicPr>
        <p:blipFill>
          <a:blip r:embed="rId3"/>
          <a:stretch>
            <a:fillRect/>
          </a:stretch>
        </p:blipFill>
        <p:spPr>
          <a:xfrm>
            <a:off x="0" y="5709776"/>
            <a:ext cx="12192000" cy="1148224"/>
          </a:xfrm>
          <a:prstGeom prst="rect">
            <a:avLst/>
          </a:prstGeom>
        </p:spPr>
      </p:pic>
      <p:sp>
        <p:nvSpPr>
          <p:cNvPr id="9" name="Title 1">
            <a:extLst>
              <a:ext uri="{FF2B5EF4-FFF2-40B4-BE49-F238E27FC236}">
                <a16:creationId xmlns:a16="http://schemas.microsoft.com/office/drawing/2014/main" id="{4128D7AC-D0D4-1543-AE4C-A16ECCBE6F5A}"/>
              </a:ext>
            </a:extLst>
          </p:cNvPr>
          <p:cNvSpPr txBox="1">
            <a:spLocks/>
          </p:cNvSpPr>
          <p:nvPr/>
        </p:nvSpPr>
        <p:spPr>
          <a:xfrm>
            <a:off x="282899" y="13127"/>
            <a:ext cx="67783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Biblical Foundations</a:t>
            </a:r>
          </a:p>
        </p:txBody>
      </p:sp>
      <p:sp>
        <p:nvSpPr>
          <p:cNvPr id="4" name="Freeform 3">
            <a:extLst>
              <a:ext uri="{FF2B5EF4-FFF2-40B4-BE49-F238E27FC236}">
                <a16:creationId xmlns:a16="http://schemas.microsoft.com/office/drawing/2014/main" id="{13B610E9-9BBD-59C5-D0CC-6FB94C733F5F}"/>
              </a:ext>
            </a:extLst>
          </p:cNvPr>
          <p:cNvSpPr/>
          <p:nvPr/>
        </p:nvSpPr>
        <p:spPr>
          <a:xfrm>
            <a:off x="5931024" y="2079827"/>
            <a:ext cx="2364913" cy="2364913"/>
          </a:xfrm>
          <a:custGeom>
            <a:avLst/>
            <a:gdLst>
              <a:gd name="connsiteX0" fmla="*/ 0 w 2902346"/>
              <a:gd name="connsiteY0" fmla="*/ 1451173 h 2902346"/>
              <a:gd name="connsiteX1" fmla="*/ 1451173 w 2902346"/>
              <a:gd name="connsiteY1" fmla="*/ 0 h 2902346"/>
              <a:gd name="connsiteX2" fmla="*/ 2902346 w 2902346"/>
              <a:gd name="connsiteY2" fmla="*/ 1451173 h 2902346"/>
              <a:gd name="connsiteX3" fmla="*/ 1451173 w 2902346"/>
              <a:gd name="connsiteY3" fmla="*/ 2902346 h 2902346"/>
              <a:gd name="connsiteX4" fmla="*/ 0 w 2902346"/>
              <a:gd name="connsiteY4" fmla="*/ 1451173 h 2902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2346" h="2902346">
                <a:moveTo>
                  <a:pt x="0" y="1451173"/>
                </a:moveTo>
                <a:cubicBezTo>
                  <a:pt x="0" y="649712"/>
                  <a:pt x="649712" y="0"/>
                  <a:pt x="1451173" y="0"/>
                </a:cubicBezTo>
                <a:cubicBezTo>
                  <a:pt x="2252634" y="0"/>
                  <a:pt x="2902346" y="649712"/>
                  <a:pt x="2902346" y="1451173"/>
                </a:cubicBezTo>
                <a:cubicBezTo>
                  <a:pt x="2902346" y="2252634"/>
                  <a:pt x="2252634" y="2902346"/>
                  <a:pt x="1451173" y="2902346"/>
                </a:cubicBezTo>
                <a:cubicBezTo>
                  <a:pt x="649712" y="2902346"/>
                  <a:pt x="0" y="2252634"/>
                  <a:pt x="0" y="1451173"/>
                </a:cubicBezTo>
                <a:close/>
              </a:path>
            </a:pathLst>
          </a:custGeom>
          <a:solidFill>
            <a:schemeClr val="bg1"/>
          </a:solidFill>
          <a:ln w="57150">
            <a:solidFill>
              <a:srgbClr val="C00000"/>
            </a:solidFill>
          </a:ln>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472029" tIns="472029" rIns="472029" bIns="472029" numCol="1" spcCol="1270" anchor="ctr" anchorCtr="0">
            <a:noAutofit/>
          </a:bodyPr>
          <a:lstStyle/>
          <a:p>
            <a:pPr lvl="0" algn="ctr" defTabSz="164465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The Father seeks the lost</a:t>
            </a:r>
          </a:p>
        </p:txBody>
      </p:sp>
      <p:sp>
        <p:nvSpPr>
          <p:cNvPr id="5" name="Freeform 4">
            <a:extLst>
              <a:ext uri="{FF2B5EF4-FFF2-40B4-BE49-F238E27FC236}">
                <a16:creationId xmlns:a16="http://schemas.microsoft.com/office/drawing/2014/main" id="{1AED5882-631F-F6A7-FC44-4A39798BAE54}"/>
              </a:ext>
            </a:extLst>
          </p:cNvPr>
          <p:cNvSpPr/>
          <p:nvPr/>
        </p:nvSpPr>
        <p:spPr>
          <a:xfrm>
            <a:off x="7200339" y="412848"/>
            <a:ext cx="2113807" cy="2113807"/>
          </a:xfrm>
          <a:custGeom>
            <a:avLst/>
            <a:gdLst>
              <a:gd name="connsiteX0" fmla="*/ 0 w 2286004"/>
              <a:gd name="connsiteY0" fmla="*/ 1143002 h 2286004"/>
              <a:gd name="connsiteX1" fmla="*/ 1143002 w 2286004"/>
              <a:gd name="connsiteY1" fmla="*/ 0 h 2286004"/>
              <a:gd name="connsiteX2" fmla="*/ 2286004 w 2286004"/>
              <a:gd name="connsiteY2" fmla="*/ 1143002 h 2286004"/>
              <a:gd name="connsiteX3" fmla="*/ 1143002 w 2286004"/>
              <a:gd name="connsiteY3" fmla="*/ 2286004 h 2286004"/>
              <a:gd name="connsiteX4" fmla="*/ 0 w 2286004"/>
              <a:gd name="connsiteY4" fmla="*/ 1143002 h 2286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4" h="2286004">
                <a:moveTo>
                  <a:pt x="0" y="1143002"/>
                </a:moveTo>
                <a:cubicBezTo>
                  <a:pt x="0" y="511739"/>
                  <a:pt x="511739" y="0"/>
                  <a:pt x="1143002" y="0"/>
                </a:cubicBezTo>
                <a:cubicBezTo>
                  <a:pt x="1774265" y="0"/>
                  <a:pt x="2286004" y="511739"/>
                  <a:pt x="2286004" y="1143002"/>
                </a:cubicBezTo>
                <a:cubicBezTo>
                  <a:pt x="2286004" y="1774265"/>
                  <a:pt x="1774265" y="2286004"/>
                  <a:pt x="1143002" y="2286004"/>
                </a:cubicBezTo>
                <a:cubicBezTo>
                  <a:pt x="511739" y="2286004"/>
                  <a:pt x="0" y="1774265"/>
                  <a:pt x="0" y="1143002"/>
                </a:cubicBezTo>
                <a:close/>
              </a:path>
            </a:pathLst>
          </a:custGeom>
          <a:solidFill>
            <a:schemeClr val="bg1"/>
          </a:solidFill>
          <a:ln w="57150">
            <a:solidFill>
              <a:srgbClr val="3FA0A5"/>
            </a:solidFill>
          </a:ln>
        </p:spPr>
        <p:style>
          <a:lnRef idx="2">
            <a:schemeClr val="lt1">
              <a:hueOff val="0"/>
              <a:satOff val="0"/>
              <a:lumOff val="0"/>
              <a:alphaOff val="0"/>
            </a:schemeClr>
          </a:lnRef>
          <a:fillRef idx="1">
            <a:schemeClr val="accent2">
              <a:alpha val="50000"/>
              <a:hueOff val="1170380"/>
              <a:satOff val="-1460"/>
              <a:lumOff val="343"/>
              <a:alphaOff val="0"/>
            </a:schemeClr>
          </a:fillRef>
          <a:effectRef idx="0">
            <a:schemeClr val="accent2">
              <a:alpha val="50000"/>
              <a:hueOff val="1170380"/>
              <a:satOff val="-1460"/>
              <a:lumOff val="343"/>
              <a:alphaOff val="0"/>
            </a:schemeClr>
          </a:effectRef>
          <a:fontRef idx="minor">
            <a:schemeClr val="tx1"/>
          </a:fontRef>
        </p:style>
        <p:txBody>
          <a:bodyPr spcFirstLastPara="0" vert="horz" wrap="square" lIns="351288" tIns="351288" rIns="351288" bIns="351288" numCol="1" spcCol="1270" anchor="ctr" anchorCtr="0">
            <a:noAutofit/>
          </a:bodyPr>
          <a:lstStyle/>
          <a:p>
            <a:pPr lvl="0" algn="ctr" defTabSz="57785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Christ’s love compels us</a:t>
            </a:r>
          </a:p>
        </p:txBody>
      </p:sp>
      <p:sp>
        <p:nvSpPr>
          <p:cNvPr id="6" name="Freeform 5">
            <a:extLst>
              <a:ext uri="{FF2B5EF4-FFF2-40B4-BE49-F238E27FC236}">
                <a16:creationId xmlns:a16="http://schemas.microsoft.com/office/drawing/2014/main" id="{CCAA0C07-1FCB-760A-F72D-6820A4C71509}"/>
              </a:ext>
            </a:extLst>
          </p:cNvPr>
          <p:cNvSpPr/>
          <p:nvPr/>
        </p:nvSpPr>
        <p:spPr>
          <a:xfrm>
            <a:off x="7868542" y="3286659"/>
            <a:ext cx="2280749" cy="2280749"/>
          </a:xfrm>
          <a:custGeom>
            <a:avLst/>
            <a:gdLst>
              <a:gd name="connsiteX0" fmla="*/ 0 w 2367125"/>
              <a:gd name="connsiteY0" fmla="*/ 1183563 h 2367125"/>
              <a:gd name="connsiteX1" fmla="*/ 1183563 w 2367125"/>
              <a:gd name="connsiteY1" fmla="*/ 0 h 2367125"/>
              <a:gd name="connsiteX2" fmla="*/ 2367126 w 2367125"/>
              <a:gd name="connsiteY2" fmla="*/ 1183563 h 2367125"/>
              <a:gd name="connsiteX3" fmla="*/ 1183563 w 2367125"/>
              <a:gd name="connsiteY3" fmla="*/ 2367126 h 2367125"/>
              <a:gd name="connsiteX4" fmla="*/ 0 w 2367125"/>
              <a:gd name="connsiteY4" fmla="*/ 1183563 h 2367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125" h="2367125">
                <a:moveTo>
                  <a:pt x="0" y="1183563"/>
                </a:moveTo>
                <a:cubicBezTo>
                  <a:pt x="0" y="529899"/>
                  <a:pt x="529899" y="0"/>
                  <a:pt x="1183563" y="0"/>
                </a:cubicBezTo>
                <a:cubicBezTo>
                  <a:pt x="1837227" y="0"/>
                  <a:pt x="2367126" y="529899"/>
                  <a:pt x="2367126" y="1183563"/>
                </a:cubicBezTo>
                <a:cubicBezTo>
                  <a:pt x="2367126" y="1837227"/>
                  <a:pt x="1837227" y="2367126"/>
                  <a:pt x="1183563" y="2367126"/>
                </a:cubicBezTo>
                <a:cubicBezTo>
                  <a:pt x="529899" y="2367126"/>
                  <a:pt x="0" y="1837227"/>
                  <a:pt x="0" y="1183563"/>
                </a:cubicBezTo>
                <a:close/>
              </a:path>
            </a:pathLst>
          </a:custGeom>
          <a:solidFill>
            <a:schemeClr val="bg1"/>
          </a:solidFill>
          <a:ln w="57150">
            <a:solidFill>
              <a:srgbClr val="0A2E54"/>
            </a:solidFill>
          </a:ln>
        </p:spPr>
        <p:style>
          <a:lnRef idx="2">
            <a:schemeClr val="lt1">
              <a:hueOff val="0"/>
              <a:satOff val="0"/>
              <a:lumOff val="0"/>
              <a:alphaOff val="0"/>
            </a:schemeClr>
          </a:lnRef>
          <a:fillRef idx="1">
            <a:schemeClr val="accent2">
              <a:alpha val="50000"/>
              <a:hueOff val="2340759"/>
              <a:satOff val="-2919"/>
              <a:lumOff val="686"/>
              <a:alphaOff val="0"/>
            </a:schemeClr>
          </a:fillRef>
          <a:effectRef idx="0">
            <a:schemeClr val="accent2">
              <a:alpha val="50000"/>
              <a:hueOff val="2340759"/>
              <a:satOff val="-2919"/>
              <a:lumOff val="686"/>
              <a:alphaOff val="0"/>
            </a:schemeClr>
          </a:effectRef>
          <a:fontRef idx="minor">
            <a:schemeClr val="tx1"/>
          </a:fontRef>
        </p:style>
        <p:txBody>
          <a:bodyPr spcFirstLastPara="0" vert="horz" wrap="square" lIns="363167" tIns="363167" rIns="363167" bIns="363167" numCol="1" spcCol="1270" anchor="ctr" anchorCtr="0">
            <a:noAutofit/>
          </a:bodyPr>
          <a:lstStyle/>
          <a:p>
            <a:pPr lvl="0" algn="ctr" defTabSz="57785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The Holy Spirit has been sent to all people</a:t>
            </a:r>
          </a:p>
        </p:txBody>
      </p:sp>
      <p:sp>
        <p:nvSpPr>
          <p:cNvPr id="8" name="Freeform 7">
            <a:extLst>
              <a:ext uri="{FF2B5EF4-FFF2-40B4-BE49-F238E27FC236}">
                <a16:creationId xmlns:a16="http://schemas.microsoft.com/office/drawing/2014/main" id="{AEF7BFC1-1359-7D79-F8D3-A190C12F110B}"/>
              </a:ext>
            </a:extLst>
          </p:cNvPr>
          <p:cNvSpPr/>
          <p:nvPr/>
        </p:nvSpPr>
        <p:spPr>
          <a:xfrm>
            <a:off x="4893766" y="3962206"/>
            <a:ext cx="2267339" cy="2267339"/>
          </a:xfrm>
          <a:custGeom>
            <a:avLst/>
            <a:gdLst>
              <a:gd name="connsiteX0" fmla="*/ 0 w 1451173"/>
              <a:gd name="connsiteY0" fmla="*/ 725587 h 1451173"/>
              <a:gd name="connsiteX1" fmla="*/ 725587 w 1451173"/>
              <a:gd name="connsiteY1" fmla="*/ 0 h 1451173"/>
              <a:gd name="connsiteX2" fmla="*/ 1451174 w 1451173"/>
              <a:gd name="connsiteY2" fmla="*/ 725587 h 1451173"/>
              <a:gd name="connsiteX3" fmla="*/ 725587 w 1451173"/>
              <a:gd name="connsiteY3" fmla="*/ 1451174 h 1451173"/>
              <a:gd name="connsiteX4" fmla="*/ 0 w 1451173"/>
              <a:gd name="connsiteY4" fmla="*/ 725587 h 1451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173" h="1451173">
                <a:moveTo>
                  <a:pt x="0" y="725587"/>
                </a:moveTo>
                <a:cubicBezTo>
                  <a:pt x="0" y="324856"/>
                  <a:pt x="324856" y="0"/>
                  <a:pt x="725587" y="0"/>
                </a:cubicBezTo>
                <a:cubicBezTo>
                  <a:pt x="1126318" y="0"/>
                  <a:pt x="1451174" y="324856"/>
                  <a:pt x="1451174" y="725587"/>
                </a:cubicBezTo>
                <a:cubicBezTo>
                  <a:pt x="1451174" y="1126318"/>
                  <a:pt x="1126318" y="1451174"/>
                  <a:pt x="725587" y="1451174"/>
                </a:cubicBezTo>
                <a:cubicBezTo>
                  <a:pt x="324856" y="1451174"/>
                  <a:pt x="0" y="1126318"/>
                  <a:pt x="0" y="725587"/>
                </a:cubicBezTo>
                <a:close/>
              </a:path>
            </a:pathLst>
          </a:custGeom>
          <a:solidFill>
            <a:schemeClr val="bg1"/>
          </a:solidFill>
          <a:ln w="57150">
            <a:solidFill>
              <a:srgbClr val="125AA3"/>
            </a:solidFill>
          </a:ln>
        </p:spPr>
        <p:style>
          <a:lnRef idx="2">
            <a:schemeClr val="lt1">
              <a:hueOff val="0"/>
              <a:satOff val="0"/>
              <a:lumOff val="0"/>
              <a:alphaOff val="0"/>
            </a:schemeClr>
          </a:lnRef>
          <a:fillRef idx="1">
            <a:schemeClr val="accent2">
              <a:alpha val="50000"/>
              <a:hueOff val="3511139"/>
              <a:satOff val="-4379"/>
              <a:lumOff val="1030"/>
              <a:alphaOff val="0"/>
            </a:schemeClr>
          </a:fillRef>
          <a:effectRef idx="0">
            <a:schemeClr val="accent2">
              <a:alpha val="50000"/>
              <a:hueOff val="3511139"/>
              <a:satOff val="-4379"/>
              <a:lumOff val="1030"/>
              <a:alphaOff val="0"/>
            </a:schemeClr>
          </a:effectRef>
          <a:fontRef idx="minor">
            <a:schemeClr val="tx1"/>
          </a:fontRef>
        </p:style>
        <p:txBody>
          <a:bodyPr spcFirstLastPara="0" vert="horz" wrap="square" lIns="229029" tIns="229029" rIns="229029" bIns="229029" numCol="1" spcCol="1270" anchor="ctr" anchorCtr="0">
            <a:noAutofit/>
          </a:bodyPr>
          <a:lstStyle/>
          <a:p>
            <a:pPr lvl="0" algn="ctr" defTabSz="57785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The local church is a branch of the Kingdom of God</a:t>
            </a:r>
          </a:p>
        </p:txBody>
      </p:sp>
      <p:sp>
        <p:nvSpPr>
          <p:cNvPr id="10" name="Freeform 9">
            <a:extLst>
              <a:ext uri="{FF2B5EF4-FFF2-40B4-BE49-F238E27FC236}">
                <a16:creationId xmlns:a16="http://schemas.microsoft.com/office/drawing/2014/main" id="{555788AC-065C-5E67-8FB7-81D3322DBD51}"/>
              </a:ext>
            </a:extLst>
          </p:cNvPr>
          <p:cNvSpPr/>
          <p:nvPr/>
        </p:nvSpPr>
        <p:spPr>
          <a:xfrm>
            <a:off x="3872923" y="1295362"/>
            <a:ext cx="2356832" cy="2356832"/>
          </a:xfrm>
          <a:custGeom>
            <a:avLst/>
            <a:gdLst>
              <a:gd name="connsiteX0" fmla="*/ 0 w 1451173"/>
              <a:gd name="connsiteY0" fmla="*/ 725587 h 1451173"/>
              <a:gd name="connsiteX1" fmla="*/ 725587 w 1451173"/>
              <a:gd name="connsiteY1" fmla="*/ 0 h 1451173"/>
              <a:gd name="connsiteX2" fmla="*/ 1451174 w 1451173"/>
              <a:gd name="connsiteY2" fmla="*/ 725587 h 1451173"/>
              <a:gd name="connsiteX3" fmla="*/ 725587 w 1451173"/>
              <a:gd name="connsiteY3" fmla="*/ 1451174 h 1451173"/>
              <a:gd name="connsiteX4" fmla="*/ 0 w 1451173"/>
              <a:gd name="connsiteY4" fmla="*/ 725587 h 1451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173" h="1451173">
                <a:moveTo>
                  <a:pt x="0" y="725587"/>
                </a:moveTo>
                <a:cubicBezTo>
                  <a:pt x="0" y="324856"/>
                  <a:pt x="324856" y="0"/>
                  <a:pt x="725587" y="0"/>
                </a:cubicBezTo>
                <a:cubicBezTo>
                  <a:pt x="1126318" y="0"/>
                  <a:pt x="1451174" y="324856"/>
                  <a:pt x="1451174" y="725587"/>
                </a:cubicBezTo>
                <a:cubicBezTo>
                  <a:pt x="1451174" y="1126318"/>
                  <a:pt x="1126318" y="1451174"/>
                  <a:pt x="725587" y="1451174"/>
                </a:cubicBezTo>
                <a:cubicBezTo>
                  <a:pt x="324856" y="1451174"/>
                  <a:pt x="0" y="1126318"/>
                  <a:pt x="0" y="725587"/>
                </a:cubicBezTo>
                <a:close/>
              </a:path>
            </a:pathLst>
          </a:custGeom>
          <a:solidFill>
            <a:schemeClr val="bg1"/>
          </a:solidFill>
          <a:ln w="57150">
            <a:solidFill>
              <a:srgbClr val="F9B200"/>
            </a:solidFill>
          </a:ln>
        </p:spPr>
        <p:style>
          <a:lnRef idx="2">
            <a:schemeClr val="lt1">
              <a:hueOff val="0"/>
              <a:satOff val="0"/>
              <a:lumOff val="0"/>
              <a:alphaOff val="0"/>
            </a:schemeClr>
          </a:lnRef>
          <a:fillRef idx="1">
            <a:schemeClr val="accent2">
              <a:alpha val="50000"/>
              <a:hueOff val="4681519"/>
              <a:satOff val="-5839"/>
              <a:lumOff val="1373"/>
              <a:alphaOff val="0"/>
            </a:schemeClr>
          </a:fillRef>
          <a:effectRef idx="0">
            <a:schemeClr val="accent2">
              <a:alpha val="50000"/>
              <a:hueOff val="4681519"/>
              <a:satOff val="-5839"/>
              <a:lumOff val="1373"/>
              <a:alphaOff val="0"/>
            </a:schemeClr>
          </a:effectRef>
          <a:fontRef idx="minor">
            <a:schemeClr val="tx1"/>
          </a:fontRef>
        </p:style>
        <p:txBody>
          <a:bodyPr spcFirstLastPara="0" vert="horz" wrap="square" lIns="229029" tIns="229029" rIns="229029" bIns="229029" numCol="1" spcCol="1270" anchor="ctr" anchorCtr="0">
            <a:noAutofit/>
          </a:bodyPr>
          <a:lstStyle/>
          <a:p>
            <a:pPr lvl="0" algn="ctr" defTabSz="57785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Planting new churches brings glory to God </a:t>
            </a:r>
          </a:p>
        </p:txBody>
      </p:sp>
      <p:pic>
        <p:nvPicPr>
          <p:cNvPr id="2" name="Graphic 1">
            <a:extLst>
              <a:ext uri="{FF2B5EF4-FFF2-40B4-BE49-F238E27FC236}">
                <a16:creationId xmlns:a16="http://schemas.microsoft.com/office/drawing/2014/main" id="{D4CDA4A4-621A-A79F-3856-D76117EF75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2899" y="999080"/>
            <a:ext cx="3176673" cy="135439"/>
          </a:xfrm>
          <a:prstGeom prst="rect">
            <a:avLst/>
          </a:prstGeom>
        </p:spPr>
      </p:pic>
      <p:pic>
        <p:nvPicPr>
          <p:cNvPr id="11" name="Picture 10" descr="A white circle with colorful dots in center&#10;&#10;AI-generated content may be incorrect.">
            <a:extLst>
              <a:ext uri="{FF2B5EF4-FFF2-40B4-BE49-F238E27FC236}">
                <a16:creationId xmlns:a16="http://schemas.microsoft.com/office/drawing/2014/main" id="{FAC8F33C-4CBE-9CC8-AB41-4CBC29A54499}"/>
              </a:ext>
            </a:extLst>
          </p:cNvPr>
          <p:cNvPicPr>
            <a:picLocks noChangeAspect="1"/>
          </p:cNvPicPr>
          <p:nvPr/>
        </p:nvPicPr>
        <p:blipFill>
          <a:blip r:embed="rId6"/>
          <a:stretch>
            <a:fillRect/>
          </a:stretch>
        </p:blipFill>
        <p:spPr>
          <a:xfrm>
            <a:off x="240082" y="5950525"/>
            <a:ext cx="752695" cy="752695"/>
          </a:xfrm>
          <a:prstGeom prst="rect">
            <a:avLst/>
          </a:prstGeom>
        </p:spPr>
      </p:pic>
    </p:spTree>
    <p:extLst>
      <p:ext uri="{BB962C8B-B14F-4D97-AF65-F5344CB8AC3E}">
        <p14:creationId xmlns:p14="http://schemas.microsoft.com/office/powerpoint/2010/main" val="192837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D78AFCFD-7B91-82F1-169A-9C38343DC6E8}"/>
              </a:ext>
            </a:extLst>
          </p:cNvPr>
          <p:cNvPicPr>
            <a:picLocks noChangeAspect="1"/>
          </p:cNvPicPr>
          <p:nvPr/>
        </p:nvPicPr>
        <p:blipFill>
          <a:blip r:embed="rId3"/>
          <a:stretch>
            <a:fillRect/>
          </a:stretch>
        </p:blipFill>
        <p:spPr>
          <a:xfrm>
            <a:off x="0" y="5709776"/>
            <a:ext cx="12192000" cy="1148224"/>
          </a:xfrm>
          <a:prstGeom prst="rect">
            <a:avLst/>
          </a:prstGeom>
        </p:spPr>
      </p:pic>
      <p:pic>
        <p:nvPicPr>
          <p:cNvPr id="4" name="Picture 3" descr="A white circle with colorful dots in center&#10;&#10;AI-generated content may be incorrect.">
            <a:extLst>
              <a:ext uri="{FF2B5EF4-FFF2-40B4-BE49-F238E27FC236}">
                <a16:creationId xmlns:a16="http://schemas.microsoft.com/office/drawing/2014/main" id="{185165E2-B491-60A0-4955-0A6C4D62B455}"/>
              </a:ext>
            </a:extLst>
          </p:cNvPr>
          <p:cNvPicPr>
            <a:picLocks noChangeAspect="1"/>
          </p:cNvPicPr>
          <p:nvPr/>
        </p:nvPicPr>
        <p:blipFill>
          <a:blip r:embed="rId4"/>
          <a:stretch>
            <a:fillRect/>
          </a:stretch>
        </p:blipFill>
        <p:spPr>
          <a:xfrm>
            <a:off x="240082" y="5950525"/>
            <a:ext cx="752695" cy="752695"/>
          </a:xfrm>
          <a:prstGeom prst="rect">
            <a:avLst/>
          </a:prstGeom>
        </p:spPr>
      </p:pic>
      <p:sp>
        <p:nvSpPr>
          <p:cNvPr id="9" name="Title 1">
            <a:extLst>
              <a:ext uri="{FF2B5EF4-FFF2-40B4-BE49-F238E27FC236}">
                <a16:creationId xmlns:a16="http://schemas.microsoft.com/office/drawing/2014/main" id="{4128D7AC-D0D4-1543-AE4C-A16ECCBE6F5A}"/>
              </a:ext>
            </a:extLst>
          </p:cNvPr>
          <p:cNvSpPr txBox="1">
            <a:spLocks/>
          </p:cNvSpPr>
          <p:nvPr/>
        </p:nvSpPr>
        <p:spPr>
          <a:xfrm>
            <a:off x="282899" y="13127"/>
            <a:ext cx="78895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Theological Foundation</a:t>
            </a:r>
          </a:p>
        </p:txBody>
      </p:sp>
      <p:graphicFrame>
        <p:nvGraphicFramePr>
          <p:cNvPr id="12" name="Diagram 11">
            <a:extLst>
              <a:ext uri="{FF2B5EF4-FFF2-40B4-BE49-F238E27FC236}">
                <a16:creationId xmlns:a16="http://schemas.microsoft.com/office/drawing/2014/main" id="{667A7B46-B16F-3E17-C6E9-FE558710BD00}"/>
              </a:ext>
            </a:extLst>
          </p:cNvPr>
          <p:cNvGraphicFramePr/>
          <p:nvPr>
            <p:extLst>
              <p:ext uri="{D42A27DB-BD31-4B8C-83A1-F6EECF244321}">
                <p14:modId xmlns:p14="http://schemas.microsoft.com/office/powerpoint/2010/main" val="2995737362"/>
              </p:ext>
            </p:extLst>
          </p:nvPr>
        </p:nvGraphicFramePr>
        <p:xfrm>
          <a:off x="6096000" y="1384518"/>
          <a:ext cx="4267200" cy="3124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TextBox 12">
            <a:extLst>
              <a:ext uri="{FF2B5EF4-FFF2-40B4-BE49-F238E27FC236}">
                <a16:creationId xmlns:a16="http://schemas.microsoft.com/office/drawing/2014/main" id="{FE426EBF-5692-7714-66A8-624B6E65DF4B}"/>
              </a:ext>
            </a:extLst>
          </p:cNvPr>
          <p:cNvSpPr txBox="1"/>
          <p:nvPr/>
        </p:nvSpPr>
        <p:spPr>
          <a:xfrm>
            <a:off x="1270652" y="1783563"/>
            <a:ext cx="4300538" cy="2123658"/>
          </a:xfrm>
          <a:prstGeom prst="rect">
            <a:avLst/>
          </a:prstGeom>
          <a:noFill/>
        </p:spPr>
        <p:txBody>
          <a:bodyPr wrap="square" rtlCol="0">
            <a:spAutoFit/>
          </a:bodyPr>
          <a:lstStyle/>
          <a:p>
            <a:r>
              <a:rPr lang="en-US" sz="2200" dirty="0">
                <a:latin typeface="Roboto" panose="02000000000000000000" pitchFamily="2" charset="0"/>
                <a:ea typeface="Roboto" panose="02000000000000000000" pitchFamily="2" charset="0"/>
                <a:cs typeface="Roboto" panose="02000000000000000000" pitchFamily="2" charset="0"/>
              </a:rPr>
              <a:t>Stuart Murray summarizes the theological basis in his book </a:t>
            </a:r>
            <a:r>
              <a:rPr lang="en-US" sz="2200" i="1" dirty="0">
                <a:latin typeface="Roboto" panose="02000000000000000000" pitchFamily="2" charset="0"/>
                <a:ea typeface="Roboto" panose="02000000000000000000" pitchFamily="2" charset="0"/>
                <a:cs typeface="Roboto" panose="02000000000000000000" pitchFamily="2" charset="0"/>
              </a:rPr>
              <a:t>Laying Foundations</a:t>
            </a:r>
            <a:r>
              <a:rPr lang="en-US" sz="2200" dirty="0">
                <a:latin typeface="Roboto" panose="02000000000000000000" pitchFamily="2" charset="0"/>
                <a:ea typeface="Roboto" panose="02000000000000000000" pitchFamily="2" charset="0"/>
                <a:cs typeface="Roboto" panose="02000000000000000000" pitchFamily="2" charset="0"/>
              </a:rPr>
              <a:t>. Both church growth and the planting of new congregations have their basis in at least three principles: </a:t>
            </a:r>
          </a:p>
        </p:txBody>
      </p:sp>
      <p:sp>
        <p:nvSpPr>
          <p:cNvPr id="14" name="TextBox 13">
            <a:extLst>
              <a:ext uri="{FF2B5EF4-FFF2-40B4-BE49-F238E27FC236}">
                <a16:creationId xmlns:a16="http://schemas.microsoft.com/office/drawing/2014/main" id="{01C932C6-ECBD-6C36-AAF2-F942755AA342}"/>
              </a:ext>
            </a:extLst>
          </p:cNvPr>
          <p:cNvSpPr txBox="1"/>
          <p:nvPr/>
        </p:nvSpPr>
        <p:spPr>
          <a:xfrm>
            <a:off x="1428750" y="4568870"/>
            <a:ext cx="8934450" cy="769441"/>
          </a:xfrm>
          <a:prstGeom prst="rect">
            <a:avLst/>
          </a:prstGeom>
          <a:noFill/>
        </p:spPr>
        <p:txBody>
          <a:bodyPr wrap="square" rtlCol="0">
            <a:spAutoFit/>
          </a:bodyPr>
          <a:lstStyle/>
          <a:p>
            <a:r>
              <a:rPr lang="en-US" sz="2200" b="1" i="1" dirty="0">
                <a:solidFill>
                  <a:srgbClr val="C00000"/>
                </a:solidFill>
                <a:latin typeface="Roboto" panose="02000000000000000000" pitchFamily="2" charset="0"/>
                <a:ea typeface="Roboto" panose="02000000000000000000" pitchFamily="2" charset="0"/>
                <a:cs typeface="Arial"/>
              </a:rPr>
              <a:t>“But seek first his kingdom and his righteousness, and all these things will be given to you as well.” – Jesus Christ (Matthew 6:33)</a:t>
            </a:r>
          </a:p>
        </p:txBody>
      </p:sp>
      <p:pic>
        <p:nvPicPr>
          <p:cNvPr id="2" name="Graphic 1">
            <a:extLst>
              <a:ext uri="{FF2B5EF4-FFF2-40B4-BE49-F238E27FC236}">
                <a16:creationId xmlns:a16="http://schemas.microsoft.com/office/drawing/2014/main" id="{818BF898-2051-69F2-87BC-82E854E2B34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82899" y="999080"/>
            <a:ext cx="3176673" cy="135439"/>
          </a:xfrm>
          <a:prstGeom prst="rect">
            <a:avLst/>
          </a:prstGeom>
        </p:spPr>
      </p:pic>
    </p:spTree>
    <p:extLst>
      <p:ext uri="{BB962C8B-B14F-4D97-AF65-F5344CB8AC3E}">
        <p14:creationId xmlns:p14="http://schemas.microsoft.com/office/powerpoint/2010/main" val="297830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B486D1F6-3DAA-BC98-5062-16F697342E90}"/>
              </a:ext>
            </a:extLst>
          </p:cNvPr>
          <p:cNvPicPr>
            <a:picLocks noChangeAspect="1"/>
          </p:cNvPicPr>
          <p:nvPr/>
        </p:nvPicPr>
        <p:blipFill>
          <a:blip r:embed="rId3"/>
          <a:stretch>
            <a:fillRect/>
          </a:stretch>
        </p:blipFill>
        <p:spPr>
          <a:xfrm>
            <a:off x="0" y="5705103"/>
            <a:ext cx="12192000" cy="1148224"/>
          </a:xfrm>
          <a:prstGeom prst="rect">
            <a:avLst/>
          </a:prstGeom>
        </p:spPr>
      </p:pic>
      <p:pic>
        <p:nvPicPr>
          <p:cNvPr id="4" name="Picture 3" descr="A white circle with colorful dots in center&#10;&#10;AI-generated content may be incorrect.">
            <a:extLst>
              <a:ext uri="{FF2B5EF4-FFF2-40B4-BE49-F238E27FC236}">
                <a16:creationId xmlns:a16="http://schemas.microsoft.com/office/drawing/2014/main" id="{AF07ED22-DCE4-CFD4-8055-65BCE12688DE}"/>
              </a:ext>
            </a:extLst>
          </p:cNvPr>
          <p:cNvPicPr>
            <a:picLocks noChangeAspect="1"/>
          </p:cNvPicPr>
          <p:nvPr/>
        </p:nvPicPr>
        <p:blipFill>
          <a:blip r:embed="rId4"/>
          <a:stretch>
            <a:fillRect/>
          </a:stretch>
        </p:blipFill>
        <p:spPr>
          <a:xfrm>
            <a:off x="240082" y="5950525"/>
            <a:ext cx="752695" cy="752695"/>
          </a:xfrm>
          <a:prstGeom prst="rect">
            <a:avLst/>
          </a:prstGeom>
        </p:spPr>
      </p:pic>
      <p:sp>
        <p:nvSpPr>
          <p:cNvPr id="9" name="Title 1">
            <a:extLst>
              <a:ext uri="{FF2B5EF4-FFF2-40B4-BE49-F238E27FC236}">
                <a16:creationId xmlns:a16="http://schemas.microsoft.com/office/drawing/2014/main" id="{4128D7AC-D0D4-1543-AE4C-A16ECCBE6F5A}"/>
              </a:ext>
            </a:extLst>
          </p:cNvPr>
          <p:cNvSpPr txBox="1">
            <a:spLocks/>
          </p:cNvSpPr>
          <p:nvPr/>
        </p:nvSpPr>
        <p:spPr>
          <a:xfrm>
            <a:off x="282899" y="13127"/>
            <a:ext cx="837532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Missiological Foundation</a:t>
            </a:r>
          </a:p>
        </p:txBody>
      </p:sp>
      <p:sp>
        <p:nvSpPr>
          <p:cNvPr id="13" name="TextBox 12">
            <a:extLst>
              <a:ext uri="{FF2B5EF4-FFF2-40B4-BE49-F238E27FC236}">
                <a16:creationId xmlns:a16="http://schemas.microsoft.com/office/drawing/2014/main" id="{FE426EBF-5692-7714-66A8-624B6E65DF4B}"/>
              </a:ext>
            </a:extLst>
          </p:cNvPr>
          <p:cNvSpPr txBox="1"/>
          <p:nvPr/>
        </p:nvSpPr>
        <p:spPr>
          <a:xfrm>
            <a:off x="0" y="1300050"/>
            <a:ext cx="12191999" cy="830997"/>
          </a:xfrm>
          <a:prstGeom prst="rect">
            <a:avLst/>
          </a:prstGeom>
          <a:noFill/>
        </p:spPr>
        <p:txBody>
          <a:bodyPr wrap="square" rtlCol="0">
            <a:spAutoFit/>
          </a:bodyPr>
          <a:lstStyle/>
          <a:p>
            <a:pPr algn="ctr"/>
            <a:r>
              <a:rPr lang="en-US" sz="2400" dirty="0">
                <a:latin typeface="Roboto" panose="02000000000000000000" pitchFamily="2" charset="0"/>
                <a:ea typeface="Roboto" panose="02000000000000000000" pitchFamily="2" charset="0"/>
                <a:cs typeface="Arial" panose="020B0604020202020204" pitchFamily="34" charset="0"/>
              </a:rPr>
              <a:t>In his book </a:t>
            </a:r>
            <a:r>
              <a:rPr lang="en-US" sz="2400" i="1" dirty="0">
                <a:latin typeface="Roboto" panose="02000000000000000000" pitchFamily="2" charset="0"/>
                <a:ea typeface="Roboto" panose="02000000000000000000" pitchFamily="2" charset="0"/>
                <a:cs typeface="Arial" panose="020B0604020202020204" pitchFamily="34" charset="0"/>
              </a:rPr>
              <a:t>Essence of the Church</a:t>
            </a:r>
            <a:r>
              <a:rPr lang="en-US" sz="2400" dirty="0">
                <a:latin typeface="Roboto" panose="02000000000000000000" pitchFamily="2" charset="0"/>
                <a:ea typeface="Roboto" panose="02000000000000000000" pitchFamily="2" charset="0"/>
                <a:cs typeface="Arial" panose="020B0604020202020204" pitchFamily="34" charset="0"/>
              </a:rPr>
              <a:t>, Craig Van Gelder highlights </a:t>
            </a:r>
            <a:br>
              <a:rPr lang="en-US" sz="2400" dirty="0">
                <a:latin typeface="Roboto" panose="02000000000000000000" pitchFamily="2" charset="0"/>
                <a:ea typeface="Roboto" panose="02000000000000000000" pitchFamily="2" charset="0"/>
                <a:cs typeface="Arial" panose="020B0604020202020204" pitchFamily="34" charset="0"/>
              </a:rPr>
            </a:br>
            <a:r>
              <a:rPr lang="en-US" sz="2400" dirty="0">
                <a:latin typeface="Roboto" panose="02000000000000000000" pitchFamily="2" charset="0"/>
                <a:ea typeface="Roboto" panose="02000000000000000000" pitchFamily="2" charset="0"/>
                <a:cs typeface="Arial" panose="020B0604020202020204" pitchFamily="34" charset="0"/>
              </a:rPr>
              <a:t>three important points regarding the church and its mission: </a:t>
            </a:r>
          </a:p>
        </p:txBody>
      </p:sp>
      <p:sp>
        <p:nvSpPr>
          <p:cNvPr id="16" name="Freeform 15">
            <a:extLst>
              <a:ext uri="{FF2B5EF4-FFF2-40B4-BE49-F238E27FC236}">
                <a16:creationId xmlns:a16="http://schemas.microsoft.com/office/drawing/2014/main" id="{B63E7B28-3A4D-E4C4-3A5F-5A2E1B1FB60E}"/>
              </a:ext>
            </a:extLst>
          </p:cNvPr>
          <p:cNvSpPr/>
          <p:nvPr/>
        </p:nvSpPr>
        <p:spPr>
          <a:xfrm>
            <a:off x="3234895" y="2278627"/>
            <a:ext cx="5723568" cy="700445"/>
          </a:xfrm>
          <a:custGeom>
            <a:avLst/>
            <a:gdLst>
              <a:gd name="connsiteX0" fmla="*/ 0 w 5257800"/>
              <a:gd name="connsiteY0" fmla="*/ 139368 h 836192"/>
              <a:gd name="connsiteX1" fmla="*/ 139368 w 5257800"/>
              <a:gd name="connsiteY1" fmla="*/ 0 h 836192"/>
              <a:gd name="connsiteX2" fmla="*/ 5118432 w 5257800"/>
              <a:gd name="connsiteY2" fmla="*/ 0 h 836192"/>
              <a:gd name="connsiteX3" fmla="*/ 5257800 w 5257800"/>
              <a:gd name="connsiteY3" fmla="*/ 139368 h 836192"/>
              <a:gd name="connsiteX4" fmla="*/ 5257800 w 5257800"/>
              <a:gd name="connsiteY4" fmla="*/ 696824 h 836192"/>
              <a:gd name="connsiteX5" fmla="*/ 5118432 w 5257800"/>
              <a:gd name="connsiteY5" fmla="*/ 836192 h 836192"/>
              <a:gd name="connsiteX6" fmla="*/ 139368 w 5257800"/>
              <a:gd name="connsiteY6" fmla="*/ 836192 h 836192"/>
              <a:gd name="connsiteX7" fmla="*/ 0 w 5257800"/>
              <a:gd name="connsiteY7" fmla="*/ 696824 h 836192"/>
              <a:gd name="connsiteX8" fmla="*/ 0 w 5257800"/>
              <a:gd name="connsiteY8" fmla="*/ 139368 h 83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7800" h="836192">
                <a:moveTo>
                  <a:pt x="0" y="139368"/>
                </a:moveTo>
                <a:cubicBezTo>
                  <a:pt x="0" y="62397"/>
                  <a:pt x="62397" y="0"/>
                  <a:pt x="139368" y="0"/>
                </a:cubicBezTo>
                <a:lnTo>
                  <a:pt x="5118432" y="0"/>
                </a:lnTo>
                <a:cubicBezTo>
                  <a:pt x="5195403" y="0"/>
                  <a:pt x="5257800" y="62397"/>
                  <a:pt x="5257800" y="139368"/>
                </a:cubicBezTo>
                <a:lnTo>
                  <a:pt x="5257800" y="696824"/>
                </a:lnTo>
                <a:cubicBezTo>
                  <a:pt x="5257800" y="773795"/>
                  <a:pt x="5195403" y="836192"/>
                  <a:pt x="5118432" y="836192"/>
                </a:cubicBezTo>
                <a:lnTo>
                  <a:pt x="139368" y="836192"/>
                </a:lnTo>
                <a:cubicBezTo>
                  <a:pt x="62397" y="836192"/>
                  <a:pt x="0" y="773795"/>
                  <a:pt x="0" y="696824"/>
                </a:cubicBezTo>
                <a:lnTo>
                  <a:pt x="0" y="139368"/>
                </a:lnTo>
                <a:close/>
              </a:path>
            </a:pathLst>
          </a:custGeom>
          <a:solidFill>
            <a:srgbClr val="C00000"/>
          </a:solidFill>
          <a:ln w="38100">
            <a:solidFill>
              <a:srgbClr val="C00000"/>
            </a:solidFill>
          </a:ln>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47500" tIns="147500" rIns="147500" bIns="147500" numCol="1" spcCol="1270" anchor="ctr" anchorCtr="0">
            <a:noAutofit/>
          </a:bodyPr>
          <a:lstStyle/>
          <a:p>
            <a:pPr lvl="0" algn="ctr" defTabSz="1244600">
              <a:lnSpc>
                <a:spcPct val="90000"/>
              </a:lnSpc>
              <a:spcBef>
                <a:spcPct val="0"/>
              </a:spcBef>
              <a:spcAft>
                <a:spcPct val="35000"/>
              </a:spcAft>
            </a:pPr>
            <a:r>
              <a:rPr lang="en-US" sz="2400" kern="1200" dirty="0">
                <a:solidFill>
                  <a:schemeClr val="bg1"/>
                </a:solidFill>
                <a:latin typeface="Roboto" panose="02000000000000000000" pitchFamily="2" charset="0"/>
                <a:ea typeface="Roboto" panose="02000000000000000000" pitchFamily="2" charset="0"/>
                <a:cs typeface="Arial" panose="020B0604020202020204" pitchFamily="34" charset="0"/>
              </a:rPr>
              <a:t>What the Church </a:t>
            </a:r>
            <a:r>
              <a:rPr lang="en-US" sz="2400" b="1" kern="1200" dirty="0">
                <a:solidFill>
                  <a:schemeClr val="bg1"/>
                </a:solidFill>
                <a:latin typeface="Roboto" panose="02000000000000000000" pitchFamily="2" charset="0"/>
                <a:ea typeface="Roboto" panose="02000000000000000000" pitchFamily="2" charset="0"/>
                <a:cs typeface="Arial" panose="020B0604020202020204" pitchFamily="34" charset="0"/>
              </a:rPr>
              <a:t>IS</a:t>
            </a:r>
          </a:p>
        </p:txBody>
      </p:sp>
      <p:sp>
        <p:nvSpPr>
          <p:cNvPr id="17" name="Freeform 16">
            <a:extLst>
              <a:ext uri="{FF2B5EF4-FFF2-40B4-BE49-F238E27FC236}">
                <a16:creationId xmlns:a16="http://schemas.microsoft.com/office/drawing/2014/main" id="{B0ED09C3-2571-5CD3-3B4F-BF899540B25A}"/>
              </a:ext>
            </a:extLst>
          </p:cNvPr>
          <p:cNvSpPr/>
          <p:nvPr/>
        </p:nvSpPr>
        <p:spPr>
          <a:xfrm>
            <a:off x="3234894" y="3510328"/>
            <a:ext cx="5723569" cy="758438"/>
          </a:xfrm>
          <a:custGeom>
            <a:avLst/>
            <a:gdLst>
              <a:gd name="connsiteX0" fmla="*/ 0 w 5257800"/>
              <a:gd name="connsiteY0" fmla="*/ 112297 h 673768"/>
              <a:gd name="connsiteX1" fmla="*/ 112297 w 5257800"/>
              <a:gd name="connsiteY1" fmla="*/ 0 h 673768"/>
              <a:gd name="connsiteX2" fmla="*/ 5145503 w 5257800"/>
              <a:gd name="connsiteY2" fmla="*/ 0 h 673768"/>
              <a:gd name="connsiteX3" fmla="*/ 5257800 w 5257800"/>
              <a:gd name="connsiteY3" fmla="*/ 112297 h 673768"/>
              <a:gd name="connsiteX4" fmla="*/ 5257800 w 5257800"/>
              <a:gd name="connsiteY4" fmla="*/ 561471 h 673768"/>
              <a:gd name="connsiteX5" fmla="*/ 5145503 w 5257800"/>
              <a:gd name="connsiteY5" fmla="*/ 673768 h 673768"/>
              <a:gd name="connsiteX6" fmla="*/ 112297 w 5257800"/>
              <a:gd name="connsiteY6" fmla="*/ 673768 h 673768"/>
              <a:gd name="connsiteX7" fmla="*/ 0 w 5257800"/>
              <a:gd name="connsiteY7" fmla="*/ 561471 h 673768"/>
              <a:gd name="connsiteX8" fmla="*/ 0 w 5257800"/>
              <a:gd name="connsiteY8" fmla="*/ 112297 h 67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7800" h="673768">
                <a:moveTo>
                  <a:pt x="0" y="112297"/>
                </a:moveTo>
                <a:cubicBezTo>
                  <a:pt x="0" y="50277"/>
                  <a:pt x="50277" y="0"/>
                  <a:pt x="112297" y="0"/>
                </a:cubicBezTo>
                <a:lnTo>
                  <a:pt x="5145503" y="0"/>
                </a:lnTo>
                <a:cubicBezTo>
                  <a:pt x="5207523" y="0"/>
                  <a:pt x="5257800" y="50277"/>
                  <a:pt x="5257800" y="112297"/>
                </a:cubicBezTo>
                <a:lnTo>
                  <a:pt x="5257800" y="561471"/>
                </a:lnTo>
                <a:cubicBezTo>
                  <a:pt x="5257800" y="623491"/>
                  <a:pt x="5207523" y="673768"/>
                  <a:pt x="5145503" y="673768"/>
                </a:cubicBezTo>
                <a:lnTo>
                  <a:pt x="112297" y="673768"/>
                </a:lnTo>
                <a:cubicBezTo>
                  <a:pt x="50277" y="673768"/>
                  <a:pt x="0" y="623491"/>
                  <a:pt x="0" y="561471"/>
                </a:cubicBezTo>
                <a:lnTo>
                  <a:pt x="0" y="112297"/>
                </a:lnTo>
                <a:close/>
              </a:path>
            </a:pathLst>
          </a:custGeom>
          <a:solidFill>
            <a:srgbClr val="3FA0A5"/>
          </a:solidFill>
          <a:ln w="38100">
            <a:solidFill>
              <a:srgbClr val="3FA0A5"/>
            </a:solidFill>
          </a:ln>
        </p:spPr>
        <p:style>
          <a:lnRef idx="0">
            <a:schemeClr val="lt1">
              <a:hueOff val="0"/>
              <a:satOff val="0"/>
              <a:lumOff val="0"/>
              <a:alphaOff val="0"/>
            </a:schemeClr>
          </a:lnRef>
          <a:fillRef idx="3">
            <a:scrgbClr r="0" g="0" b="0"/>
          </a:fillRef>
          <a:effectRef idx="2">
            <a:schemeClr val="accent2">
              <a:hueOff val="2340759"/>
              <a:satOff val="-2919"/>
              <a:lumOff val="686"/>
              <a:alphaOff val="0"/>
            </a:schemeClr>
          </a:effectRef>
          <a:fontRef idx="minor">
            <a:schemeClr val="lt1"/>
          </a:fontRef>
        </p:style>
        <p:txBody>
          <a:bodyPr spcFirstLastPara="0" vert="horz" wrap="square" lIns="139571" tIns="139571" rIns="139571" bIns="139571" numCol="1" spcCol="1270" anchor="ctr" anchorCtr="0">
            <a:noAutofit/>
          </a:bodyPr>
          <a:lstStyle/>
          <a:p>
            <a:pPr lvl="0" algn="ctr" defTabSz="1244600">
              <a:lnSpc>
                <a:spcPct val="90000"/>
              </a:lnSpc>
              <a:spcBef>
                <a:spcPct val="0"/>
              </a:spcBef>
              <a:spcAft>
                <a:spcPct val="35000"/>
              </a:spcAft>
            </a:pPr>
            <a:r>
              <a:rPr lang="en-US" sz="2400" kern="1200" dirty="0">
                <a:solidFill>
                  <a:schemeClr val="bg1"/>
                </a:solidFill>
                <a:latin typeface="Roboto" panose="02000000000000000000" pitchFamily="2" charset="0"/>
                <a:ea typeface="Roboto" panose="02000000000000000000" pitchFamily="2" charset="0"/>
                <a:cs typeface="Arial" panose="020B0604020202020204" pitchFamily="34" charset="0"/>
              </a:rPr>
              <a:t>The Church </a:t>
            </a:r>
            <a:r>
              <a:rPr lang="en-US" sz="2400" b="1" kern="1200" dirty="0">
                <a:solidFill>
                  <a:schemeClr val="bg1"/>
                </a:solidFill>
                <a:latin typeface="Roboto" panose="02000000000000000000" pitchFamily="2" charset="0"/>
                <a:ea typeface="Roboto" panose="02000000000000000000" pitchFamily="2" charset="0"/>
                <a:cs typeface="Arial" panose="020B0604020202020204" pitchFamily="34" charset="0"/>
              </a:rPr>
              <a:t>DOES </a:t>
            </a:r>
            <a:r>
              <a:rPr lang="en-US" sz="2400" kern="1200" dirty="0">
                <a:solidFill>
                  <a:schemeClr val="bg1"/>
                </a:solidFill>
                <a:latin typeface="Roboto" panose="02000000000000000000" pitchFamily="2" charset="0"/>
                <a:ea typeface="Roboto" panose="02000000000000000000" pitchFamily="2" charset="0"/>
                <a:cs typeface="Arial" panose="020B0604020202020204" pitchFamily="34" charset="0"/>
              </a:rPr>
              <a:t>what it </a:t>
            </a:r>
            <a:r>
              <a:rPr lang="en-US" sz="2400" b="1" kern="1200" dirty="0">
                <a:solidFill>
                  <a:schemeClr val="bg1"/>
                </a:solidFill>
                <a:latin typeface="Roboto" panose="02000000000000000000" pitchFamily="2" charset="0"/>
                <a:ea typeface="Roboto" panose="02000000000000000000" pitchFamily="2" charset="0"/>
                <a:cs typeface="Arial" panose="020B0604020202020204" pitchFamily="34" charset="0"/>
              </a:rPr>
              <a:t>IS</a:t>
            </a:r>
          </a:p>
        </p:txBody>
      </p:sp>
      <p:sp>
        <p:nvSpPr>
          <p:cNvPr id="18" name="Freeform 17">
            <a:extLst>
              <a:ext uri="{FF2B5EF4-FFF2-40B4-BE49-F238E27FC236}">
                <a16:creationId xmlns:a16="http://schemas.microsoft.com/office/drawing/2014/main" id="{9FEFE523-2A94-917C-0AA9-4DE15B1874E0}"/>
              </a:ext>
            </a:extLst>
          </p:cNvPr>
          <p:cNvSpPr/>
          <p:nvPr/>
        </p:nvSpPr>
        <p:spPr>
          <a:xfrm>
            <a:off x="3234215" y="4714875"/>
            <a:ext cx="5723570" cy="751811"/>
          </a:xfrm>
          <a:custGeom>
            <a:avLst/>
            <a:gdLst>
              <a:gd name="connsiteX0" fmla="*/ 0 w 5257800"/>
              <a:gd name="connsiteY0" fmla="*/ 144607 h 867622"/>
              <a:gd name="connsiteX1" fmla="*/ 144607 w 5257800"/>
              <a:gd name="connsiteY1" fmla="*/ 0 h 867622"/>
              <a:gd name="connsiteX2" fmla="*/ 5113193 w 5257800"/>
              <a:gd name="connsiteY2" fmla="*/ 0 h 867622"/>
              <a:gd name="connsiteX3" fmla="*/ 5257800 w 5257800"/>
              <a:gd name="connsiteY3" fmla="*/ 144607 h 867622"/>
              <a:gd name="connsiteX4" fmla="*/ 5257800 w 5257800"/>
              <a:gd name="connsiteY4" fmla="*/ 723015 h 867622"/>
              <a:gd name="connsiteX5" fmla="*/ 5113193 w 5257800"/>
              <a:gd name="connsiteY5" fmla="*/ 867622 h 867622"/>
              <a:gd name="connsiteX6" fmla="*/ 144607 w 5257800"/>
              <a:gd name="connsiteY6" fmla="*/ 867622 h 867622"/>
              <a:gd name="connsiteX7" fmla="*/ 0 w 5257800"/>
              <a:gd name="connsiteY7" fmla="*/ 723015 h 867622"/>
              <a:gd name="connsiteX8" fmla="*/ 0 w 5257800"/>
              <a:gd name="connsiteY8" fmla="*/ 144607 h 86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7800" h="867622">
                <a:moveTo>
                  <a:pt x="0" y="144607"/>
                </a:moveTo>
                <a:cubicBezTo>
                  <a:pt x="0" y="64743"/>
                  <a:pt x="64743" y="0"/>
                  <a:pt x="144607" y="0"/>
                </a:cubicBezTo>
                <a:lnTo>
                  <a:pt x="5113193" y="0"/>
                </a:lnTo>
                <a:cubicBezTo>
                  <a:pt x="5193057" y="0"/>
                  <a:pt x="5257800" y="64743"/>
                  <a:pt x="5257800" y="144607"/>
                </a:cubicBezTo>
                <a:lnTo>
                  <a:pt x="5257800" y="723015"/>
                </a:lnTo>
                <a:cubicBezTo>
                  <a:pt x="5257800" y="802879"/>
                  <a:pt x="5193057" y="867622"/>
                  <a:pt x="5113193" y="867622"/>
                </a:cubicBezTo>
                <a:lnTo>
                  <a:pt x="144607" y="867622"/>
                </a:lnTo>
                <a:cubicBezTo>
                  <a:pt x="64743" y="867622"/>
                  <a:pt x="0" y="802879"/>
                  <a:pt x="0" y="723015"/>
                </a:cubicBezTo>
                <a:lnTo>
                  <a:pt x="0" y="144607"/>
                </a:lnTo>
                <a:close/>
              </a:path>
            </a:pathLst>
          </a:custGeom>
          <a:solidFill>
            <a:srgbClr val="0A2E54"/>
          </a:solidFill>
          <a:ln w="38100">
            <a:solidFill>
              <a:srgbClr val="0A2E54"/>
            </a:solidFill>
          </a:ln>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txBody>
          <a:bodyPr spcFirstLastPara="0" vert="horz" wrap="square" lIns="149034" tIns="149034" rIns="149034" bIns="149034" numCol="1" spcCol="1270" anchor="ctr" anchorCtr="0">
            <a:noAutofit/>
          </a:bodyPr>
          <a:lstStyle/>
          <a:p>
            <a:pPr algn="ctr" defTabSz="1244600">
              <a:lnSpc>
                <a:spcPct val="90000"/>
              </a:lnSpc>
              <a:spcBef>
                <a:spcPct val="0"/>
              </a:spcBef>
            </a:pPr>
            <a:r>
              <a:rPr lang="en-US" sz="2400" kern="1200" dirty="0">
                <a:solidFill>
                  <a:schemeClr val="bg1"/>
                </a:solidFill>
                <a:latin typeface="Roboto" panose="02000000000000000000" pitchFamily="2" charset="0"/>
                <a:ea typeface="Roboto" panose="02000000000000000000" pitchFamily="2" charset="0"/>
                <a:cs typeface="Arial" panose="020B0604020202020204" pitchFamily="34" charset="0"/>
              </a:rPr>
              <a:t>The </a:t>
            </a:r>
            <a:r>
              <a:rPr lang="en-US" sz="2400" dirty="0">
                <a:solidFill>
                  <a:schemeClr val="bg1"/>
                </a:solidFill>
                <a:latin typeface="Roboto" panose="02000000000000000000" pitchFamily="2" charset="0"/>
                <a:ea typeface="Roboto" panose="02000000000000000000" pitchFamily="2" charset="0"/>
                <a:cs typeface="Arial" panose="020B0604020202020204" pitchFamily="34" charset="0"/>
              </a:rPr>
              <a:t>C</a:t>
            </a:r>
            <a:r>
              <a:rPr lang="en-US" sz="2400" kern="1200" dirty="0">
                <a:solidFill>
                  <a:schemeClr val="bg1"/>
                </a:solidFill>
                <a:latin typeface="Roboto" panose="02000000000000000000" pitchFamily="2" charset="0"/>
                <a:ea typeface="Roboto" panose="02000000000000000000" pitchFamily="2" charset="0"/>
                <a:cs typeface="Arial" panose="020B0604020202020204" pitchFamily="34" charset="0"/>
              </a:rPr>
              <a:t>hurch </a:t>
            </a:r>
            <a:r>
              <a:rPr lang="en-US" sz="2400" b="1" kern="1200" dirty="0">
                <a:solidFill>
                  <a:schemeClr val="bg1"/>
                </a:solidFill>
                <a:latin typeface="Roboto" panose="02000000000000000000" pitchFamily="2" charset="0"/>
                <a:ea typeface="Roboto" panose="02000000000000000000" pitchFamily="2" charset="0"/>
                <a:cs typeface="Arial" panose="020B0604020202020204" pitchFamily="34" charset="0"/>
              </a:rPr>
              <a:t>ORGANIZES</a:t>
            </a:r>
            <a:r>
              <a:rPr lang="en-US" sz="2400" kern="1200" dirty="0">
                <a:solidFill>
                  <a:schemeClr val="bg1"/>
                </a:solidFill>
                <a:latin typeface="Roboto" panose="02000000000000000000" pitchFamily="2" charset="0"/>
                <a:ea typeface="Roboto" panose="02000000000000000000" pitchFamily="2" charset="0"/>
                <a:cs typeface="Arial" panose="020B0604020202020204" pitchFamily="34" charset="0"/>
              </a:rPr>
              <a:t> what it </a:t>
            </a:r>
            <a:r>
              <a:rPr lang="en-US" sz="2400" b="1" kern="1200" dirty="0">
                <a:solidFill>
                  <a:schemeClr val="bg1"/>
                </a:solidFill>
                <a:latin typeface="Roboto" panose="02000000000000000000" pitchFamily="2" charset="0"/>
                <a:ea typeface="Roboto" panose="02000000000000000000" pitchFamily="2" charset="0"/>
                <a:cs typeface="Arial" panose="020B0604020202020204" pitchFamily="34" charset="0"/>
              </a:rPr>
              <a:t>DOES</a:t>
            </a:r>
          </a:p>
        </p:txBody>
      </p:sp>
      <p:sp>
        <p:nvSpPr>
          <p:cNvPr id="19" name="Freeform 18">
            <a:extLst>
              <a:ext uri="{FF2B5EF4-FFF2-40B4-BE49-F238E27FC236}">
                <a16:creationId xmlns:a16="http://schemas.microsoft.com/office/drawing/2014/main" id="{54101E05-F7B7-6A69-535E-DC73AA44738B}"/>
              </a:ext>
            </a:extLst>
          </p:cNvPr>
          <p:cNvSpPr/>
          <p:nvPr/>
        </p:nvSpPr>
        <p:spPr>
          <a:xfrm>
            <a:off x="4805221" y="3056558"/>
            <a:ext cx="2237687" cy="364772"/>
          </a:xfrm>
          <a:custGeom>
            <a:avLst/>
            <a:gdLst>
              <a:gd name="connsiteX0" fmla="*/ 0 w 5257800"/>
              <a:gd name="connsiteY0" fmla="*/ 0 h 253575"/>
              <a:gd name="connsiteX1" fmla="*/ 5257800 w 5257800"/>
              <a:gd name="connsiteY1" fmla="*/ 0 h 253575"/>
              <a:gd name="connsiteX2" fmla="*/ 5257800 w 5257800"/>
              <a:gd name="connsiteY2" fmla="*/ 253575 h 253575"/>
              <a:gd name="connsiteX3" fmla="*/ 0 w 5257800"/>
              <a:gd name="connsiteY3" fmla="*/ 253575 h 253575"/>
              <a:gd name="connsiteX4" fmla="*/ 0 w 5257800"/>
              <a:gd name="connsiteY4" fmla="*/ 0 h 253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253575">
                <a:moveTo>
                  <a:pt x="0" y="0"/>
                </a:moveTo>
                <a:lnTo>
                  <a:pt x="5257800" y="0"/>
                </a:lnTo>
                <a:lnTo>
                  <a:pt x="5257800" y="253575"/>
                </a:lnTo>
                <a:lnTo>
                  <a:pt x="0" y="2535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solidFill>
                  <a:srgbClr val="C00000"/>
                </a:solidFill>
                <a:latin typeface="Roboto" panose="02000000000000000000" pitchFamily="2" charset="0"/>
                <a:ea typeface="Roboto" panose="02000000000000000000" pitchFamily="2" charset="0"/>
                <a:cs typeface="Arial" panose="020B0604020202020204" pitchFamily="34" charset="0"/>
              </a:rPr>
              <a:t>Its essence/nature</a:t>
            </a:r>
          </a:p>
        </p:txBody>
      </p:sp>
      <p:sp>
        <p:nvSpPr>
          <p:cNvPr id="20" name="Freeform 19">
            <a:extLst>
              <a:ext uri="{FF2B5EF4-FFF2-40B4-BE49-F238E27FC236}">
                <a16:creationId xmlns:a16="http://schemas.microsoft.com/office/drawing/2014/main" id="{A59EB2D0-C72A-9642-256E-287831EB8A3B}"/>
              </a:ext>
            </a:extLst>
          </p:cNvPr>
          <p:cNvSpPr/>
          <p:nvPr/>
        </p:nvSpPr>
        <p:spPr>
          <a:xfrm>
            <a:off x="4696370" y="4377716"/>
            <a:ext cx="2455387" cy="386764"/>
          </a:xfrm>
          <a:custGeom>
            <a:avLst/>
            <a:gdLst>
              <a:gd name="connsiteX0" fmla="*/ 0 w 5257800"/>
              <a:gd name="connsiteY0" fmla="*/ 0 h 152662"/>
              <a:gd name="connsiteX1" fmla="*/ 5257800 w 5257800"/>
              <a:gd name="connsiteY1" fmla="*/ 0 h 152662"/>
              <a:gd name="connsiteX2" fmla="*/ 5257800 w 5257800"/>
              <a:gd name="connsiteY2" fmla="*/ 152662 h 152662"/>
              <a:gd name="connsiteX3" fmla="*/ 0 w 5257800"/>
              <a:gd name="connsiteY3" fmla="*/ 152662 h 152662"/>
              <a:gd name="connsiteX4" fmla="*/ 0 w 5257800"/>
              <a:gd name="connsiteY4" fmla="*/ 0 h 15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152662">
                <a:moveTo>
                  <a:pt x="0" y="0"/>
                </a:moveTo>
                <a:lnTo>
                  <a:pt x="5257800" y="0"/>
                </a:lnTo>
                <a:lnTo>
                  <a:pt x="5257800" y="152662"/>
                </a:lnTo>
                <a:lnTo>
                  <a:pt x="0" y="1526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solidFill>
                  <a:srgbClr val="3FA0A5"/>
                </a:solidFill>
                <a:latin typeface="Roboto" panose="02000000000000000000" pitchFamily="2" charset="0"/>
                <a:ea typeface="Roboto" panose="02000000000000000000" pitchFamily="2" charset="0"/>
                <a:cs typeface="Arial" panose="020B0604020202020204" pitchFamily="34" charset="0"/>
              </a:rPr>
              <a:t>Its function/purpose</a:t>
            </a:r>
          </a:p>
        </p:txBody>
      </p:sp>
      <p:sp>
        <p:nvSpPr>
          <p:cNvPr id="21" name="Freeform 20">
            <a:extLst>
              <a:ext uri="{FF2B5EF4-FFF2-40B4-BE49-F238E27FC236}">
                <a16:creationId xmlns:a16="http://schemas.microsoft.com/office/drawing/2014/main" id="{A59D50C4-487D-98D7-0074-EE6ED99CFA7D}"/>
              </a:ext>
            </a:extLst>
          </p:cNvPr>
          <p:cNvSpPr/>
          <p:nvPr/>
        </p:nvSpPr>
        <p:spPr>
          <a:xfrm>
            <a:off x="4548531" y="5560935"/>
            <a:ext cx="3094937" cy="371099"/>
          </a:xfrm>
          <a:custGeom>
            <a:avLst/>
            <a:gdLst>
              <a:gd name="connsiteX0" fmla="*/ 0 w 5257800"/>
              <a:gd name="connsiteY0" fmla="*/ 0 h 152662"/>
              <a:gd name="connsiteX1" fmla="*/ 5257800 w 5257800"/>
              <a:gd name="connsiteY1" fmla="*/ 0 h 152662"/>
              <a:gd name="connsiteX2" fmla="*/ 5257800 w 5257800"/>
              <a:gd name="connsiteY2" fmla="*/ 152662 h 152662"/>
              <a:gd name="connsiteX3" fmla="*/ 0 w 5257800"/>
              <a:gd name="connsiteY3" fmla="*/ 152662 h 152662"/>
              <a:gd name="connsiteX4" fmla="*/ 0 w 5257800"/>
              <a:gd name="connsiteY4" fmla="*/ 0 h 15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152662">
                <a:moveTo>
                  <a:pt x="0" y="0"/>
                </a:moveTo>
                <a:lnTo>
                  <a:pt x="5257800" y="0"/>
                </a:lnTo>
                <a:lnTo>
                  <a:pt x="5257800" y="152662"/>
                </a:lnTo>
                <a:lnTo>
                  <a:pt x="0" y="1526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93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solidFill>
                  <a:srgbClr val="0A2E54"/>
                </a:solidFill>
                <a:latin typeface="Roboto" panose="02000000000000000000" pitchFamily="2" charset="0"/>
                <a:ea typeface="Roboto" panose="02000000000000000000" pitchFamily="2" charset="0"/>
                <a:cs typeface="Arial" panose="020B0604020202020204" pitchFamily="34" charset="0"/>
              </a:rPr>
              <a:t>Its structure/organization</a:t>
            </a:r>
          </a:p>
        </p:txBody>
      </p:sp>
      <p:pic>
        <p:nvPicPr>
          <p:cNvPr id="2" name="Graphic 1">
            <a:extLst>
              <a:ext uri="{FF2B5EF4-FFF2-40B4-BE49-F238E27FC236}">
                <a16:creationId xmlns:a16="http://schemas.microsoft.com/office/drawing/2014/main" id="{37619026-83BE-B7C0-F970-CBD9EC14FD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2899" y="999080"/>
            <a:ext cx="3176673" cy="135439"/>
          </a:xfrm>
          <a:prstGeom prst="rect">
            <a:avLst/>
          </a:prstGeom>
        </p:spPr>
      </p:pic>
    </p:spTree>
    <p:extLst>
      <p:ext uri="{BB962C8B-B14F-4D97-AF65-F5344CB8AC3E}">
        <p14:creationId xmlns:p14="http://schemas.microsoft.com/office/powerpoint/2010/main" val="3509674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lue and black background&#10;&#10;AI-generated content may be incorrect.">
            <a:extLst>
              <a:ext uri="{FF2B5EF4-FFF2-40B4-BE49-F238E27FC236}">
                <a16:creationId xmlns:a16="http://schemas.microsoft.com/office/drawing/2014/main" id="{BAE25C5D-1D63-39E1-CF6A-4DCB15DE98E6}"/>
              </a:ext>
            </a:extLst>
          </p:cNvPr>
          <p:cNvPicPr>
            <a:picLocks noChangeAspect="1"/>
          </p:cNvPicPr>
          <p:nvPr/>
        </p:nvPicPr>
        <p:blipFill>
          <a:blip r:embed="rId3"/>
          <a:stretch>
            <a:fillRect/>
          </a:stretch>
        </p:blipFill>
        <p:spPr>
          <a:xfrm>
            <a:off x="0" y="5709776"/>
            <a:ext cx="12192000" cy="1148224"/>
          </a:xfrm>
          <a:prstGeom prst="rect">
            <a:avLst/>
          </a:prstGeom>
        </p:spPr>
      </p:pic>
      <p:pic>
        <p:nvPicPr>
          <p:cNvPr id="16" name="Picture 15" descr="A white circle with colorful dots in center&#10;&#10;AI-generated content may be incorrect.">
            <a:extLst>
              <a:ext uri="{FF2B5EF4-FFF2-40B4-BE49-F238E27FC236}">
                <a16:creationId xmlns:a16="http://schemas.microsoft.com/office/drawing/2014/main" id="{80603A5D-3869-F88F-D01A-62DAD10D4BD6}"/>
              </a:ext>
            </a:extLst>
          </p:cNvPr>
          <p:cNvPicPr>
            <a:picLocks noChangeAspect="1"/>
          </p:cNvPicPr>
          <p:nvPr/>
        </p:nvPicPr>
        <p:blipFill>
          <a:blip r:embed="rId4"/>
          <a:stretch>
            <a:fillRect/>
          </a:stretch>
        </p:blipFill>
        <p:spPr>
          <a:xfrm>
            <a:off x="240082" y="5950525"/>
            <a:ext cx="752695" cy="752695"/>
          </a:xfrm>
          <a:prstGeom prst="rect">
            <a:avLst/>
          </a:prstGeom>
        </p:spPr>
      </p:pic>
      <p:sp>
        <p:nvSpPr>
          <p:cNvPr id="30" name="Rectangle 29">
            <a:extLst>
              <a:ext uri="{FF2B5EF4-FFF2-40B4-BE49-F238E27FC236}">
                <a16:creationId xmlns:a16="http://schemas.microsoft.com/office/drawing/2014/main" id="{BE65D7DF-5A22-B9A1-932A-44F84C6BB3E3}"/>
              </a:ext>
            </a:extLst>
          </p:cNvPr>
          <p:cNvSpPr/>
          <p:nvPr/>
        </p:nvSpPr>
        <p:spPr>
          <a:xfrm>
            <a:off x="3829505" y="5340473"/>
            <a:ext cx="6424838"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9B417E48-8E68-BB3F-5DD7-7BB29BD2292F}"/>
              </a:ext>
            </a:extLst>
          </p:cNvPr>
          <p:cNvSpPr/>
          <p:nvPr/>
        </p:nvSpPr>
        <p:spPr>
          <a:xfrm>
            <a:off x="3829505" y="4255991"/>
            <a:ext cx="6424838"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28" name="Rectangle 27">
            <a:extLst>
              <a:ext uri="{FF2B5EF4-FFF2-40B4-BE49-F238E27FC236}">
                <a16:creationId xmlns:a16="http://schemas.microsoft.com/office/drawing/2014/main" id="{3B75DDD7-8A9C-BE56-38CB-B74CFDE66D3B}"/>
              </a:ext>
            </a:extLst>
          </p:cNvPr>
          <p:cNvSpPr/>
          <p:nvPr/>
        </p:nvSpPr>
        <p:spPr>
          <a:xfrm>
            <a:off x="3829505" y="3175832"/>
            <a:ext cx="6424838"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27" name="Rectangle 26">
            <a:extLst>
              <a:ext uri="{FF2B5EF4-FFF2-40B4-BE49-F238E27FC236}">
                <a16:creationId xmlns:a16="http://schemas.microsoft.com/office/drawing/2014/main" id="{B0344C2E-FACE-02F3-DD1C-3F44364D3B8D}"/>
              </a:ext>
            </a:extLst>
          </p:cNvPr>
          <p:cNvSpPr/>
          <p:nvPr/>
        </p:nvSpPr>
        <p:spPr>
          <a:xfrm>
            <a:off x="3829506" y="2095673"/>
            <a:ext cx="6424838"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22" name="Rectangle 21">
            <a:extLst>
              <a:ext uri="{FF2B5EF4-FFF2-40B4-BE49-F238E27FC236}">
                <a16:creationId xmlns:a16="http://schemas.microsoft.com/office/drawing/2014/main" id="{12B3D43A-9C98-30AB-C024-D4C8FEFC90FE}"/>
              </a:ext>
            </a:extLst>
          </p:cNvPr>
          <p:cNvSpPr/>
          <p:nvPr/>
        </p:nvSpPr>
        <p:spPr>
          <a:xfrm>
            <a:off x="3829507" y="1014565"/>
            <a:ext cx="6424838"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9" name="Title 1">
            <a:extLst>
              <a:ext uri="{FF2B5EF4-FFF2-40B4-BE49-F238E27FC236}">
                <a16:creationId xmlns:a16="http://schemas.microsoft.com/office/drawing/2014/main" id="{4128D7AC-D0D4-1543-AE4C-A16ECCBE6F5A}"/>
              </a:ext>
            </a:extLst>
          </p:cNvPr>
          <p:cNvSpPr txBox="1">
            <a:spLocks/>
          </p:cNvSpPr>
          <p:nvPr/>
        </p:nvSpPr>
        <p:spPr>
          <a:xfrm>
            <a:off x="282899" y="33702"/>
            <a:ext cx="837532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Practical Foundation</a:t>
            </a:r>
          </a:p>
        </p:txBody>
      </p:sp>
      <p:sp>
        <p:nvSpPr>
          <p:cNvPr id="2" name="TextBox 1">
            <a:extLst>
              <a:ext uri="{FF2B5EF4-FFF2-40B4-BE49-F238E27FC236}">
                <a16:creationId xmlns:a16="http://schemas.microsoft.com/office/drawing/2014/main" id="{0437C45B-264F-3570-2594-631B92691FAD}"/>
              </a:ext>
            </a:extLst>
          </p:cNvPr>
          <p:cNvSpPr txBox="1"/>
          <p:nvPr/>
        </p:nvSpPr>
        <p:spPr>
          <a:xfrm>
            <a:off x="555807" y="1747665"/>
            <a:ext cx="2373475" cy="1569660"/>
          </a:xfrm>
          <a:prstGeom prst="rect">
            <a:avLst/>
          </a:prstGeom>
          <a:noFill/>
        </p:spPr>
        <p:txBody>
          <a:bodyPr wrap="square" rtlCol="0">
            <a:spAutoFit/>
          </a:bodyPr>
          <a:lstStyle/>
          <a:p>
            <a:r>
              <a:rPr lang="en-US" sz="2400" b="1" dirty="0">
                <a:solidFill>
                  <a:srgbClr val="A61702"/>
                </a:solidFill>
                <a:latin typeface="Roboto" panose="02000000000000000000" pitchFamily="2" charset="0"/>
                <a:ea typeface="Roboto" panose="02000000000000000000" pitchFamily="2" charset="0"/>
                <a:cs typeface="Arial" panose="020B0604020202020204" pitchFamily="34" charset="0"/>
              </a:rPr>
              <a:t>Strategic reasons </a:t>
            </a:r>
          </a:p>
          <a:p>
            <a:r>
              <a:rPr lang="en-US" sz="2400" b="1" dirty="0">
                <a:solidFill>
                  <a:srgbClr val="A61702"/>
                </a:solidFill>
                <a:latin typeface="Roboto" panose="02000000000000000000" pitchFamily="2" charset="0"/>
                <a:ea typeface="Roboto" panose="02000000000000000000" pitchFamily="2" charset="0"/>
                <a:cs typeface="Arial" panose="020B0604020202020204" pitchFamily="34" charset="0"/>
              </a:rPr>
              <a:t>for Planting Churches:</a:t>
            </a:r>
          </a:p>
        </p:txBody>
      </p:sp>
      <p:sp>
        <p:nvSpPr>
          <p:cNvPr id="4" name="Freeform 3">
            <a:extLst>
              <a:ext uri="{FF2B5EF4-FFF2-40B4-BE49-F238E27FC236}">
                <a16:creationId xmlns:a16="http://schemas.microsoft.com/office/drawing/2014/main" id="{57FB6775-8D65-72A0-25DC-7A455B2FD3A9}"/>
              </a:ext>
            </a:extLst>
          </p:cNvPr>
          <p:cNvSpPr/>
          <p:nvPr/>
        </p:nvSpPr>
        <p:spPr>
          <a:xfrm>
            <a:off x="3946196" y="1076689"/>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The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POPULATION</a:t>
            </a:r>
            <a:r>
              <a:rPr lang="en-US" kern="1200" dirty="0">
                <a:latin typeface="Roboto" panose="02000000000000000000" pitchFamily="2" charset="0"/>
                <a:ea typeface="Roboto" panose="02000000000000000000" pitchFamily="2" charset="0"/>
                <a:cs typeface="Arial" panose="020B0604020202020204" pitchFamily="34" charset="0"/>
              </a:rPr>
              <a:t> is growing rapidly</a:t>
            </a:r>
          </a:p>
        </p:txBody>
      </p:sp>
      <p:sp>
        <p:nvSpPr>
          <p:cNvPr id="5" name="Freeform 4">
            <a:extLst>
              <a:ext uri="{FF2B5EF4-FFF2-40B4-BE49-F238E27FC236}">
                <a16:creationId xmlns:a16="http://schemas.microsoft.com/office/drawing/2014/main" id="{02CB007B-23DD-64B5-D3C0-A5E1F5435398}"/>
              </a:ext>
            </a:extLst>
          </p:cNvPr>
          <p:cNvSpPr/>
          <p:nvPr/>
        </p:nvSpPr>
        <p:spPr>
          <a:xfrm>
            <a:off x="3946196" y="1618313"/>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New churches reach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MORE</a:t>
            </a:r>
            <a:r>
              <a:rPr lang="en-US" kern="1200" dirty="0">
                <a:latin typeface="Roboto" panose="02000000000000000000" pitchFamily="2" charset="0"/>
                <a:ea typeface="Roboto" panose="02000000000000000000" pitchFamily="2" charset="0"/>
                <a:cs typeface="Arial" panose="020B0604020202020204" pitchFamily="34" charset="0"/>
              </a:rPr>
              <a:t>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PEOPLE</a:t>
            </a:r>
          </a:p>
        </p:txBody>
      </p:sp>
      <p:sp>
        <p:nvSpPr>
          <p:cNvPr id="6" name="Freeform 5">
            <a:extLst>
              <a:ext uri="{FF2B5EF4-FFF2-40B4-BE49-F238E27FC236}">
                <a16:creationId xmlns:a16="http://schemas.microsoft.com/office/drawing/2014/main" id="{0E6DCAEB-91B1-7CE0-DE35-E86DCA6E9E47}"/>
              </a:ext>
            </a:extLst>
          </p:cNvPr>
          <p:cNvSpPr/>
          <p:nvPr/>
        </p:nvSpPr>
        <p:spPr>
          <a:xfrm>
            <a:off x="3946195" y="2159936"/>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Established churches tend to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PLATEAU</a:t>
            </a:r>
          </a:p>
        </p:txBody>
      </p:sp>
      <p:sp>
        <p:nvSpPr>
          <p:cNvPr id="8" name="Freeform 7">
            <a:extLst>
              <a:ext uri="{FF2B5EF4-FFF2-40B4-BE49-F238E27FC236}">
                <a16:creationId xmlns:a16="http://schemas.microsoft.com/office/drawing/2014/main" id="{24A72871-3B5D-6E4C-4537-B6BC6D0FEE45}"/>
              </a:ext>
            </a:extLst>
          </p:cNvPr>
          <p:cNvSpPr/>
          <p:nvPr/>
        </p:nvSpPr>
        <p:spPr>
          <a:xfrm>
            <a:off x="3946195" y="2701560"/>
            <a:ext cx="6726159"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New churches help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STIMULATE </a:t>
            </a:r>
            <a:r>
              <a:rPr lang="en-US" kern="1200" dirty="0">
                <a:latin typeface="Roboto" panose="02000000000000000000" pitchFamily="2" charset="0"/>
                <a:ea typeface="Roboto" panose="02000000000000000000" pitchFamily="2" charset="0"/>
                <a:cs typeface="Arial" panose="020B0604020202020204" pitchFamily="34" charset="0"/>
              </a:rPr>
              <a:t>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ESTABLISHED</a:t>
            </a:r>
            <a:r>
              <a:rPr lang="en-US" kern="1200" dirty="0">
                <a:latin typeface="Roboto" panose="02000000000000000000" pitchFamily="2" charset="0"/>
                <a:ea typeface="Roboto" panose="02000000000000000000" pitchFamily="2" charset="0"/>
                <a:cs typeface="Arial" panose="020B0604020202020204" pitchFamily="34" charset="0"/>
              </a:rPr>
              <a:t>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CHURCHES</a:t>
            </a:r>
          </a:p>
        </p:txBody>
      </p:sp>
      <p:sp>
        <p:nvSpPr>
          <p:cNvPr id="10" name="Freeform 9">
            <a:extLst>
              <a:ext uri="{FF2B5EF4-FFF2-40B4-BE49-F238E27FC236}">
                <a16:creationId xmlns:a16="http://schemas.microsoft.com/office/drawing/2014/main" id="{11DFDAE9-5F33-D75F-B8DE-2F4237503EA7}"/>
              </a:ext>
            </a:extLst>
          </p:cNvPr>
          <p:cNvSpPr/>
          <p:nvPr/>
        </p:nvSpPr>
        <p:spPr>
          <a:xfrm>
            <a:off x="3946196" y="3243184"/>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Churches are needed close to where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THE LOST LIVE</a:t>
            </a:r>
          </a:p>
        </p:txBody>
      </p:sp>
      <p:sp>
        <p:nvSpPr>
          <p:cNvPr id="11" name="Freeform 10">
            <a:extLst>
              <a:ext uri="{FF2B5EF4-FFF2-40B4-BE49-F238E27FC236}">
                <a16:creationId xmlns:a16="http://schemas.microsoft.com/office/drawing/2014/main" id="{8D7EB3FE-D330-D346-F73F-760E291E5822}"/>
              </a:ext>
            </a:extLst>
          </p:cNvPr>
          <p:cNvSpPr/>
          <p:nvPr/>
        </p:nvSpPr>
        <p:spPr>
          <a:xfrm>
            <a:off x="3946196" y="3784808"/>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New churches are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MORE</a:t>
            </a:r>
            <a:r>
              <a:rPr lang="en-US" kern="1200" dirty="0">
                <a:solidFill>
                  <a:srgbClr val="A61702"/>
                </a:solidFill>
                <a:latin typeface="Roboto" panose="02000000000000000000" pitchFamily="2" charset="0"/>
                <a:ea typeface="Roboto" panose="02000000000000000000" pitchFamily="2" charset="0"/>
                <a:cs typeface="Arial" panose="020B0604020202020204" pitchFamily="34" charset="0"/>
              </a:rPr>
              <a:t>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FLEXIBLE</a:t>
            </a:r>
          </a:p>
        </p:txBody>
      </p:sp>
      <p:sp>
        <p:nvSpPr>
          <p:cNvPr id="12" name="Freeform 11">
            <a:extLst>
              <a:ext uri="{FF2B5EF4-FFF2-40B4-BE49-F238E27FC236}">
                <a16:creationId xmlns:a16="http://schemas.microsoft.com/office/drawing/2014/main" id="{4CA6D33F-2724-A43C-EC1D-CC5FDF187C2E}"/>
              </a:ext>
            </a:extLst>
          </p:cNvPr>
          <p:cNvSpPr/>
          <p:nvPr/>
        </p:nvSpPr>
        <p:spPr>
          <a:xfrm>
            <a:off x="3946196" y="4326431"/>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It</a:t>
            </a:r>
            <a:r>
              <a:rPr lang="en-US" b="1" kern="1200" dirty="0">
                <a:latin typeface="Roboto" panose="02000000000000000000" pitchFamily="2" charset="0"/>
                <a:ea typeface="Roboto" panose="02000000000000000000" pitchFamily="2" charset="0"/>
                <a:cs typeface="Arial" panose="020B0604020202020204" pitchFamily="34" charset="0"/>
              </a:rPr>
              <a:t> </a:t>
            </a:r>
            <a:r>
              <a:rPr lang="en-US" kern="1200" dirty="0">
                <a:latin typeface="Roboto" panose="02000000000000000000" pitchFamily="2" charset="0"/>
                <a:ea typeface="Roboto" panose="02000000000000000000" pitchFamily="2" charset="0"/>
                <a:cs typeface="Arial" panose="020B0604020202020204" pitchFamily="34" charset="0"/>
              </a:rPr>
              <a:t>is impossible for one church to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REACH</a:t>
            </a:r>
            <a:r>
              <a:rPr lang="en-US" kern="1200" dirty="0">
                <a:solidFill>
                  <a:srgbClr val="A61702"/>
                </a:solidFill>
                <a:latin typeface="Roboto" panose="02000000000000000000" pitchFamily="2" charset="0"/>
                <a:ea typeface="Roboto" panose="02000000000000000000" pitchFamily="2" charset="0"/>
                <a:cs typeface="Arial" panose="020B0604020202020204" pitchFamily="34" charset="0"/>
              </a:rPr>
              <a:t>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EVERYONE</a:t>
            </a:r>
          </a:p>
        </p:txBody>
      </p:sp>
      <p:sp>
        <p:nvSpPr>
          <p:cNvPr id="14" name="Freeform 13">
            <a:extLst>
              <a:ext uri="{FF2B5EF4-FFF2-40B4-BE49-F238E27FC236}">
                <a16:creationId xmlns:a16="http://schemas.microsoft.com/office/drawing/2014/main" id="{4850B017-A653-D7A7-A65D-8C740BA86140}"/>
              </a:ext>
            </a:extLst>
          </p:cNvPr>
          <p:cNvSpPr/>
          <p:nvPr/>
        </p:nvSpPr>
        <p:spPr>
          <a:xfrm>
            <a:off x="3946196" y="4868055"/>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kern="1200" dirty="0">
                <a:latin typeface="Roboto" panose="02000000000000000000" pitchFamily="2" charset="0"/>
                <a:ea typeface="Roboto" panose="02000000000000000000" pitchFamily="2" charset="0"/>
                <a:cs typeface="Arial" panose="020B0604020202020204" pitchFamily="34" charset="0"/>
              </a:rPr>
              <a:t>New churches develop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LEADERS</a:t>
            </a:r>
            <a:r>
              <a:rPr lang="en-US" kern="1200" dirty="0">
                <a:solidFill>
                  <a:srgbClr val="A61702"/>
                </a:solidFill>
                <a:latin typeface="Roboto" panose="02000000000000000000" pitchFamily="2" charset="0"/>
                <a:ea typeface="Roboto" panose="02000000000000000000" pitchFamily="2" charset="0"/>
                <a:cs typeface="Arial" panose="020B0604020202020204" pitchFamily="34" charset="0"/>
              </a:rPr>
              <a:t> </a:t>
            </a: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QUICKLY</a:t>
            </a:r>
          </a:p>
        </p:txBody>
      </p:sp>
      <p:sp>
        <p:nvSpPr>
          <p:cNvPr id="15" name="Freeform 14">
            <a:extLst>
              <a:ext uri="{FF2B5EF4-FFF2-40B4-BE49-F238E27FC236}">
                <a16:creationId xmlns:a16="http://schemas.microsoft.com/office/drawing/2014/main" id="{A37190BF-77C2-D7BF-4A21-F2011D94DACE}"/>
              </a:ext>
            </a:extLst>
          </p:cNvPr>
          <p:cNvSpPr/>
          <p:nvPr/>
        </p:nvSpPr>
        <p:spPr>
          <a:xfrm>
            <a:off x="3946196" y="5410631"/>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b="1" kern="1200" dirty="0">
                <a:solidFill>
                  <a:srgbClr val="A61702"/>
                </a:solidFill>
                <a:latin typeface="Roboto" panose="02000000000000000000" pitchFamily="2" charset="0"/>
                <a:ea typeface="Roboto" panose="02000000000000000000" pitchFamily="2" charset="0"/>
                <a:cs typeface="Arial" panose="020B0604020202020204" pitchFamily="34" charset="0"/>
              </a:rPr>
              <a:t>PROXIMITY</a:t>
            </a:r>
            <a:r>
              <a:rPr lang="en-US" kern="1200" dirty="0">
                <a:latin typeface="Roboto" panose="02000000000000000000" pitchFamily="2" charset="0"/>
                <a:ea typeface="Roboto" panose="02000000000000000000" pitchFamily="2" charset="0"/>
                <a:cs typeface="Arial" panose="020B0604020202020204" pitchFamily="34" charset="0"/>
              </a:rPr>
              <a:t> aids discipleship</a:t>
            </a:r>
          </a:p>
        </p:txBody>
      </p:sp>
      <p:pic>
        <p:nvPicPr>
          <p:cNvPr id="32" name="Picture 31">
            <a:extLst>
              <a:ext uri="{FF2B5EF4-FFF2-40B4-BE49-F238E27FC236}">
                <a16:creationId xmlns:a16="http://schemas.microsoft.com/office/drawing/2014/main" id="{8FCEEC3E-ACCC-58C7-D68A-99C000CE16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73" y="3789200"/>
            <a:ext cx="2373475" cy="1654054"/>
          </a:xfrm>
          <a:prstGeom prst="rect">
            <a:avLst/>
          </a:prstGeom>
        </p:spPr>
      </p:pic>
      <p:pic>
        <p:nvPicPr>
          <p:cNvPr id="3" name="Graphic 2">
            <a:extLst>
              <a:ext uri="{FF2B5EF4-FFF2-40B4-BE49-F238E27FC236}">
                <a16:creationId xmlns:a16="http://schemas.microsoft.com/office/drawing/2014/main" id="{CE35A562-CF20-EDA3-001B-BFE7131C48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2899" y="999080"/>
            <a:ext cx="3176673" cy="135439"/>
          </a:xfrm>
          <a:prstGeom prst="rect">
            <a:avLst/>
          </a:prstGeom>
        </p:spPr>
      </p:pic>
    </p:spTree>
    <p:extLst>
      <p:ext uri="{BB962C8B-B14F-4D97-AF65-F5344CB8AC3E}">
        <p14:creationId xmlns:p14="http://schemas.microsoft.com/office/powerpoint/2010/main" val="21713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par>
                          <p:cTn id="44" fill="hold">
                            <p:stCondLst>
                              <p:cond delay="0"/>
                            </p:stCondLst>
                            <p:childTnLst>
                              <p:par>
                                <p:cTn id="45" presetID="22" presetClass="entr" presetSubtype="8" fill="hold"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8" grpId="0"/>
      <p:bldP spid="10" grpId="0"/>
      <p:bldP spid="11" grpId="0"/>
      <p:bldP spid="12"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blue and black background&#10;&#10;AI-generated content may be incorrect.">
            <a:extLst>
              <a:ext uri="{FF2B5EF4-FFF2-40B4-BE49-F238E27FC236}">
                <a16:creationId xmlns:a16="http://schemas.microsoft.com/office/drawing/2014/main" id="{4B6ACDCB-39D4-E7A7-CA0E-68E14A492428}"/>
              </a:ext>
            </a:extLst>
          </p:cNvPr>
          <p:cNvPicPr>
            <a:picLocks noChangeAspect="1"/>
          </p:cNvPicPr>
          <p:nvPr/>
        </p:nvPicPr>
        <p:blipFill>
          <a:blip r:embed="rId3"/>
          <a:stretch>
            <a:fillRect/>
          </a:stretch>
        </p:blipFill>
        <p:spPr>
          <a:xfrm>
            <a:off x="0" y="5709776"/>
            <a:ext cx="12192000" cy="1148224"/>
          </a:xfrm>
          <a:prstGeom prst="rect">
            <a:avLst/>
          </a:prstGeom>
        </p:spPr>
      </p:pic>
      <p:pic>
        <p:nvPicPr>
          <p:cNvPr id="17" name="Picture 16" descr="A white circle with colorful dots in center&#10;&#10;AI-generated content may be incorrect.">
            <a:extLst>
              <a:ext uri="{FF2B5EF4-FFF2-40B4-BE49-F238E27FC236}">
                <a16:creationId xmlns:a16="http://schemas.microsoft.com/office/drawing/2014/main" id="{BEED53AB-2DDB-CDC8-8058-05BFEA22DBB6}"/>
              </a:ext>
            </a:extLst>
          </p:cNvPr>
          <p:cNvPicPr>
            <a:picLocks noChangeAspect="1"/>
          </p:cNvPicPr>
          <p:nvPr/>
        </p:nvPicPr>
        <p:blipFill>
          <a:blip r:embed="rId4"/>
          <a:stretch>
            <a:fillRect/>
          </a:stretch>
        </p:blipFill>
        <p:spPr>
          <a:xfrm>
            <a:off x="240082" y="5950525"/>
            <a:ext cx="752695" cy="752695"/>
          </a:xfrm>
          <a:prstGeom prst="rect">
            <a:avLst/>
          </a:prstGeom>
        </p:spPr>
      </p:pic>
      <p:sp>
        <p:nvSpPr>
          <p:cNvPr id="30" name="Rectangle 29">
            <a:extLst>
              <a:ext uri="{FF2B5EF4-FFF2-40B4-BE49-F238E27FC236}">
                <a16:creationId xmlns:a16="http://schemas.microsoft.com/office/drawing/2014/main" id="{BE65D7DF-5A22-B9A1-932A-44F84C6BB3E3}"/>
              </a:ext>
            </a:extLst>
          </p:cNvPr>
          <p:cNvSpPr/>
          <p:nvPr/>
        </p:nvSpPr>
        <p:spPr>
          <a:xfrm>
            <a:off x="3594374" y="5348532"/>
            <a:ext cx="6079529"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9B417E48-8E68-BB3F-5DD7-7BB29BD2292F}"/>
              </a:ext>
            </a:extLst>
          </p:cNvPr>
          <p:cNvSpPr/>
          <p:nvPr/>
        </p:nvSpPr>
        <p:spPr>
          <a:xfrm>
            <a:off x="3594374" y="4264050"/>
            <a:ext cx="6079529"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28" name="Rectangle 27">
            <a:extLst>
              <a:ext uri="{FF2B5EF4-FFF2-40B4-BE49-F238E27FC236}">
                <a16:creationId xmlns:a16="http://schemas.microsoft.com/office/drawing/2014/main" id="{3B75DDD7-8A9C-BE56-38CB-B74CFDE66D3B}"/>
              </a:ext>
            </a:extLst>
          </p:cNvPr>
          <p:cNvSpPr/>
          <p:nvPr/>
        </p:nvSpPr>
        <p:spPr>
          <a:xfrm>
            <a:off x="3594374" y="3183891"/>
            <a:ext cx="6079529"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27" name="Rectangle 26">
            <a:extLst>
              <a:ext uri="{FF2B5EF4-FFF2-40B4-BE49-F238E27FC236}">
                <a16:creationId xmlns:a16="http://schemas.microsoft.com/office/drawing/2014/main" id="{B0344C2E-FACE-02F3-DD1C-3F44364D3B8D}"/>
              </a:ext>
            </a:extLst>
          </p:cNvPr>
          <p:cNvSpPr/>
          <p:nvPr/>
        </p:nvSpPr>
        <p:spPr>
          <a:xfrm>
            <a:off x="3594375" y="2103732"/>
            <a:ext cx="6079529"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22" name="Rectangle 21">
            <a:extLst>
              <a:ext uri="{FF2B5EF4-FFF2-40B4-BE49-F238E27FC236}">
                <a16:creationId xmlns:a16="http://schemas.microsoft.com/office/drawing/2014/main" id="{12B3D43A-9C98-30AB-C024-D4C8FEFC90FE}"/>
              </a:ext>
            </a:extLst>
          </p:cNvPr>
          <p:cNvSpPr/>
          <p:nvPr/>
        </p:nvSpPr>
        <p:spPr>
          <a:xfrm>
            <a:off x="3594376" y="1022624"/>
            <a:ext cx="6079529" cy="515832"/>
          </a:xfrm>
          <a:prstGeom prst="rect">
            <a:avLst/>
          </a:prstGeom>
          <a:solidFill>
            <a:srgbClr val="3FA0A5">
              <a:alpha val="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9" name="Title 1">
            <a:extLst>
              <a:ext uri="{FF2B5EF4-FFF2-40B4-BE49-F238E27FC236}">
                <a16:creationId xmlns:a16="http://schemas.microsoft.com/office/drawing/2014/main" id="{4128D7AC-D0D4-1543-AE4C-A16ECCBE6F5A}"/>
              </a:ext>
            </a:extLst>
          </p:cNvPr>
          <p:cNvSpPr txBox="1">
            <a:spLocks/>
          </p:cNvSpPr>
          <p:nvPr/>
        </p:nvSpPr>
        <p:spPr>
          <a:xfrm>
            <a:off x="282899" y="33702"/>
            <a:ext cx="837532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A2E54"/>
                </a:solidFill>
                <a:latin typeface="Arial" panose="020B0604020202020204" pitchFamily="34" charset="0"/>
                <a:ea typeface="Roboto" panose="02000000000000000000" pitchFamily="2" charset="0"/>
                <a:cs typeface="Arial" panose="020B0604020202020204" pitchFamily="34" charset="0"/>
              </a:rPr>
              <a:t>Practical Foundation</a:t>
            </a:r>
          </a:p>
        </p:txBody>
      </p:sp>
      <p:sp>
        <p:nvSpPr>
          <p:cNvPr id="2" name="TextBox 1">
            <a:extLst>
              <a:ext uri="{FF2B5EF4-FFF2-40B4-BE49-F238E27FC236}">
                <a16:creationId xmlns:a16="http://schemas.microsoft.com/office/drawing/2014/main" id="{0437C45B-264F-3570-2594-631B92691FAD}"/>
              </a:ext>
            </a:extLst>
          </p:cNvPr>
          <p:cNvSpPr txBox="1"/>
          <p:nvPr/>
        </p:nvSpPr>
        <p:spPr>
          <a:xfrm>
            <a:off x="555807" y="1747665"/>
            <a:ext cx="2373475" cy="1569660"/>
          </a:xfrm>
          <a:prstGeom prst="rect">
            <a:avLst/>
          </a:prstGeom>
          <a:noFill/>
        </p:spPr>
        <p:txBody>
          <a:bodyPr wrap="square" rtlCol="0">
            <a:spAutoFit/>
          </a:bodyPr>
          <a:lstStyle/>
          <a:p>
            <a:r>
              <a:rPr lang="en-US" sz="2400" b="1" dirty="0">
                <a:solidFill>
                  <a:srgbClr val="A61702"/>
                </a:solidFill>
                <a:latin typeface="Roboto" panose="02000000000000000000" pitchFamily="2" charset="0"/>
                <a:ea typeface="Roboto" panose="02000000000000000000" pitchFamily="2" charset="0"/>
                <a:cs typeface="Arial" panose="020B0604020202020204" pitchFamily="34" charset="0"/>
              </a:rPr>
              <a:t>Common Objections </a:t>
            </a:r>
          </a:p>
          <a:p>
            <a:r>
              <a:rPr lang="en-US" sz="2400" b="1" dirty="0">
                <a:solidFill>
                  <a:srgbClr val="A61702"/>
                </a:solidFill>
                <a:latin typeface="Roboto" panose="02000000000000000000" pitchFamily="2" charset="0"/>
                <a:ea typeface="Roboto" panose="02000000000000000000" pitchFamily="2" charset="0"/>
                <a:cs typeface="Arial" panose="020B0604020202020204" pitchFamily="34" charset="0"/>
              </a:rPr>
              <a:t>to Planting Churches:</a:t>
            </a:r>
          </a:p>
        </p:txBody>
      </p:sp>
      <p:sp>
        <p:nvSpPr>
          <p:cNvPr id="4" name="Freeform 3">
            <a:extLst>
              <a:ext uri="{FF2B5EF4-FFF2-40B4-BE49-F238E27FC236}">
                <a16:creationId xmlns:a16="http://schemas.microsoft.com/office/drawing/2014/main" id="{57FB6775-8D65-72A0-25DC-7A455B2FD3A9}"/>
              </a:ext>
            </a:extLst>
          </p:cNvPr>
          <p:cNvSpPr/>
          <p:nvPr/>
        </p:nvSpPr>
        <p:spPr>
          <a:xfrm>
            <a:off x="3711065" y="1084748"/>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latin typeface="Roboto" panose="02000000000000000000" pitchFamily="2" charset="0"/>
                <a:ea typeface="Roboto" panose="02000000000000000000" pitchFamily="2" charset="0"/>
                <a:cs typeface="Arial" panose="020B0604020202020204" pitchFamily="34" charset="0"/>
              </a:rPr>
              <a:t>Starting new churches weakens established ones</a:t>
            </a:r>
          </a:p>
        </p:txBody>
      </p:sp>
      <p:sp>
        <p:nvSpPr>
          <p:cNvPr id="5" name="Freeform 4">
            <a:extLst>
              <a:ext uri="{FF2B5EF4-FFF2-40B4-BE49-F238E27FC236}">
                <a16:creationId xmlns:a16="http://schemas.microsoft.com/office/drawing/2014/main" id="{02CB007B-23DD-64B5-D3C0-A5E1F5435398}"/>
              </a:ext>
            </a:extLst>
          </p:cNvPr>
          <p:cNvSpPr/>
          <p:nvPr/>
        </p:nvSpPr>
        <p:spPr>
          <a:xfrm>
            <a:off x="3711065" y="1626372"/>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solidFill>
                  <a:srgbClr val="3FA0A5"/>
                </a:solidFill>
                <a:latin typeface="Roboto" panose="02000000000000000000" pitchFamily="2" charset="0"/>
                <a:ea typeface="Roboto" panose="02000000000000000000" pitchFamily="2" charset="0"/>
                <a:cs typeface="Arial" panose="020B0604020202020204" pitchFamily="34" charset="0"/>
              </a:rPr>
              <a:t>Starting new churches is expensive </a:t>
            </a:r>
          </a:p>
        </p:txBody>
      </p:sp>
      <p:sp>
        <p:nvSpPr>
          <p:cNvPr id="6" name="Freeform 5">
            <a:extLst>
              <a:ext uri="{FF2B5EF4-FFF2-40B4-BE49-F238E27FC236}">
                <a16:creationId xmlns:a16="http://schemas.microsoft.com/office/drawing/2014/main" id="{0E6DCAEB-91B1-7CE0-DE35-E86DCA6E9E47}"/>
              </a:ext>
            </a:extLst>
          </p:cNvPr>
          <p:cNvSpPr/>
          <p:nvPr/>
        </p:nvSpPr>
        <p:spPr>
          <a:xfrm>
            <a:off x="3711064" y="2167995"/>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latin typeface="Roboto" panose="02000000000000000000" pitchFamily="2" charset="0"/>
                <a:ea typeface="Roboto" panose="02000000000000000000" pitchFamily="2" charset="0"/>
                <a:cs typeface="Arial" panose="020B0604020202020204" pitchFamily="34" charset="0"/>
              </a:rPr>
              <a:t>We may lose many people </a:t>
            </a:r>
          </a:p>
        </p:txBody>
      </p:sp>
      <p:sp>
        <p:nvSpPr>
          <p:cNvPr id="8" name="Freeform 7">
            <a:extLst>
              <a:ext uri="{FF2B5EF4-FFF2-40B4-BE49-F238E27FC236}">
                <a16:creationId xmlns:a16="http://schemas.microsoft.com/office/drawing/2014/main" id="{24A72871-3B5D-6E4C-4537-B6BC6D0FEE45}"/>
              </a:ext>
            </a:extLst>
          </p:cNvPr>
          <p:cNvSpPr/>
          <p:nvPr/>
        </p:nvSpPr>
        <p:spPr>
          <a:xfrm>
            <a:off x="3711064" y="2709619"/>
            <a:ext cx="5962841"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solidFill>
                  <a:srgbClr val="3FA0A5"/>
                </a:solidFill>
                <a:latin typeface="Roboto" panose="02000000000000000000" pitchFamily="2" charset="0"/>
                <a:ea typeface="Roboto" panose="02000000000000000000" pitchFamily="2" charset="0"/>
                <a:cs typeface="Arial" panose="020B0604020202020204" pitchFamily="34" charset="0"/>
              </a:rPr>
              <a:t>We already have so many needs</a:t>
            </a:r>
          </a:p>
        </p:txBody>
      </p:sp>
      <p:sp>
        <p:nvSpPr>
          <p:cNvPr id="10" name="Freeform 9">
            <a:extLst>
              <a:ext uri="{FF2B5EF4-FFF2-40B4-BE49-F238E27FC236}">
                <a16:creationId xmlns:a16="http://schemas.microsoft.com/office/drawing/2014/main" id="{11DFDAE9-5F33-D75F-B8DE-2F4237503EA7}"/>
              </a:ext>
            </a:extLst>
          </p:cNvPr>
          <p:cNvSpPr/>
          <p:nvPr/>
        </p:nvSpPr>
        <p:spPr>
          <a:xfrm>
            <a:off x="3711065" y="3251243"/>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latin typeface="Roboto" panose="02000000000000000000" pitchFamily="2" charset="0"/>
                <a:ea typeface="Roboto" panose="02000000000000000000" pitchFamily="2" charset="0"/>
                <a:cs typeface="Arial" panose="020B0604020202020204" pitchFamily="34" charset="0"/>
              </a:rPr>
              <a:t>We can’t force church planting</a:t>
            </a:r>
          </a:p>
        </p:txBody>
      </p:sp>
      <p:sp>
        <p:nvSpPr>
          <p:cNvPr id="11" name="Freeform 10">
            <a:extLst>
              <a:ext uri="{FF2B5EF4-FFF2-40B4-BE49-F238E27FC236}">
                <a16:creationId xmlns:a16="http://schemas.microsoft.com/office/drawing/2014/main" id="{8D7EB3FE-D330-D346-F73F-760E291E5822}"/>
              </a:ext>
            </a:extLst>
          </p:cNvPr>
          <p:cNvSpPr/>
          <p:nvPr/>
        </p:nvSpPr>
        <p:spPr>
          <a:xfrm>
            <a:off x="3711065" y="3792867"/>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solidFill>
                  <a:srgbClr val="3FA0A5"/>
                </a:solidFill>
                <a:latin typeface="Roboto" panose="02000000000000000000" pitchFamily="2" charset="0"/>
                <a:ea typeface="Roboto" panose="02000000000000000000" pitchFamily="2" charset="0"/>
                <a:cs typeface="Arial" panose="020B0604020202020204" pitchFamily="34" charset="0"/>
              </a:rPr>
              <a:t>We won’t be able to preserve our doctrines</a:t>
            </a:r>
          </a:p>
        </p:txBody>
      </p:sp>
      <p:sp>
        <p:nvSpPr>
          <p:cNvPr id="12" name="Freeform 11">
            <a:extLst>
              <a:ext uri="{FF2B5EF4-FFF2-40B4-BE49-F238E27FC236}">
                <a16:creationId xmlns:a16="http://schemas.microsoft.com/office/drawing/2014/main" id="{4CA6D33F-2724-A43C-EC1D-CC5FDF187C2E}"/>
              </a:ext>
            </a:extLst>
          </p:cNvPr>
          <p:cNvSpPr/>
          <p:nvPr/>
        </p:nvSpPr>
        <p:spPr>
          <a:xfrm>
            <a:off x="3711065" y="4334490"/>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latin typeface="Roboto" panose="02000000000000000000" pitchFamily="2" charset="0"/>
                <a:ea typeface="Roboto" panose="02000000000000000000" pitchFamily="2" charset="0"/>
                <a:cs typeface="Arial" panose="020B0604020202020204" pitchFamily="34" charset="0"/>
              </a:rPr>
              <a:t>Planting churches creates denominational competition</a:t>
            </a:r>
          </a:p>
        </p:txBody>
      </p:sp>
      <p:sp>
        <p:nvSpPr>
          <p:cNvPr id="14" name="Freeform 13">
            <a:extLst>
              <a:ext uri="{FF2B5EF4-FFF2-40B4-BE49-F238E27FC236}">
                <a16:creationId xmlns:a16="http://schemas.microsoft.com/office/drawing/2014/main" id="{4850B017-A653-D7A7-A65D-8C740BA86140}"/>
              </a:ext>
            </a:extLst>
          </p:cNvPr>
          <p:cNvSpPr/>
          <p:nvPr/>
        </p:nvSpPr>
        <p:spPr>
          <a:xfrm>
            <a:off x="3711065" y="4876114"/>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solidFill>
                  <a:srgbClr val="3FA0A5"/>
                </a:solidFill>
                <a:latin typeface="Roboto" panose="02000000000000000000" pitchFamily="2" charset="0"/>
                <a:ea typeface="Roboto" panose="02000000000000000000" pitchFamily="2" charset="0"/>
                <a:cs typeface="Arial" panose="020B0604020202020204" pitchFamily="34" charset="0"/>
              </a:rPr>
              <a:t>One church for every city is a New Testament practice</a:t>
            </a:r>
            <a:r>
              <a:rPr lang="en-US" sz="2000" dirty="0">
                <a:solidFill>
                  <a:srgbClr val="3FA0A5"/>
                </a:solidFill>
                <a:latin typeface="Roboto" panose="02000000000000000000" pitchFamily="2" charset="0"/>
                <a:ea typeface="Roboto" panose="02000000000000000000" pitchFamily="2" charset="0"/>
              </a:rPr>
              <a:t> </a:t>
            </a:r>
          </a:p>
        </p:txBody>
      </p:sp>
      <p:sp>
        <p:nvSpPr>
          <p:cNvPr id="15" name="Freeform 14">
            <a:extLst>
              <a:ext uri="{FF2B5EF4-FFF2-40B4-BE49-F238E27FC236}">
                <a16:creationId xmlns:a16="http://schemas.microsoft.com/office/drawing/2014/main" id="{A37190BF-77C2-D7BF-4A21-F2011D94DACE}"/>
              </a:ext>
            </a:extLst>
          </p:cNvPr>
          <p:cNvSpPr/>
          <p:nvPr/>
        </p:nvSpPr>
        <p:spPr>
          <a:xfrm>
            <a:off x="3711065" y="5418690"/>
            <a:ext cx="5772340" cy="515832"/>
          </a:xfrm>
          <a:custGeom>
            <a:avLst/>
            <a:gdLst>
              <a:gd name="connsiteX0" fmla="*/ 0 w 5772340"/>
              <a:gd name="connsiteY0" fmla="*/ 0 h 515832"/>
              <a:gd name="connsiteX1" fmla="*/ 5772340 w 5772340"/>
              <a:gd name="connsiteY1" fmla="*/ 0 h 515832"/>
              <a:gd name="connsiteX2" fmla="*/ 5772340 w 5772340"/>
              <a:gd name="connsiteY2" fmla="*/ 515832 h 515832"/>
              <a:gd name="connsiteX3" fmla="*/ 0 w 5772340"/>
              <a:gd name="connsiteY3" fmla="*/ 515832 h 515832"/>
              <a:gd name="connsiteX4" fmla="*/ 0 w 5772340"/>
              <a:gd name="connsiteY4" fmla="*/ 0 h 515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340" h="515832">
                <a:moveTo>
                  <a:pt x="0" y="0"/>
                </a:moveTo>
                <a:lnTo>
                  <a:pt x="5772340" y="0"/>
                </a:lnTo>
                <a:lnTo>
                  <a:pt x="5772340" y="515832"/>
                </a:lnTo>
                <a:lnTo>
                  <a:pt x="0" y="515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defTabSz="889000">
              <a:lnSpc>
                <a:spcPct val="90000"/>
              </a:lnSpc>
              <a:spcBef>
                <a:spcPct val="0"/>
              </a:spcBef>
              <a:spcAft>
                <a:spcPct val="35000"/>
              </a:spcAft>
            </a:pPr>
            <a:r>
              <a:rPr lang="en-US" dirty="0">
                <a:latin typeface="Roboto" panose="02000000000000000000" pitchFamily="2" charset="0"/>
                <a:ea typeface="Roboto" panose="02000000000000000000" pitchFamily="2" charset="0"/>
                <a:cs typeface="Arial" panose="020B0604020202020204" pitchFamily="34" charset="0"/>
              </a:rPr>
              <a:t>Starting new churches won’t help my ministry career</a:t>
            </a:r>
          </a:p>
        </p:txBody>
      </p:sp>
      <p:pic>
        <p:nvPicPr>
          <p:cNvPr id="3" name="Graphic 2">
            <a:extLst>
              <a:ext uri="{FF2B5EF4-FFF2-40B4-BE49-F238E27FC236}">
                <a16:creationId xmlns:a16="http://schemas.microsoft.com/office/drawing/2014/main" id="{BFB45D92-F737-8A54-81FE-52878D8F7B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2899" y="999080"/>
            <a:ext cx="3176673" cy="135439"/>
          </a:xfrm>
          <a:prstGeom prst="rect">
            <a:avLst/>
          </a:prstGeom>
        </p:spPr>
      </p:pic>
      <p:pic>
        <p:nvPicPr>
          <p:cNvPr id="18" name="Picture 17">
            <a:extLst>
              <a:ext uri="{FF2B5EF4-FFF2-40B4-BE49-F238E27FC236}">
                <a16:creationId xmlns:a16="http://schemas.microsoft.com/office/drawing/2014/main" id="{E1D89A82-AB07-2FDE-F22D-1C1A105DBF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573" y="3789200"/>
            <a:ext cx="2373475" cy="1654054"/>
          </a:xfrm>
          <a:prstGeom prst="rect">
            <a:avLst/>
          </a:prstGeom>
        </p:spPr>
      </p:pic>
    </p:spTree>
    <p:extLst>
      <p:ext uri="{BB962C8B-B14F-4D97-AF65-F5344CB8AC3E}">
        <p14:creationId xmlns:p14="http://schemas.microsoft.com/office/powerpoint/2010/main" val="234121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par>
                          <p:cTn id="44" fill="hold">
                            <p:stCondLst>
                              <p:cond delay="0"/>
                            </p:stCondLst>
                            <p:childTnLst>
                              <p:par>
                                <p:cTn id="45" presetID="22" presetClass="entr" presetSubtype="8"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8" grpId="0"/>
      <p:bldP spid="10" grpId="0"/>
      <p:bldP spid="11" grpId="0"/>
      <p:bldP spid="12"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552CFC4-8E5F-65C3-9E82-D4C186B85282}"/>
              </a:ext>
            </a:extLst>
          </p:cNvPr>
          <p:cNvSpPr/>
          <p:nvPr/>
        </p:nvSpPr>
        <p:spPr>
          <a:xfrm>
            <a:off x="0" y="0"/>
            <a:ext cx="12192000" cy="6858000"/>
          </a:xfrm>
          <a:prstGeom prst="rect">
            <a:avLst/>
          </a:prstGeom>
          <a:solidFill>
            <a:srgbClr val="0A2E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34F8537-A2F6-AE41-DC9D-663629CBE4E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2DB67E7A-7507-D2EA-15BF-5C329B1DC7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9420"/>
          <a:stretch/>
        </p:blipFill>
        <p:spPr>
          <a:xfrm>
            <a:off x="0" y="3429000"/>
            <a:ext cx="12192000" cy="3429001"/>
          </a:xfrm>
          <a:prstGeom prst="rect">
            <a:avLst/>
          </a:prstGeom>
        </p:spPr>
      </p:pic>
      <p:sp>
        <p:nvSpPr>
          <p:cNvPr id="4" name="TextBox 10">
            <a:extLst>
              <a:ext uri="{FF2B5EF4-FFF2-40B4-BE49-F238E27FC236}">
                <a16:creationId xmlns:a16="http://schemas.microsoft.com/office/drawing/2014/main" id="{2CD0B341-C106-BF6B-AB70-A069C77D5507}"/>
              </a:ext>
            </a:extLst>
          </p:cNvPr>
          <p:cNvSpPr txBox="1">
            <a:spLocks noChangeArrowheads="1"/>
          </p:cNvSpPr>
          <p:nvPr/>
        </p:nvSpPr>
        <p:spPr bwMode="auto">
          <a:xfrm>
            <a:off x="0" y="1607399"/>
            <a:ext cx="12192000" cy="1154549"/>
          </a:xfrm>
          <a:prstGeom prst="rect">
            <a:avLst/>
          </a:prstGeom>
          <a:noFill/>
          <a:ln>
            <a:noFill/>
          </a:ln>
        </p:spPr>
        <p:txBody>
          <a:bodyPr wrap="square" lIns="0" tIns="0" rIns="0" bIns="46103" anchor="t" anchorCtr="0">
            <a:spAutoFit/>
          </a:bodyPr>
          <a:lstStyle>
            <a:lvl1pPr defTabSz="1044575">
              <a:defRPr sz="2000">
                <a:solidFill>
                  <a:schemeClr val="tx1"/>
                </a:solidFill>
                <a:latin typeface="Calibri" panose="020F0502020204030204" pitchFamily="34" charset="0"/>
                <a:cs typeface="Arial" panose="020B0604020202020204" pitchFamily="34" charset="0"/>
              </a:defRPr>
            </a:lvl1pPr>
            <a:lvl2pPr marL="742950" indent="-285750" defTabSz="1044575">
              <a:defRPr sz="2000">
                <a:solidFill>
                  <a:schemeClr val="tx1"/>
                </a:solidFill>
                <a:latin typeface="Calibri" panose="020F0502020204030204" pitchFamily="34" charset="0"/>
                <a:cs typeface="Arial" panose="020B0604020202020204" pitchFamily="34" charset="0"/>
              </a:defRPr>
            </a:lvl2pPr>
            <a:lvl3pPr marL="1143000" indent="-228600" defTabSz="1044575">
              <a:defRPr sz="2000">
                <a:solidFill>
                  <a:schemeClr val="tx1"/>
                </a:solidFill>
                <a:latin typeface="Calibri" panose="020F0502020204030204" pitchFamily="34" charset="0"/>
                <a:cs typeface="Arial" panose="020B0604020202020204" pitchFamily="34" charset="0"/>
              </a:defRPr>
            </a:lvl3pPr>
            <a:lvl4pPr marL="1600200" indent="-228600" defTabSz="1044575">
              <a:defRPr sz="2000">
                <a:solidFill>
                  <a:schemeClr val="tx1"/>
                </a:solidFill>
                <a:latin typeface="Calibri" panose="020F0502020204030204" pitchFamily="34" charset="0"/>
                <a:cs typeface="Arial" panose="020B0604020202020204" pitchFamily="34" charset="0"/>
              </a:defRPr>
            </a:lvl4pPr>
            <a:lvl5pPr marL="2057400" indent="-228600" defTabSz="1044575">
              <a:defRPr sz="2000">
                <a:solidFill>
                  <a:schemeClr val="tx1"/>
                </a:solidFill>
                <a:latin typeface="Calibri" panose="020F0502020204030204" pitchFamily="34" charset="0"/>
                <a:cs typeface="Arial" panose="020B0604020202020204" pitchFamily="34" charset="0"/>
              </a:defRPr>
            </a:lvl5pPr>
            <a:lvl6pPr marL="25146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6pPr>
            <a:lvl7pPr marL="29718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7pPr>
            <a:lvl8pPr marL="34290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8pPr>
            <a:lvl9pPr marL="3886200" indent="-228600" defTabSz="1044575" eaLnBrk="0" fontAlgn="base" hangingPunct="0">
              <a:spcBef>
                <a:spcPct val="0"/>
              </a:spcBef>
              <a:spcAft>
                <a:spcPct val="0"/>
              </a:spcAft>
              <a:defRPr sz="2000">
                <a:solidFill>
                  <a:schemeClr val="tx1"/>
                </a:solidFill>
                <a:latin typeface="Calibri" panose="020F0502020204030204" pitchFamily="34" charset="0"/>
                <a:cs typeface="Arial" panose="020B0604020202020204" pitchFamily="34" charset="0"/>
              </a:defRPr>
            </a:lvl9pPr>
          </a:lstStyle>
          <a:p>
            <a:pPr lvl="0" algn="ctr" defTabSz="1392732" fontAlgn="base">
              <a:lnSpc>
                <a:spcPct val="90000"/>
              </a:lnSpc>
              <a:spcBef>
                <a:spcPts val="1200"/>
              </a:spcBef>
              <a:spcAft>
                <a:spcPct val="0"/>
              </a:spcAft>
              <a:defRPr/>
            </a:pPr>
            <a:r>
              <a:rPr lang="en-US" altLang="en-US" sz="8000" b="1" kern="0" dirty="0">
                <a:solidFill>
                  <a:schemeClr val="bg1"/>
                </a:solidFill>
                <a:latin typeface="Arial" panose="020B0604020202020204" pitchFamily="34" charset="0"/>
                <a:ea typeface="Verdana" panose="020B0604030504040204" pitchFamily="34" charset="0"/>
              </a:rPr>
              <a:t>Thank you!</a:t>
            </a:r>
            <a:endParaRPr kumimoji="0" lang="en-US" altLang="en-US" sz="8000" b="1" u="none" strike="noStrike" kern="0" cap="none" spc="0" normalizeH="0" baseline="0" noProof="0" dirty="0">
              <a:ln>
                <a:noFill/>
              </a:ln>
              <a:solidFill>
                <a:schemeClr val="bg1"/>
              </a:solidFill>
              <a:effectLst/>
              <a:uLnTx/>
              <a:uFillTx/>
              <a:latin typeface="Arial" panose="020B0604020202020204" pitchFamily="34" charset="0"/>
              <a:ea typeface="Verdana" panose="020B0604030504040204" pitchFamily="34" charset="0"/>
            </a:endParaRPr>
          </a:p>
        </p:txBody>
      </p:sp>
      <p:pic>
        <p:nvPicPr>
          <p:cNvPr id="7" name="Graphic 6">
            <a:extLst>
              <a:ext uri="{FF2B5EF4-FFF2-40B4-BE49-F238E27FC236}">
                <a16:creationId xmlns:a16="http://schemas.microsoft.com/office/drawing/2014/main" id="{6E5453AD-E384-625A-DCF3-2B371C4FAB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34585" y="2671081"/>
            <a:ext cx="4711132" cy="200861"/>
          </a:xfrm>
          <a:prstGeom prst="rect">
            <a:avLst/>
          </a:prstGeom>
        </p:spPr>
      </p:pic>
      <p:pic>
        <p:nvPicPr>
          <p:cNvPr id="8" name="Picture 7" descr="A blue text on a black background&#10;&#10;AI-generated content may be incorrect.">
            <a:extLst>
              <a:ext uri="{FF2B5EF4-FFF2-40B4-BE49-F238E27FC236}">
                <a16:creationId xmlns:a16="http://schemas.microsoft.com/office/drawing/2014/main" id="{409BA3EA-94F8-2D99-0AF6-4078BFDB7715}"/>
              </a:ext>
            </a:extLst>
          </p:cNvPr>
          <p:cNvPicPr>
            <a:picLocks noChangeAspect="1"/>
          </p:cNvPicPr>
          <p:nvPr/>
        </p:nvPicPr>
        <p:blipFill>
          <a:blip r:embed="rId6"/>
          <a:stretch>
            <a:fillRect/>
          </a:stretch>
        </p:blipFill>
        <p:spPr>
          <a:xfrm>
            <a:off x="3746283" y="4901000"/>
            <a:ext cx="4699434" cy="1399942"/>
          </a:xfrm>
          <a:prstGeom prst="rect">
            <a:avLst/>
          </a:prstGeom>
        </p:spPr>
      </p:pic>
    </p:spTree>
    <p:extLst>
      <p:ext uri="{BB962C8B-B14F-4D97-AF65-F5344CB8AC3E}">
        <p14:creationId xmlns:p14="http://schemas.microsoft.com/office/powerpoint/2010/main" val="2692124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2845</TotalTime>
  <Words>392</Words>
  <Application>Microsoft Macintosh PowerPoint</Application>
  <PresentationFormat>Widescreen</PresentationFormat>
  <Paragraphs>65</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Roboto</vt:lpstr>
      <vt:lpstr>Roboto Medium</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Celeste Ryan</dc:creator>
  <cp:lastModifiedBy>Dulcie Crawford</cp:lastModifiedBy>
  <cp:revision>165</cp:revision>
  <dcterms:created xsi:type="dcterms:W3CDTF">2022-07-29T14:32:58Z</dcterms:created>
  <dcterms:modified xsi:type="dcterms:W3CDTF">2025-03-12T15:32:02Z</dcterms:modified>
</cp:coreProperties>
</file>