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24"/>
  </p:notesMasterIdLst>
  <p:sldIdLst>
    <p:sldId id="256" r:id="rId3"/>
    <p:sldId id="27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la L" initials=""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B200"/>
    <a:srgbClr val="E2001A"/>
    <a:srgbClr val="009036"/>
    <a:srgbClr val="E6418D"/>
    <a:srgbClr val="003F8A"/>
    <a:srgbClr val="125A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71" autoAdjust="0"/>
    <p:restoredTop sz="92177"/>
  </p:normalViewPr>
  <p:slideViewPr>
    <p:cSldViewPr>
      <p:cViewPr varScale="1">
        <p:scale>
          <a:sx n="117" d="100"/>
          <a:sy n="117" d="100"/>
        </p:scale>
        <p:origin x="2448"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0FCDA5-3A7B-4143-B396-F59C68316950}"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n-US"/>
        </a:p>
      </dgm:t>
    </dgm:pt>
    <dgm:pt modelId="{3C3B0B7E-94CC-469C-ADA2-896F5A9BA44A}">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Objective</a:t>
          </a:r>
        </a:p>
      </dgm:t>
    </dgm:pt>
    <dgm:pt modelId="{261F28FF-9DA5-4BAC-8EF4-4850EDE8C8BD}" type="parTrans" cxnId="{8F47CC73-49F7-4E35-A209-4B38FF71BF4A}">
      <dgm:prSet/>
      <dgm:spPr/>
      <dgm:t>
        <a:bodyPr/>
        <a:lstStyle/>
        <a:p>
          <a:endParaRPr lang="en-US"/>
        </a:p>
      </dgm:t>
    </dgm:pt>
    <dgm:pt modelId="{3FA564BF-5553-4F9C-BDAA-0AC9F4986F17}" type="sibTrans" cxnId="{8F47CC73-49F7-4E35-A209-4B38FF71BF4A}">
      <dgm:prSet/>
      <dgm:spPr/>
      <dgm:t>
        <a:bodyPr/>
        <a:lstStyle/>
        <a:p>
          <a:endParaRPr lang="en-US"/>
        </a:p>
      </dgm:t>
    </dgm:pt>
    <dgm:pt modelId="{F7A4EAC8-DB28-4801-AA4D-7847F2163179}" type="asst">
      <dgm:prSet phldrT="[Text]" custT="1"/>
      <dgm:spPr>
        <a:solidFill>
          <a:schemeClr val="bg1"/>
        </a:solidFill>
        <a:ln>
          <a:solidFill>
            <a:srgbClr val="F9B200"/>
          </a:solidFill>
        </a:ln>
      </dgm:spPr>
      <dgm:t>
        <a:bodyPr/>
        <a:lstStyle/>
        <a:p>
          <a:r>
            <a:rPr lang="en-US" sz="2000" dirty="0">
              <a:solidFill>
                <a:schemeClr val="tx1"/>
              </a:solidFill>
              <a:latin typeface="Arial" panose="020B0604020202020204" pitchFamily="34" charset="0"/>
              <a:cs typeface="Arial" panose="020B0604020202020204" pitchFamily="34" charset="0"/>
            </a:rPr>
            <a:t>Foundations for Planting New Churches</a:t>
          </a:r>
        </a:p>
      </dgm:t>
    </dgm:pt>
    <dgm:pt modelId="{72C9220C-A18B-4956-B604-ED6060C3D055}" type="parTrans" cxnId="{C326AE5D-FF99-438F-AB02-1C6436606DAA}">
      <dgm:prSet/>
      <dgm:spPr/>
      <dgm:t>
        <a:bodyPr/>
        <a:lstStyle/>
        <a:p>
          <a:endParaRPr lang="en-US"/>
        </a:p>
      </dgm:t>
    </dgm:pt>
    <dgm:pt modelId="{972609B1-500F-4C9E-8772-A8F9E84FF339}" type="sibTrans" cxnId="{C326AE5D-FF99-438F-AB02-1C6436606DAA}">
      <dgm:prSet/>
      <dgm:spPr/>
      <dgm:t>
        <a:bodyPr/>
        <a:lstStyle/>
        <a:p>
          <a:endParaRPr lang="en-US"/>
        </a:p>
      </dgm:t>
    </dgm:pt>
    <dgm:pt modelId="{B4F3D4CD-83A3-4A21-88D2-311F925EE868}">
      <dgm:prSet phldrT="[Text]" custT="1"/>
      <dgm:spPr>
        <a:solidFill>
          <a:schemeClr val="bg1"/>
        </a:solidFill>
        <a:ln w="38100">
          <a:solidFill>
            <a:srgbClr val="E2001A"/>
          </a:solidFill>
        </a:ln>
      </dgm:spPr>
      <dgm:t>
        <a:bodyPr/>
        <a:lstStyle/>
        <a:p>
          <a:r>
            <a:rPr lang="en-US" sz="2000" dirty="0">
              <a:solidFill>
                <a:schemeClr val="tx1"/>
              </a:solidFill>
              <a:latin typeface="Arial" panose="020B0604020202020204" pitchFamily="34" charset="0"/>
              <a:cs typeface="Arial" panose="020B0604020202020204" pitchFamily="34" charset="0"/>
            </a:rPr>
            <a:t>Biblical	</a:t>
          </a:r>
        </a:p>
      </dgm:t>
    </dgm:pt>
    <dgm:pt modelId="{9031B037-5DA8-4B1C-BCB9-8D367D63C8BA}" type="parTrans" cxnId="{A40DD9D6-60A2-450C-9EE4-F88A5A1EC442}">
      <dgm:prSet/>
      <dgm:spPr/>
      <dgm:t>
        <a:bodyPr/>
        <a:lstStyle/>
        <a:p>
          <a:endParaRPr lang="en-US"/>
        </a:p>
      </dgm:t>
    </dgm:pt>
    <dgm:pt modelId="{BA5499AF-B64A-4F1C-AF8D-AD9A2CAE0AD7}" type="sibTrans" cxnId="{A40DD9D6-60A2-450C-9EE4-F88A5A1EC442}">
      <dgm:prSet/>
      <dgm:spPr/>
      <dgm:t>
        <a:bodyPr/>
        <a:lstStyle/>
        <a:p>
          <a:endParaRPr lang="en-US"/>
        </a:p>
      </dgm:t>
    </dgm:pt>
    <dgm:pt modelId="{005D7731-847E-452E-A221-99644D6EED2B}">
      <dgm:prSet phldrT="[Text]" custT="1"/>
      <dgm:spPr>
        <a:solidFill>
          <a:schemeClr val="bg1"/>
        </a:solidFill>
        <a:ln w="38100">
          <a:solidFill>
            <a:srgbClr val="E2001A"/>
          </a:solidFill>
        </a:ln>
      </dgm:spPr>
      <dgm:t>
        <a:bodyPr/>
        <a:lstStyle/>
        <a:p>
          <a:r>
            <a:rPr lang="en-US" sz="2000" dirty="0">
              <a:solidFill>
                <a:schemeClr val="tx1"/>
              </a:solidFill>
              <a:latin typeface="Arial" panose="020B0604020202020204" pitchFamily="34" charset="0"/>
              <a:cs typeface="Arial" panose="020B0604020202020204" pitchFamily="34" charset="0"/>
            </a:rPr>
            <a:t>Theological</a:t>
          </a:r>
        </a:p>
      </dgm:t>
    </dgm:pt>
    <dgm:pt modelId="{AA828809-B4B9-49C1-8ACF-1C30C970C7F6}" type="parTrans" cxnId="{EE1F4C50-B4B7-480B-AAEF-13C523624B28}">
      <dgm:prSet/>
      <dgm:spPr/>
      <dgm:t>
        <a:bodyPr/>
        <a:lstStyle/>
        <a:p>
          <a:endParaRPr lang="en-US"/>
        </a:p>
      </dgm:t>
    </dgm:pt>
    <dgm:pt modelId="{8760994C-9714-458D-A8D0-7D1911B65543}" type="sibTrans" cxnId="{EE1F4C50-B4B7-480B-AAEF-13C523624B28}">
      <dgm:prSet/>
      <dgm:spPr/>
      <dgm:t>
        <a:bodyPr/>
        <a:lstStyle/>
        <a:p>
          <a:endParaRPr lang="en-US"/>
        </a:p>
      </dgm:t>
    </dgm:pt>
    <dgm:pt modelId="{E2141E7F-00F0-4F51-82EC-64F2CF5774D7}">
      <dgm:prSet phldrT="[Text]" custT="1"/>
      <dgm:spPr>
        <a:solidFill>
          <a:schemeClr val="bg1"/>
        </a:solidFill>
        <a:ln w="38100">
          <a:solidFill>
            <a:srgbClr val="E2001A"/>
          </a:solidFill>
        </a:ln>
      </dgm:spPr>
      <dgm:t>
        <a:bodyPr/>
        <a:lstStyle/>
        <a:p>
          <a:r>
            <a:rPr lang="en-US" sz="2000" dirty="0">
              <a:solidFill>
                <a:schemeClr val="tx1"/>
              </a:solidFill>
              <a:latin typeface="Arial" panose="020B0604020202020204" pitchFamily="34" charset="0"/>
              <a:cs typeface="Arial" panose="020B0604020202020204" pitchFamily="34" charset="0"/>
            </a:rPr>
            <a:t>Missiological</a:t>
          </a:r>
        </a:p>
      </dgm:t>
    </dgm:pt>
    <dgm:pt modelId="{7A807F10-C908-4EC8-A45D-AAEB4A7B58F4}" type="parTrans" cxnId="{EA009C9D-509C-4FB9-972C-D403F068EA87}">
      <dgm:prSet/>
      <dgm:spPr/>
      <dgm:t>
        <a:bodyPr/>
        <a:lstStyle/>
        <a:p>
          <a:endParaRPr lang="en-US"/>
        </a:p>
      </dgm:t>
    </dgm:pt>
    <dgm:pt modelId="{61F5FB12-25AF-46CC-8436-5869C17EF367}" type="sibTrans" cxnId="{EA009C9D-509C-4FB9-972C-D403F068EA87}">
      <dgm:prSet/>
      <dgm:spPr/>
      <dgm:t>
        <a:bodyPr/>
        <a:lstStyle/>
        <a:p>
          <a:endParaRPr lang="en-US"/>
        </a:p>
      </dgm:t>
    </dgm:pt>
    <dgm:pt modelId="{3411323D-987D-4D72-961D-9F3B30C9B4A7}">
      <dgm:prSet phldrT="[Text]" custT="1"/>
      <dgm:spPr>
        <a:solidFill>
          <a:schemeClr val="bg1"/>
        </a:solidFill>
        <a:ln w="38100">
          <a:solidFill>
            <a:srgbClr val="E2001A"/>
          </a:solidFill>
        </a:ln>
      </dgm:spPr>
      <dgm:t>
        <a:bodyPr/>
        <a:lstStyle/>
        <a:p>
          <a:r>
            <a:rPr lang="en-US" sz="2000" dirty="0">
              <a:solidFill>
                <a:schemeClr val="tx1"/>
              </a:solidFill>
              <a:latin typeface="Arial" panose="020B0604020202020204" pitchFamily="34" charset="0"/>
              <a:cs typeface="Arial" panose="020B0604020202020204" pitchFamily="34" charset="0"/>
            </a:rPr>
            <a:t>Practical</a:t>
          </a:r>
        </a:p>
      </dgm:t>
    </dgm:pt>
    <dgm:pt modelId="{3078BDBD-9DF1-4FD4-A5EA-171F1E705D8E}" type="parTrans" cxnId="{60BDA320-F484-4F61-8E3A-26AEF8F20159}">
      <dgm:prSet/>
      <dgm:spPr/>
      <dgm:t>
        <a:bodyPr/>
        <a:lstStyle/>
        <a:p>
          <a:endParaRPr lang="en-US"/>
        </a:p>
      </dgm:t>
    </dgm:pt>
    <dgm:pt modelId="{7A02EF55-045E-499E-ABE2-9B6CD1BB633D}" type="sibTrans" cxnId="{60BDA320-F484-4F61-8E3A-26AEF8F20159}">
      <dgm:prSet/>
      <dgm:spPr/>
      <dgm:t>
        <a:bodyPr/>
        <a:lstStyle/>
        <a:p>
          <a:endParaRPr lang="en-US"/>
        </a:p>
      </dgm:t>
    </dgm:pt>
    <dgm:pt modelId="{3A71897D-D37B-428A-A002-C6AF4F88709B}" type="pres">
      <dgm:prSet presAssocID="{2A0FCDA5-3A7B-4143-B396-F59C68316950}" presName="hierChild1" presStyleCnt="0">
        <dgm:presLayoutVars>
          <dgm:orgChart val="1"/>
          <dgm:chPref val="1"/>
          <dgm:dir/>
          <dgm:animOne val="branch"/>
          <dgm:animLvl val="lvl"/>
          <dgm:resizeHandles/>
        </dgm:presLayoutVars>
      </dgm:prSet>
      <dgm:spPr/>
    </dgm:pt>
    <dgm:pt modelId="{06C5A459-2FE5-4F9B-8584-4FD31C7F46F5}" type="pres">
      <dgm:prSet presAssocID="{3C3B0B7E-94CC-469C-ADA2-896F5A9BA44A}" presName="hierRoot1" presStyleCnt="0">
        <dgm:presLayoutVars>
          <dgm:hierBranch val="init"/>
        </dgm:presLayoutVars>
      </dgm:prSet>
      <dgm:spPr/>
    </dgm:pt>
    <dgm:pt modelId="{FD87355A-B0FA-4283-9739-89B2413990D8}" type="pres">
      <dgm:prSet presAssocID="{3C3B0B7E-94CC-469C-ADA2-896F5A9BA44A}" presName="rootComposite1" presStyleCnt="0"/>
      <dgm:spPr/>
    </dgm:pt>
    <dgm:pt modelId="{AE5BE317-1D67-4958-A619-8DD59C760C37}" type="pres">
      <dgm:prSet presAssocID="{3C3B0B7E-94CC-469C-ADA2-896F5A9BA44A}" presName="rootText1" presStyleLbl="node0" presStyleIdx="0" presStyleCnt="1">
        <dgm:presLayoutVars>
          <dgm:chPref val="3"/>
        </dgm:presLayoutVars>
      </dgm:prSet>
      <dgm:spPr/>
    </dgm:pt>
    <dgm:pt modelId="{0460036D-F4F8-44C6-BE8C-91568629EFCE}" type="pres">
      <dgm:prSet presAssocID="{3C3B0B7E-94CC-469C-ADA2-896F5A9BA44A}" presName="rootConnector1" presStyleLbl="node1" presStyleIdx="0" presStyleCnt="0"/>
      <dgm:spPr/>
    </dgm:pt>
    <dgm:pt modelId="{E6C65501-756F-45F4-8ACF-3D1FA6DD9A55}" type="pres">
      <dgm:prSet presAssocID="{3C3B0B7E-94CC-469C-ADA2-896F5A9BA44A}" presName="hierChild2" presStyleCnt="0"/>
      <dgm:spPr/>
    </dgm:pt>
    <dgm:pt modelId="{B08C388A-8D89-48E9-92A3-0AC0E8054DB4}" type="pres">
      <dgm:prSet presAssocID="{9031B037-5DA8-4B1C-BCB9-8D367D63C8BA}" presName="Name37" presStyleLbl="parChTrans1D2" presStyleIdx="0" presStyleCnt="5"/>
      <dgm:spPr/>
    </dgm:pt>
    <dgm:pt modelId="{8C3503D5-7529-4191-A9A2-BD7722CD9967}" type="pres">
      <dgm:prSet presAssocID="{B4F3D4CD-83A3-4A21-88D2-311F925EE868}" presName="hierRoot2" presStyleCnt="0">
        <dgm:presLayoutVars>
          <dgm:hierBranch val="init"/>
        </dgm:presLayoutVars>
      </dgm:prSet>
      <dgm:spPr/>
    </dgm:pt>
    <dgm:pt modelId="{753AA050-5003-4B45-93F5-261815BB1D58}" type="pres">
      <dgm:prSet presAssocID="{B4F3D4CD-83A3-4A21-88D2-311F925EE868}" presName="rootComposite" presStyleCnt="0"/>
      <dgm:spPr/>
    </dgm:pt>
    <dgm:pt modelId="{90E563EF-31A0-4DA5-9BEB-453244030DC8}" type="pres">
      <dgm:prSet presAssocID="{B4F3D4CD-83A3-4A21-88D2-311F925EE868}" presName="rootText" presStyleLbl="node2" presStyleIdx="0" presStyleCnt="4">
        <dgm:presLayoutVars>
          <dgm:chPref val="3"/>
        </dgm:presLayoutVars>
      </dgm:prSet>
      <dgm:spPr/>
    </dgm:pt>
    <dgm:pt modelId="{6634ADC9-67A8-4E4D-893B-F6C3A96C4A4A}" type="pres">
      <dgm:prSet presAssocID="{B4F3D4CD-83A3-4A21-88D2-311F925EE868}" presName="rootConnector" presStyleLbl="node2" presStyleIdx="0" presStyleCnt="4"/>
      <dgm:spPr/>
    </dgm:pt>
    <dgm:pt modelId="{E3A27DDC-D505-4395-9DE2-1360548A84C4}" type="pres">
      <dgm:prSet presAssocID="{B4F3D4CD-83A3-4A21-88D2-311F925EE868}" presName="hierChild4" presStyleCnt="0"/>
      <dgm:spPr/>
    </dgm:pt>
    <dgm:pt modelId="{DD1D4956-4CA4-452B-BDC1-1A35FE88F7BA}" type="pres">
      <dgm:prSet presAssocID="{B4F3D4CD-83A3-4A21-88D2-311F925EE868}" presName="hierChild5" presStyleCnt="0"/>
      <dgm:spPr/>
    </dgm:pt>
    <dgm:pt modelId="{010BC510-524B-4323-9D79-F01FF9621081}" type="pres">
      <dgm:prSet presAssocID="{AA828809-B4B9-49C1-8ACF-1C30C970C7F6}" presName="Name37" presStyleLbl="parChTrans1D2" presStyleIdx="1" presStyleCnt="5"/>
      <dgm:spPr/>
    </dgm:pt>
    <dgm:pt modelId="{B178315A-E5B8-400A-8B8B-D14C7BDD5AF1}" type="pres">
      <dgm:prSet presAssocID="{005D7731-847E-452E-A221-99644D6EED2B}" presName="hierRoot2" presStyleCnt="0">
        <dgm:presLayoutVars>
          <dgm:hierBranch val="init"/>
        </dgm:presLayoutVars>
      </dgm:prSet>
      <dgm:spPr/>
    </dgm:pt>
    <dgm:pt modelId="{DF104F67-8CBC-4BC5-9E90-8A3BCB58DD52}" type="pres">
      <dgm:prSet presAssocID="{005D7731-847E-452E-A221-99644D6EED2B}" presName="rootComposite" presStyleCnt="0"/>
      <dgm:spPr/>
    </dgm:pt>
    <dgm:pt modelId="{2A88AEFF-2EA6-414B-81B4-66A0F11086F1}" type="pres">
      <dgm:prSet presAssocID="{005D7731-847E-452E-A221-99644D6EED2B}" presName="rootText" presStyleLbl="node2" presStyleIdx="1" presStyleCnt="4">
        <dgm:presLayoutVars>
          <dgm:chPref val="3"/>
        </dgm:presLayoutVars>
      </dgm:prSet>
      <dgm:spPr/>
    </dgm:pt>
    <dgm:pt modelId="{86BDC15C-1AF3-4BBB-9195-CF3137541F8C}" type="pres">
      <dgm:prSet presAssocID="{005D7731-847E-452E-A221-99644D6EED2B}" presName="rootConnector" presStyleLbl="node2" presStyleIdx="1" presStyleCnt="4"/>
      <dgm:spPr/>
    </dgm:pt>
    <dgm:pt modelId="{A04276F4-ABE7-404C-84C3-40AD02F3DE8D}" type="pres">
      <dgm:prSet presAssocID="{005D7731-847E-452E-A221-99644D6EED2B}" presName="hierChild4" presStyleCnt="0"/>
      <dgm:spPr/>
    </dgm:pt>
    <dgm:pt modelId="{682F92F0-FB0D-46B8-A134-D395691CCCE8}" type="pres">
      <dgm:prSet presAssocID="{005D7731-847E-452E-A221-99644D6EED2B}" presName="hierChild5" presStyleCnt="0"/>
      <dgm:spPr/>
    </dgm:pt>
    <dgm:pt modelId="{ACD39B64-22ED-4E6A-9275-1F72B892E3C4}" type="pres">
      <dgm:prSet presAssocID="{7A807F10-C908-4EC8-A45D-AAEB4A7B58F4}" presName="Name37" presStyleLbl="parChTrans1D2" presStyleIdx="2" presStyleCnt="5"/>
      <dgm:spPr/>
    </dgm:pt>
    <dgm:pt modelId="{8EEF3415-AAB0-4521-89F4-4CAD9EC97EDE}" type="pres">
      <dgm:prSet presAssocID="{E2141E7F-00F0-4F51-82EC-64F2CF5774D7}" presName="hierRoot2" presStyleCnt="0">
        <dgm:presLayoutVars>
          <dgm:hierBranch val="init"/>
        </dgm:presLayoutVars>
      </dgm:prSet>
      <dgm:spPr/>
    </dgm:pt>
    <dgm:pt modelId="{68A77A94-54A2-4AA4-80E2-F5B95C2C78B0}" type="pres">
      <dgm:prSet presAssocID="{E2141E7F-00F0-4F51-82EC-64F2CF5774D7}" presName="rootComposite" presStyleCnt="0"/>
      <dgm:spPr/>
    </dgm:pt>
    <dgm:pt modelId="{184FA925-6B70-4272-981B-C4CBAA21999B}" type="pres">
      <dgm:prSet presAssocID="{E2141E7F-00F0-4F51-82EC-64F2CF5774D7}" presName="rootText" presStyleLbl="node2" presStyleIdx="2" presStyleCnt="4">
        <dgm:presLayoutVars>
          <dgm:chPref val="3"/>
        </dgm:presLayoutVars>
      </dgm:prSet>
      <dgm:spPr/>
    </dgm:pt>
    <dgm:pt modelId="{52DC0887-63F0-408D-AAC0-77880A515C39}" type="pres">
      <dgm:prSet presAssocID="{E2141E7F-00F0-4F51-82EC-64F2CF5774D7}" presName="rootConnector" presStyleLbl="node2" presStyleIdx="2" presStyleCnt="4"/>
      <dgm:spPr/>
    </dgm:pt>
    <dgm:pt modelId="{CCB3B510-79A0-45FC-BE36-577F3C75166D}" type="pres">
      <dgm:prSet presAssocID="{E2141E7F-00F0-4F51-82EC-64F2CF5774D7}" presName="hierChild4" presStyleCnt="0"/>
      <dgm:spPr/>
    </dgm:pt>
    <dgm:pt modelId="{98F7BBAB-D9F0-4EF1-BAA8-637BFF45E5F5}" type="pres">
      <dgm:prSet presAssocID="{E2141E7F-00F0-4F51-82EC-64F2CF5774D7}" presName="hierChild5" presStyleCnt="0"/>
      <dgm:spPr/>
    </dgm:pt>
    <dgm:pt modelId="{18FBEEAF-C7C8-4E6F-AE9C-E6D94C321C2E}" type="pres">
      <dgm:prSet presAssocID="{3078BDBD-9DF1-4FD4-A5EA-171F1E705D8E}" presName="Name37" presStyleLbl="parChTrans1D2" presStyleIdx="3" presStyleCnt="5"/>
      <dgm:spPr/>
    </dgm:pt>
    <dgm:pt modelId="{DA2DF764-60CF-48D9-814E-4AF212179639}" type="pres">
      <dgm:prSet presAssocID="{3411323D-987D-4D72-961D-9F3B30C9B4A7}" presName="hierRoot2" presStyleCnt="0">
        <dgm:presLayoutVars>
          <dgm:hierBranch val="init"/>
        </dgm:presLayoutVars>
      </dgm:prSet>
      <dgm:spPr/>
    </dgm:pt>
    <dgm:pt modelId="{D3D5A843-11A0-4F39-9B48-0D7F112D91E0}" type="pres">
      <dgm:prSet presAssocID="{3411323D-987D-4D72-961D-9F3B30C9B4A7}" presName="rootComposite" presStyleCnt="0"/>
      <dgm:spPr/>
    </dgm:pt>
    <dgm:pt modelId="{8F8A8844-4C42-43E0-BED5-254B9F908B9A}" type="pres">
      <dgm:prSet presAssocID="{3411323D-987D-4D72-961D-9F3B30C9B4A7}" presName="rootText" presStyleLbl="node2" presStyleIdx="3" presStyleCnt="4">
        <dgm:presLayoutVars>
          <dgm:chPref val="3"/>
        </dgm:presLayoutVars>
      </dgm:prSet>
      <dgm:spPr/>
    </dgm:pt>
    <dgm:pt modelId="{B4C90404-01CC-43A8-874E-D0E141F09CD8}" type="pres">
      <dgm:prSet presAssocID="{3411323D-987D-4D72-961D-9F3B30C9B4A7}" presName="rootConnector" presStyleLbl="node2" presStyleIdx="3" presStyleCnt="4"/>
      <dgm:spPr/>
    </dgm:pt>
    <dgm:pt modelId="{D23BDAC6-5E31-4164-8FA2-5E1D0AD00029}" type="pres">
      <dgm:prSet presAssocID="{3411323D-987D-4D72-961D-9F3B30C9B4A7}" presName="hierChild4" presStyleCnt="0"/>
      <dgm:spPr/>
    </dgm:pt>
    <dgm:pt modelId="{0A2869BC-7E9D-4CD9-8860-7BDB3E8DED30}" type="pres">
      <dgm:prSet presAssocID="{3411323D-987D-4D72-961D-9F3B30C9B4A7}" presName="hierChild5" presStyleCnt="0"/>
      <dgm:spPr/>
    </dgm:pt>
    <dgm:pt modelId="{8DD89D8B-9D00-4A7E-A298-E3BCE26F4964}" type="pres">
      <dgm:prSet presAssocID="{3C3B0B7E-94CC-469C-ADA2-896F5A9BA44A}" presName="hierChild3" presStyleCnt="0"/>
      <dgm:spPr/>
    </dgm:pt>
    <dgm:pt modelId="{CA6AEFF1-C798-4923-BD0E-A4C3B5D5AEB0}" type="pres">
      <dgm:prSet presAssocID="{72C9220C-A18B-4956-B604-ED6060C3D055}" presName="Name111" presStyleLbl="parChTrans1D2" presStyleIdx="4" presStyleCnt="5"/>
      <dgm:spPr/>
    </dgm:pt>
    <dgm:pt modelId="{33B177EA-7671-4436-AACC-63102009F183}" type="pres">
      <dgm:prSet presAssocID="{F7A4EAC8-DB28-4801-AA4D-7847F2163179}" presName="hierRoot3" presStyleCnt="0">
        <dgm:presLayoutVars>
          <dgm:hierBranch val="init"/>
        </dgm:presLayoutVars>
      </dgm:prSet>
      <dgm:spPr/>
    </dgm:pt>
    <dgm:pt modelId="{5CCFD21B-B7BA-4FE3-8F53-78CB6A330C59}" type="pres">
      <dgm:prSet presAssocID="{F7A4EAC8-DB28-4801-AA4D-7847F2163179}" presName="rootComposite3" presStyleCnt="0"/>
      <dgm:spPr/>
    </dgm:pt>
    <dgm:pt modelId="{2F513D0A-9E82-4D7D-B2A0-D24D1FBC2B48}" type="pres">
      <dgm:prSet presAssocID="{F7A4EAC8-DB28-4801-AA4D-7847F2163179}" presName="rootText3" presStyleLbl="asst1" presStyleIdx="0" presStyleCnt="1" custScaleX="329566" custLinFactX="71410" custLinFactNeighborX="100000" custLinFactNeighborY="-7187">
        <dgm:presLayoutVars>
          <dgm:chPref val="3"/>
        </dgm:presLayoutVars>
      </dgm:prSet>
      <dgm:spPr/>
    </dgm:pt>
    <dgm:pt modelId="{2C8C207D-EA5E-4951-ADEF-DAC554462584}" type="pres">
      <dgm:prSet presAssocID="{F7A4EAC8-DB28-4801-AA4D-7847F2163179}" presName="rootConnector3" presStyleLbl="asst1" presStyleIdx="0" presStyleCnt="1"/>
      <dgm:spPr/>
    </dgm:pt>
    <dgm:pt modelId="{20C0A036-D6A2-45A1-A080-6F3BC1DAA923}" type="pres">
      <dgm:prSet presAssocID="{F7A4EAC8-DB28-4801-AA4D-7847F2163179}" presName="hierChild6" presStyleCnt="0"/>
      <dgm:spPr/>
    </dgm:pt>
    <dgm:pt modelId="{5B14163D-9A72-4811-BEC9-9D57AB43DD50}" type="pres">
      <dgm:prSet presAssocID="{F7A4EAC8-DB28-4801-AA4D-7847F2163179}" presName="hierChild7" presStyleCnt="0"/>
      <dgm:spPr/>
    </dgm:pt>
  </dgm:ptLst>
  <dgm:cxnLst>
    <dgm:cxn modelId="{4D1E4B06-9B47-4DB5-B52B-946E473D57C7}" type="presOf" srcId="{9031B037-5DA8-4B1C-BCB9-8D367D63C8BA}" destId="{B08C388A-8D89-48E9-92A3-0AC0E8054DB4}" srcOrd="0" destOrd="0" presId="urn:microsoft.com/office/officeart/2005/8/layout/orgChart1"/>
    <dgm:cxn modelId="{E967B210-2500-4617-8304-BDA60C00774F}" type="presOf" srcId="{3411323D-987D-4D72-961D-9F3B30C9B4A7}" destId="{8F8A8844-4C42-43E0-BED5-254B9F908B9A}" srcOrd="0" destOrd="0" presId="urn:microsoft.com/office/officeart/2005/8/layout/orgChart1"/>
    <dgm:cxn modelId="{A232211F-9775-41C0-82E7-869759667E3E}" type="presOf" srcId="{AA828809-B4B9-49C1-8ACF-1C30C970C7F6}" destId="{010BC510-524B-4323-9D79-F01FF9621081}" srcOrd="0" destOrd="0" presId="urn:microsoft.com/office/officeart/2005/8/layout/orgChart1"/>
    <dgm:cxn modelId="{60BDA320-F484-4F61-8E3A-26AEF8F20159}" srcId="{3C3B0B7E-94CC-469C-ADA2-896F5A9BA44A}" destId="{3411323D-987D-4D72-961D-9F3B30C9B4A7}" srcOrd="4" destOrd="0" parTransId="{3078BDBD-9DF1-4FD4-A5EA-171F1E705D8E}" sibTransId="{7A02EF55-045E-499E-ABE2-9B6CD1BB633D}"/>
    <dgm:cxn modelId="{7B3C652F-4E8B-42F5-B21A-E1E923ACDC2E}" type="presOf" srcId="{B4F3D4CD-83A3-4A21-88D2-311F925EE868}" destId="{90E563EF-31A0-4DA5-9BEB-453244030DC8}" srcOrd="0" destOrd="0" presId="urn:microsoft.com/office/officeart/2005/8/layout/orgChart1"/>
    <dgm:cxn modelId="{0612654B-2FB7-4344-82EA-4F522F1FE33D}" type="presOf" srcId="{F7A4EAC8-DB28-4801-AA4D-7847F2163179}" destId="{2F513D0A-9E82-4D7D-B2A0-D24D1FBC2B48}" srcOrd="0" destOrd="0" presId="urn:microsoft.com/office/officeart/2005/8/layout/orgChart1"/>
    <dgm:cxn modelId="{EE1F4C50-B4B7-480B-AAEF-13C523624B28}" srcId="{3C3B0B7E-94CC-469C-ADA2-896F5A9BA44A}" destId="{005D7731-847E-452E-A221-99644D6EED2B}" srcOrd="2" destOrd="0" parTransId="{AA828809-B4B9-49C1-8ACF-1C30C970C7F6}" sibTransId="{8760994C-9714-458D-A8D0-7D1911B65543}"/>
    <dgm:cxn modelId="{D2B2405D-D341-45E7-A0DF-AA1EB3BF5586}" type="presOf" srcId="{E2141E7F-00F0-4F51-82EC-64F2CF5774D7}" destId="{184FA925-6B70-4272-981B-C4CBAA21999B}" srcOrd="0" destOrd="0" presId="urn:microsoft.com/office/officeart/2005/8/layout/orgChart1"/>
    <dgm:cxn modelId="{C326AE5D-FF99-438F-AB02-1C6436606DAA}" srcId="{3C3B0B7E-94CC-469C-ADA2-896F5A9BA44A}" destId="{F7A4EAC8-DB28-4801-AA4D-7847F2163179}" srcOrd="0" destOrd="0" parTransId="{72C9220C-A18B-4956-B604-ED6060C3D055}" sibTransId="{972609B1-500F-4C9E-8772-A8F9E84FF339}"/>
    <dgm:cxn modelId="{AE429565-6F75-4CAC-B7A8-425967664532}" type="presOf" srcId="{2A0FCDA5-3A7B-4143-B396-F59C68316950}" destId="{3A71897D-D37B-428A-A002-C6AF4F88709B}" srcOrd="0" destOrd="0" presId="urn:microsoft.com/office/officeart/2005/8/layout/orgChart1"/>
    <dgm:cxn modelId="{ED195C68-6602-4AEE-8ABD-831FF4AE71C8}" type="presOf" srcId="{72C9220C-A18B-4956-B604-ED6060C3D055}" destId="{CA6AEFF1-C798-4923-BD0E-A4C3B5D5AEB0}" srcOrd="0" destOrd="0" presId="urn:microsoft.com/office/officeart/2005/8/layout/orgChart1"/>
    <dgm:cxn modelId="{8F47CC73-49F7-4E35-A209-4B38FF71BF4A}" srcId="{2A0FCDA5-3A7B-4143-B396-F59C68316950}" destId="{3C3B0B7E-94CC-469C-ADA2-896F5A9BA44A}" srcOrd="0" destOrd="0" parTransId="{261F28FF-9DA5-4BAC-8EF4-4850EDE8C8BD}" sibTransId="{3FA564BF-5553-4F9C-BDAA-0AC9F4986F17}"/>
    <dgm:cxn modelId="{E730C081-AC8B-4347-A398-72FFEC905516}" type="presOf" srcId="{F7A4EAC8-DB28-4801-AA4D-7847F2163179}" destId="{2C8C207D-EA5E-4951-ADEF-DAC554462584}" srcOrd="1" destOrd="0" presId="urn:microsoft.com/office/officeart/2005/8/layout/orgChart1"/>
    <dgm:cxn modelId="{1E6A0883-5353-406A-A2AB-1157E748655C}" type="presOf" srcId="{E2141E7F-00F0-4F51-82EC-64F2CF5774D7}" destId="{52DC0887-63F0-408D-AAC0-77880A515C39}" srcOrd="1" destOrd="0" presId="urn:microsoft.com/office/officeart/2005/8/layout/orgChart1"/>
    <dgm:cxn modelId="{B4E56583-244E-4409-91BF-73D225828A93}" type="presOf" srcId="{7A807F10-C908-4EC8-A45D-AAEB4A7B58F4}" destId="{ACD39B64-22ED-4E6A-9275-1F72B892E3C4}" srcOrd="0" destOrd="0" presId="urn:microsoft.com/office/officeart/2005/8/layout/orgChart1"/>
    <dgm:cxn modelId="{EA009C9D-509C-4FB9-972C-D403F068EA87}" srcId="{3C3B0B7E-94CC-469C-ADA2-896F5A9BA44A}" destId="{E2141E7F-00F0-4F51-82EC-64F2CF5774D7}" srcOrd="3" destOrd="0" parTransId="{7A807F10-C908-4EC8-A45D-AAEB4A7B58F4}" sibTransId="{61F5FB12-25AF-46CC-8436-5869C17EF367}"/>
    <dgm:cxn modelId="{62C196A8-2770-4C1B-9D98-A8510782D527}" type="presOf" srcId="{3078BDBD-9DF1-4FD4-A5EA-171F1E705D8E}" destId="{18FBEEAF-C7C8-4E6F-AE9C-E6D94C321C2E}" srcOrd="0" destOrd="0" presId="urn:microsoft.com/office/officeart/2005/8/layout/orgChart1"/>
    <dgm:cxn modelId="{05770EB0-783D-42F2-9ABC-5AD99ACA1908}" type="presOf" srcId="{3411323D-987D-4D72-961D-9F3B30C9B4A7}" destId="{B4C90404-01CC-43A8-874E-D0E141F09CD8}" srcOrd="1" destOrd="0" presId="urn:microsoft.com/office/officeart/2005/8/layout/orgChart1"/>
    <dgm:cxn modelId="{D93313C8-B519-4015-A2A8-3FFC3C51AD89}" type="presOf" srcId="{3C3B0B7E-94CC-469C-ADA2-896F5A9BA44A}" destId="{AE5BE317-1D67-4958-A619-8DD59C760C37}" srcOrd="0" destOrd="0" presId="urn:microsoft.com/office/officeart/2005/8/layout/orgChart1"/>
    <dgm:cxn modelId="{1F7C87CB-1593-4A18-AA17-917159A244DB}" type="presOf" srcId="{005D7731-847E-452E-A221-99644D6EED2B}" destId="{86BDC15C-1AF3-4BBB-9195-CF3137541F8C}" srcOrd="1" destOrd="0" presId="urn:microsoft.com/office/officeart/2005/8/layout/orgChart1"/>
    <dgm:cxn modelId="{40637CCC-B59D-4E5E-B9B7-4083073057A2}" type="presOf" srcId="{3C3B0B7E-94CC-469C-ADA2-896F5A9BA44A}" destId="{0460036D-F4F8-44C6-BE8C-91568629EFCE}" srcOrd="1" destOrd="0" presId="urn:microsoft.com/office/officeart/2005/8/layout/orgChart1"/>
    <dgm:cxn modelId="{276DA8CF-810F-461D-962A-8FAB0A3270E5}" type="presOf" srcId="{005D7731-847E-452E-A221-99644D6EED2B}" destId="{2A88AEFF-2EA6-414B-81B4-66A0F11086F1}" srcOrd="0" destOrd="0" presId="urn:microsoft.com/office/officeart/2005/8/layout/orgChart1"/>
    <dgm:cxn modelId="{A40DD9D6-60A2-450C-9EE4-F88A5A1EC442}" srcId="{3C3B0B7E-94CC-469C-ADA2-896F5A9BA44A}" destId="{B4F3D4CD-83A3-4A21-88D2-311F925EE868}" srcOrd="1" destOrd="0" parTransId="{9031B037-5DA8-4B1C-BCB9-8D367D63C8BA}" sibTransId="{BA5499AF-B64A-4F1C-AF8D-AD9A2CAE0AD7}"/>
    <dgm:cxn modelId="{2DBB17FF-4111-4D4B-ADC0-B80C596DE443}" type="presOf" srcId="{B4F3D4CD-83A3-4A21-88D2-311F925EE868}" destId="{6634ADC9-67A8-4E4D-893B-F6C3A96C4A4A}" srcOrd="1" destOrd="0" presId="urn:microsoft.com/office/officeart/2005/8/layout/orgChart1"/>
    <dgm:cxn modelId="{A249E487-EBDD-4F72-B5D6-AC03C5D96A77}" type="presParOf" srcId="{3A71897D-D37B-428A-A002-C6AF4F88709B}" destId="{06C5A459-2FE5-4F9B-8584-4FD31C7F46F5}" srcOrd="0" destOrd="0" presId="urn:microsoft.com/office/officeart/2005/8/layout/orgChart1"/>
    <dgm:cxn modelId="{0F9E02D2-40B6-4E90-8F82-E3F08500B86F}" type="presParOf" srcId="{06C5A459-2FE5-4F9B-8584-4FD31C7F46F5}" destId="{FD87355A-B0FA-4283-9739-89B2413990D8}" srcOrd="0" destOrd="0" presId="urn:microsoft.com/office/officeart/2005/8/layout/orgChart1"/>
    <dgm:cxn modelId="{34BAFCA4-21AC-4D03-8940-574455ACA789}" type="presParOf" srcId="{FD87355A-B0FA-4283-9739-89B2413990D8}" destId="{AE5BE317-1D67-4958-A619-8DD59C760C37}" srcOrd="0" destOrd="0" presId="urn:microsoft.com/office/officeart/2005/8/layout/orgChart1"/>
    <dgm:cxn modelId="{C2DB2A02-F355-4B1A-BA29-FCCE41A68EF8}" type="presParOf" srcId="{FD87355A-B0FA-4283-9739-89B2413990D8}" destId="{0460036D-F4F8-44C6-BE8C-91568629EFCE}" srcOrd="1" destOrd="0" presId="urn:microsoft.com/office/officeart/2005/8/layout/orgChart1"/>
    <dgm:cxn modelId="{9CE0462E-5676-4A5C-982F-CBCBC27FDE3C}" type="presParOf" srcId="{06C5A459-2FE5-4F9B-8584-4FD31C7F46F5}" destId="{E6C65501-756F-45F4-8ACF-3D1FA6DD9A55}" srcOrd="1" destOrd="0" presId="urn:microsoft.com/office/officeart/2005/8/layout/orgChart1"/>
    <dgm:cxn modelId="{2CF1D306-37C1-4A8C-A849-3EF66031CF83}" type="presParOf" srcId="{E6C65501-756F-45F4-8ACF-3D1FA6DD9A55}" destId="{B08C388A-8D89-48E9-92A3-0AC0E8054DB4}" srcOrd="0" destOrd="0" presId="urn:microsoft.com/office/officeart/2005/8/layout/orgChart1"/>
    <dgm:cxn modelId="{E4531D3B-2829-4200-8D2F-0465D1B25D46}" type="presParOf" srcId="{E6C65501-756F-45F4-8ACF-3D1FA6DD9A55}" destId="{8C3503D5-7529-4191-A9A2-BD7722CD9967}" srcOrd="1" destOrd="0" presId="urn:microsoft.com/office/officeart/2005/8/layout/orgChart1"/>
    <dgm:cxn modelId="{EABB1613-6042-4D47-8B9C-FBB5A7DADBAC}" type="presParOf" srcId="{8C3503D5-7529-4191-A9A2-BD7722CD9967}" destId="{753AA050-5003-4B45-93F5-261815BB1D58}" srcOrd="0" destOrd="0" presId="urn:microsoft.com/office/officeart/2005/8/layout/orgChart1"/>
    <dgm:cxn modelId="{841C05E7-DD41-498F-A2EA-7EC16DEB9A72}" type="presParOf" srcId="{753AA050-5003-4B45-93F5-261815BB1D58}" destId="{90E563EF-31A0-4DA5-9BEB-453244030DC8}" srcOrd="0" destOrd="0" presId="urn:microsoft.com/office/officeart/2005/8/layout/orgChart1"/>
    <dgm:cxn modelId="{117C30B3-F4C5-4BD1-90A3-23D618B9CB4F}" type="presParOf" srcId="{753AA050-5003-4B45-93F5-261815BB1D58}" destId="{6634ADC9-67A8-4E4D-893B-F6C3A96C4A4A}" srcOrd="1" destOrd="0" presId="urn:microsoft.com/office/officeart/2005/8/layout/orgChart1"/>
    <dgm:cxn modelId="{D00B2C67-60C9-4428-B24A-836CEAB34AE9}" type="presParOf" srcId="{8C3503D5-7529-4191-A9A2-BD7722CD9967}" destId="{E3A27DDC-D505-4395-9DE2-1360548A84C4}" srcOrd="1" destOrd="0" presId="urn:microsoft.com/office/officeart/2005/8/layout/orgChart1"/>
    <dgm:cxn modelId="{E276A350-9169-4CC7-9092-C1157A5BE0D7}" type="presParOf" srcId="{8C3503D5-7529-4191-A9A2-BD7722CD9967}" destId="{DD1D4956-4CA4-452B-BDC1-1A35FE88F7BA}" srcOrd="2" destOrd="0" presId="urn:microsoft.com/office/officeart/2005/8/layout/orgChart1"/>
    <dgm:cxn modelId="{11C6830A-E124-40B1-B1E1-394108E8D644}" type="presParOf" srcId="{E6C65501-756F-45F4-8ACF-3D1FA6DD9A55}" destId="{010BC510-524B-4323-9D79-F01FF9621081}" srcOrd="2" destOrd="0" presId="urn:microsoft.com/office/officeart/2005/8/layout/orgChart1"/>
    <dgm:cxn modelId="{11060D67-D992-4D30-B085-48476DD54CC9}" type="presParOf" srcId="{E6C65501-756F-45F4-8ACF-3D1FA6DD9A55}" destId="{B178315A-E5B8-400A-8B8B-D14C7BDD5AF1}" srcOrd="3" destOrd="0" presId="urn:microsoft.com/office/officeart/2005/8/layout/orgChart1"/>
    <dgm:cxn modelId="{CAA24304-6454-46B8-85DB-81A123A05132}" type="presParOf" srcId="{B178315A-E5B8-400A-8B8B-D14C7BDD5AF1}" destId="{DF104F67-8CBC-4BC5-9E90-8A3BCB58DD52}" srcOrd="0" destOrd="0" presId="urn:microsoft.com/office/officeart/2005/8/layout/orgChart1"/>
    <dgm:cxn modelId="{9C31DC65-FB8A-4A7C-9D72-DDD83EE2C2C8}" type="presParOf" srcId="{DF104F67-8CBC-4BC5-9E90-8A3BCB58DD52}" destId="{2A88AEFF-2EA6-414B-81B4-66A0F11086F1}" srcOrd="0" destOrd="0" presId="urn:microsoft.com/office/officeart/2005/8/layout/orgChart1"/>
    <dgm:cxn modelId="{2D14C735-1FE9-4522-8748-C2CDD718DC1A}" type="presParOf" srcId="{DF104F67-8CBC-4BC5-9E90-8A3BCB58DD52}" destId="{86BDC15C-1AF3-4BBB-9195-CF3137541F8C}" srcOrd="1" destOrd="0" presId="urn:microsoft.com/office/officeart/2005/8/layout/orgChart1"/>
    <dgm:cxn modelId="{B710455F-402E-4981-AB51-F6600B9FD9FB}" type="presParOf" srcId="{B178315A-E5B8-400A-8B8B-D14C7BDD5AF1}" destId="{A04276F4-ABE7-404C-84C3-40AD02F3DE8D}" srcOrd="1" destOrd="0" presId="urn:microsoft.com/office/officeart/2005/8/layout/orgChart1"/>
    <dgm:cxn modelId="{400CD28D-D8E6-4271-9C10-8F44BBC40CCE}" type="presParOf" srcId="{B178315A-E5B8-400A-8B8B-D14C7BDD5AF1}" destId="{682F92F0-FB0D-46B8-A134-D395691CCCE8}" srcOrd="2" destOrd="0" presId="urn:microsoft.com/office/officeart/2005/8/layout/orgChart1"/>
    <dgm:cxn modelId="{883D03CC-25D3-475A-A5CA-E0426A16AA6C}" type="presParOf" srcId="{E6C65501-756F-45F4-8ACF-3D1FA6DD9A55}" destId="{ACD39B64-22ED-4E6A-9275-1F72B892E3C4}" srcOrd="4" destOrd="0" presId="urn:microsoft.com/office/officeart/2005/8/layout/orgChart1"/>
    <dgm:cxn modelId="{CECAAC46-CA51-4F2E-B32D-DD55BAD3A5FC}" type="presParOf" srcId="{E6C65501-756F-45F4-8ACF-3D1FA6DD9A55}" destId="{8EEF3415-AAB0-4521-89F4-4CAD9EC97EDE}" srcOrd="5" destOrd="0" presId="urn:microsoft.com/office/officeart/2005/8/layout/orgChart1"/>
    <dgm:cxn modelId="{E3844EBF-BD0C-45DE-A8A9-55848F93174C}" type="presParOf" srcId="{8EEF3415-AAB0-4521-89F4-4CAD9EC97EDE}" destId="{68A77A94-54A2-4AA4-80E2-F5B95C2C78B0}" srcOrd="0" destOrd="0" presId="urn:microsoft.com/office/officeart/2005/8/layout/orgChart1"/>
    <dgm:cxn modelId="{69381F3F-E8D1-4523-BFBB-6B5D5E5C7125}" type="presParOf" srcId="{68A77A94-54A2-4AA4-80E2-F5B95C2C78B0}" destId="{184FA925-6B70-4272-981B-C4CBAA21999B}" srcOrd="0" destOrd="0" presId="urn:microsoft.com/office/officeart/2005/8/layout/orgChart1"/>
    <dgm:cxn modelId="{F40F8FC9-7EC2-43A4-AA36-88AAC775338E}" type="presParOf" srcId="{68A77A94-54A2-4AA4-80E2-F5B95C2C78B0}" destId="{52DC0887-63F0-408D-AAC0-77880A515C39}" srcOrd="1" destOrd="0" presId="urn:microsoft.com/office/officeart/2005/8/layout/orgChart1"/>
    <dgm:cxn modelId="{1A9DB2FB-08BE-4690-AD06-BBC3D0B856EF}" type="presParOf" srcId="{8EEF3415-AAB0-4521-89F4-4CAD9EC97EDE}" destId="{CCB3B510-79A0-45FC-BE36-577F3C75166D}" srcOrd="1" destOrd="0" presId="urn:microsoft.com/office/officeart/2005/8/layout/orgChart1"/>
    <dgm:cxn modelId="{CE9C7C59-E10C-405F-B2FC-23ACD113541D}" type="presParOf" srcId="{8EEF3415-AAB0-4521-89F4-4CAD9EC97EDE}" destId="{98F7BBAB-D9F0-4EF1-BAA8-637BFF45E5F5}" srcOrd="2" destOrd="0" presId="urn:microsoft.com/office/officeart/2005/8/layout/orgChart1"/>
    <dgm:cxn modelId="{BD11F6AE-509D-43F1-AAC2-2389B320C17A}" type="presParOf" srcId="{E6C65501-756F-45F4-8ACF-3D1FA6DD9A55}" destId="{18FBEEAF-C7C8-4E6F-AE9C-E6D94C321C2E}" srcOrd="6" destOrd="0" presId="urn:microsoft.com/office/officeart/2005/8/layout/orgChart1"/>
    <dgm:cxn modelId="{BE39585C-D0C7-4A89-BF13-F7BF7E78E844}" type="presParOf" srcId="{E6C65501-756F-45F4-8ACF-3D1FA6DD9A55}" destId="{DA2DF764-60CF-48D9-814E-4AF212179639}" srcOrd="7" destOrd="0" presId="urn:microsoft.com/office/officeart/2005/8/layout/orgChart1"/>
    <dgm:cxn modelId="{DB6B5A30-5797-439F-9CCD-AC510AB38E70}" type="presParOf" srcId="{DA2DF764-60CF-48D9-814E-4AF212179639}" destId="{D3D5A843-11A0-4F39-9B48-0D7F112D91E0}" srcOrd="0" destOrd="0" presId="urn:microsoft.com/office/officeart/2005/8/layout/orgChart1"/>
    <dgm:cxn modelId="{43D1DFD2-BBEC-4183-BCCA-3C2FF99809D5}" type="presParOf" srcId="{D3D5A843-11A0-4F39-9B48-0D7F112D91E0}" destId="{8F8A8844-4C42-43E0-BED5-254B9F908B9A}" srcOrd="0" destOrd="0" presId="urn:microsoft.com/office/officeart/2005/8/layout/orgChart1"/>
    <dgm:cxn modelId="{184DA03D-3E42-45C4-A760-2933D49E76DD}" type="presParOf" srcId="{D3D5A843-11A0-4F39-9B48-0D7F112D91E0}" destId="{B4C90404-01CC-43A8-874E-D0E141F09CD8}" srcOrd="1" destOrd="0" presId="urn:microsoft.com/office/officeart/2005/8/layout/orgChart1"/>
    <dgm:cxn modelId="{83E52EEC-3CBD-4118-860E-D739A8B7B70A}" type="presParOf" srcId="{DA2DF764-60CF-48D9-814E-4AF212179639}" destId="{D23BDAC6-5E31-4164-8FA2-5E1D0AD00029}" srcOrd="1" destOrd="0" presId="urn:microsoft.com/office/officeart/2005/8/layout/orgChart1"/>
    <dgm:cxn modelId="{63DDC66A-389E-4EE4-B3CF-06678113EE85}" type="presParOf" srcId="{DA2DF764-60CF-48D9-814E-4AF212179639}" destId="{0A2869BC-7E9D-4CD9-8860-7BDB3E8DED30}" srcOrd="2" destOrd="0" presId="urn:microsoft.com/office/officeart/2005/8/layout/orgChart1"/>
    <dgm:cxn modelId="{905A6162-530C-4A9A-B8DE-93C775E401A6}" type="presParOf" srcId="{06C5A459-2FE5-4F9B-8584-4FD31C7F46F5}" destId="{8DD89D8B-9D00-4A7E-A298-E3BCE26F4964}" srcOrd="2" destOrd="0" presId="urn:microsoft.com/office/officeart/2005/8/layout/orgChart1"/>
    <dgm:cxn modelId="{C9CD9DA2-BB68-4544-8C07-E19C77766446}" type="presParOf" srcId="{8DD89D8B-9D00-4A7E-A298-E3BCE26F4964}" destId="{CA6AEFF1-C798-4923-BD0E-A4C3B5D5AEB0}" srcOrd="0" destOrd="0" presId="urn:microsoft.com/office/officeart/2005/8/layout/orgChart1"/>
    <dgm:cxn modelId="{32C2DAE8-890F-4299-AD63-6C2B171FB0CD}" type="presParOf" srcId="{8DD89D8B-9D00-4A7E-A298-E3BCE26F4964}" destId="{33B177EA-7671-4436-AACC-63102009F183}" srcOrd="1" destOrd="0" presId="urn:microsoft.com/office/officeart/2005/8/layout/orgChart1"/>
    <dgm:cxn modelId="{690D49B7-A045-4570-8C8D-A95D6FD7A4B0}" type="presParOf" srcId="{33B177EA-7671-4436-AACC-63102009F183}" destId="{5CCFD21B-B7BA-4FE3-8F53-78CB6A330C59}" srcOrd="0" destOrd="0" presId="urn:microsoft.com/office/officeart/2005/8/layout/orgChart1"/>
    <dgm:cxn modelId="{B4D4FE06-0284-47D7-8539-EC26BF1CF755}" type="presParOf" srcId="{5CCFD21B-B7BA-4FE3-8F53-78CB6A330C59}" destId="{2F513D0A-9E82-4D7D-B2A0-D24D1FBC2B48}" srcOrd="0" destOrd="0" presId="urn:microsoft.com/office/officeart/2005/8/layout/orgChart1"/>
    <dgm:cxn modelId="{D0B74357-5569-41F0-8A3D-24A728C64DA8}" type="presParOf" srcId="{5CCFD21B-B7BA-4FE3-8F53-78CB6A330C59}" destId="{2C8C207D-EA5E-4951-ADEF-DAC554462584}" srcOrd="1" destOrd="0" presId="urn:microsoft.com/office/officeart/2005/8/layout/orgChart1"/>
    <dgm:cxn modelId="{C7449970-520D-4386-8F31-3F3D1C1AD777}" type="presParOf" srcId="{33B177EA-7671-4436-AACC-63102009F183}" destId="{20C0A036-D6A2-45A1-A080-6F3BC1DAA923}" srcOrd="1" destOrd="0" presId="urn:microsoft.com/office/officeart/2005/8/layout/orgChart1"/>
    <dgm:cxn modelId="{E04E46F0-85F8-49BF-94CE-9F72A0C8C465}" type="presParOf" srcId="{33B177EA-7671-4436-AACC-63102009F183}" destId="{5B14163D-9A72-4811-BEC9-9D57AB43DD5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653174-248D-4EF7-A563-83AF4AD3D9CC}"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F7E61C34-CB43-4364-A710-29D87B35831C}">
      <dgm:prSet phldrT="[Text]"/>
      <dgm:spPr/>
      <dgm:t>
        <a:bodyPr/>
        <a:lstStyle/>
        <a:p>
          <a:r>
            <a:rPr lang="en-US" b="1" dirty="0">
              <a:latin typeface="Arial" panose="020B0604020202020204" pitchFamily="34" charset="0"/>
              <a:cs typeface="Arial" panose="020B0604020202020204" pitchFamily="34" charset="0"/>
            </a:rPr>
            <a:t>THE INCARNATION</a:t>
          </a:r>
        </a:p>
      </dgm:t>
    </dgm:pt>
    <dgm:pt modelId="{68DA107C-8AF6-4F4C-A200-F4E67AB75592}" type="parTrans" cxnId="{9F78089E-A85E-4D88-8CA9-53F3DF10E3F9}">
      <dgm:prSet/>
      <dgm:spPr/>
      <dgm:t>
        <a:bodyPr/>
        <a:lstStyle/>
        <a:p>
          <a:endParaRPr lang="en-US"/>
        </a:p>
      </dgm:t>
    </dgm:pt>
    <dgm:pt modelId="{0A506D6C-42F3-4A0B-A82C-B304DEF9A3C9}" type="sibTrans" cxnId="{9F78089E-A85E-4D88-8CA9-53F3DF10E3F9}">
      <dgm:prSet/>
      <dgm:spPr/>
      <dgm:t>
        <a:bodyPr/>
        <a:lstStyle/>
        <a:p>
          <a:endParaRPr lang="en-US"/>
        </a:p>
      </dgm:t>
    </dgm:pt>
    <dgm:pt modelId="{CE7CA51F-9B29-4F37-9642-EE8868202455}">
      <dgm:prSet phldrT="[Text]"/>
      <dgm:spPr/>
      <dgm:t>
        <a:bodyPr/>
        <a:lstStyle/>
        <a:p>
          <a:r>
            <a:rPr lang="en-US" b="1" dirty="0">
              <a:latin typeface="Arial" panose="020B0604020202020204" pitchFamily="34" charset="0"/>
              <a:cs typeface="Arial" panose="020B0604020202020204" pitchFamily="34" charset="0"/>
            </a:rPr>
            <a:t>“MISSIO DEI”</a:t>
          </a:r>
        </a:p>
        <a:p>
          <a:r>
            <a:rPr lang="en-US" b="1" dirty="0">
              <a:latin typeface="Arial" panose="020B0604020202020204" pitchFamily="34" charset="0"/>
              <a:cs typeface="Arial" panose="020B0604020202020204" pitchFamily="34" charset="0"/>
            </a:rPr>
            <a:t>“GOD’S MISSION”</a:t>
          </a:r>
        </a:p>
      </dgm:t>
    </dgm:pt>
    <dgm:pt modelId="{C0F20511-47A9-46FD-AC19-8A370CF35657}" type="parTrans" cxnId="{60322C90-1415-4808-BC2E-013881252251}">
      <dgm:prSet/>
      <dgm:spPr/>
      <dgm:t>
        <a:bodyPr/>
        <a:lstStyle/>
        <a:p>
          <a:endParaRPr lang="en-US"/>
        </a:p>
      </dgm:t>
    </dgm:pt>
    <dgm:pt modelId="{377249E2-ADB7-49ED-BC70-AB80A7E07569}" type="sibTrans" cxnId="{60322C90-1415-4808-BC2E-013881252251}">
      <dgm:prSet/>
      <dgm:spPr/>
      <dgm:t>
        <a:bodyPr/>
        <a:lstStyle/>
        <a:p>
          <a:endParaRPr lang="en-US"/>
        </a:p>
      </dgm:t>
    </dgm:pt>
    <dgm:pt modelId="{AE82DB51-D98D-4B27-BADF-DC48B5F709C6}">
      <dgm:prSet phldrT="[Text]"/>
      <dgm:spPr/>
      <dgm:t>
        <a:bodyPr/>
        <a:lstStyle/>
        <a:p>
          <a:r>
            <a:rPr lang="en-US" b="1" dirty="0">
              <a:latin typeface="Arial" panose="020B0604020202020204" pitchFamily="34" charset="0"/>
              <a:cs typeface="Arial" panose="020B0604020202020204" pitchFamily="34" charset="0"/>
            </a:rPr>
            <a:t>KINGDOM OF GOD</a:t>
          </a:r>
        </a:p>
      </dgm:t>
    </dgm:pt>
    <dgm:pt modelId="{5B2BC833-E760-4D85-985C-9A3B6815E57A}" type="parTrans" cxnId="{C69544BD-0298-4FDE-AA43-EC1E11DAEB07}">
      <dgm:prSet/>
      <dgm:spPr/>
      <dgm:t>
        <a:bodyPr/>
        <a:lstStyle/>
        <a:p>
          <a:endParaRPr lang="en-US"/>
        </a:p>
      </dgm:t>
    </dgm:pt>
    <dgm:pt modelId="{9DE4C21E-FAF0-4D41-A9B0-CAEC820A5D11}" type="sibTrans" cxnId="{C69544BD-0298-4FDE-AA43-EC1E11DAEB07}">
      <dgm:prSet/>
      <dgm:spPr/>
      <dgm:t>
        <a:bodyPr/>
        <a:lstStyle/>
        <a:p>
          <a:endParaRPr lang="en-US"/>
        </a:p>
      </dgm:t>
    </dgm:pt>
    <dgm:pt modelId="{71484B71-56A8-4C29-9357-9CFD81779E1E}" type="pres">
      <dgm:prSet presAssocID="{29653174-248D-4EF7-A563-83AF4AD3D9CC}" presName="Name0" presStyleCnt="0">
        <dgm:presLayoutVars>
          <dgm:chMax val="7"/>
          <dgm:dir/>
          <dgm:animLvl val="lvl"/>
          <dgm:resizeHandles val="exact"/>
        </dgm:presLayoutVars>
      </dgm:prSet>
      <dgm:spPr/>
    </dgm:pt>
    <dgm:pt modelId="{1F1EAC6F-F9DE-423B-9F16-AEB2273E44B9}" type="pres">
      <dgm:prSet presAssocID="{F7E61C34-CB43-4364-A710-29D87B35831C}" presName="circle1" presStyleLbl="node1" presStyleIdx="0" presStyleCnt="3" custScaleX="101190" custScaleY="102956"/>
      <dgm:spPr>
        <a:solidFill>
          <a:srgbClr val="009036"/>
        </a:solidFill>
      </dgm:spPr>
    </dgm:pt>
    <dgm:pt modelId="{3D3923E3-3578-4AA4-994D-A8A950B103A1}" type="pres">
      <dgm:prSet presAssocID="{F7E61C34-CB43-4364-A710-29D87B35831C}" presName="space" presStyleCnt="0"/>
      <dgm:spPr/>
    </dgm:pt>
    <dgm:pt modelId="{B32C6471-7F9E-42A0-92A4-C4094C66B07A}" type="pres">
      <dgm:prSet presAssocID="{F7E61C34-CB43-4364-A710-29D87B35831C}" presName="rect1" presStyleLbl="alignAcc1" presStyleIdx="0" presStyleCnt="3"/>
      <dgm:spPr/>
    </dgm:pt>
    <dgm:pt modelId="{A488F7F0-3376-460C-813F-EA59879DEADA}" type="pres">
      <dgm:prSet presAssocID="{CE7CA51F-9B29-4F37-9642-EE8868202455}" presName="vertSpace2" presStyleLbl="node1" presStyleIdx="0" presStyleCnt="3"/>
      <dgm:spPr/>
    </dgm:pt>
    <dgm:pt modelId="{98B706CD-85EF-4240-8C7F-38AD689F5030}" type="pres">
      <dgm:prSet presAssocID="{CE7CA51F-9B29-4F37-9642-EE8868202455}" presName="circle2" presStyleLbl="node1" presStyleIdx="1" presStyleCnt="3"/>
      <dgm:spPr>
        <a:solidFill>
          <a:srgbClr val="125AA3"/>
        </a:solidFill>
      </dgm:spPr>
    </dgm:pt>
    <dgm:pt modelId="{8FC69D7E-A81D-49E4-A1F0-342452AE0865}" type="pres">
      <dgm:prSet presAssocID="{CE7CA51F-9B29-4F37-9642-EE8868202455}" presName="rect2" presStyleLbl="alignAcc1" presStyleIdx="1" presStyleCnt="3"/>
      <dgm:spPr/>
    </dgm:pt>
    <dgm:pt modelId="{0F8D3EAF-7284-4E7D-8509-855A25FA87A1}" type="pres">
      <dgm:prSet presAssocID="{AE82DB51-D98D-4B27-BADF-DC48B5F709C6}" presName="vertSpace3" presStyleLbl="node1" presStyleIdx="1" presStyleCnt="3"/>
      <dgm:spPr/>
    </dgm:pt>
    <dgm:pt modelId="{8D52F974-1455-41B5-B831-9768A7619F14}" type="pres">
      <dgm:prSet presAssocID="{AE82DB51-D98D-4B27-BADF-DC48B5F709C6}" presName="circle3" presStyleLbl="node1" presStyleIdx="2" presStyleCnt="3"/>
      <dgm:spPr>
        <a:solidFill>
          <a:srgbClr val="E2001A"/>
        </a:solidFill>
      </dgm:spPr>
    </dgm:pt>
    <dgm:pt modelId="{9B8683A0-6373-4C3B-B382-CEB43D90D154}" type="pres">
      <dgm:prSet presAssocID="{AE82DB51-D98D-4B27-BADF-DC48B5F709C6}" presName="rect3" presStyleLbl="alignAcc1" presStyleIdx="2" presStyleCnt="3"/>
      <dgm:spPr/>
    </dgm:pt>
    <dgm:pt modelId="{FA47960F-8D1E-4D18-9924-665699D7E10D}" type="pres">
      <dgm:prSet presAssocID="{F7E61C34-CB43-4364-A710-29D87B35831C}" presName="rect1ParTxNoCh" presStyleLbl="alignAcc1" presStyleIdx="2" presStyleCnt="3">
        <dgm:presLayoutVars>
          <dgm:chMax val="1"/>
          <dgm:bulletEnabled val="1"/>
        </dgm:presLayoutVars>
      </dgm:prSet>
      <dgm:spPr/>
    </dgm:pt>
    <dgm:pt modelId="{41C870FC-5B41-489C-8821-1CD4F7030690}" type="pres">
      <dgm:prSet presAssocID="{CE7CA51F-9B29-4F37-9642-EE8868202455}" presName="rect2ParTxNoCh" presStyleLbl="alignAcc1" presStyleIdx="2" presStyleCnt="3">
        <dgm:presLayoutVars>
          <dgm:chMax val="1"/>
          <dgm:bulletEnabled val="1"/>
        </dgm:presLayoutVars>
      </dgm:prSet>
      <dgm:spPr/>
    </dgm:pt>
    <dgm:pt modelId="{DD82D7AD-D488-4C95-B681-5068D335747C}" type="pres">
      <dgm:prSet presAssocID="{AE82DB51-D98D-4B27-BADF-DC48B5F709C6}" presName="rect3ParTxNoCh" presStyleLbl="alignAcc1" presStyleIdx="2" presStyleCnt="3">
        <dgm:presLayoutVars>
          <dgm:chMax val="1"/>
          <dgm:bulletEnabled val="1"/>
        </dgm:presLayoutVars>
      </dgm:prSet>
      <dgm:spPr/>
    </dgm:pt>
  </dgm:ptLst>
  <dgm:cxnLst>
    <dgm:cxn modelId="{A9CFB016-84CC-4F10-AB3A-187E11FB4E54}" type="presOf" srcId="{29653174-248D-4EF7-A563-83AF4AD3D9CC}" destId="{71484B71-56A8-4C29-9357-9CFD81779E1E}" srcOrd="0" destOrd="0" presId="urn:microsoft.com/office/officeart/2005/8/layout/target3"/>
    <dgm:cxn modelId="{7E285F35-B7C9-4A52-B2C4-6C7A23ED394C}" type="presOf" srcId="{CE7CA51F-9B29-4F37-9642-EE8868202455}" destId="{8FC69D7E-A81D-49E4-A1F0-342452AE0865}" srcOrd="0" destOrd="0" presId="urn:microsoft.com/office/officeart/2005/8/layout/target3"/>
    <dgm:cxn modelId="{69EE7B4A-135B-4A38-9EA3-1F8DFB2AFFEE}" type="presOf" srcId="{AE82DB51-D98D-4B27-BADF-DC48B5F709C6}" destId="{9B8683A0-6373-4C3B-B382-CEB43D90D154}" srcOrd="0" destOrd="0" presId="urn:microsoft.com/office/officeart/2005/8/layout/target3"/>
    <dgm:cxn modelId="{89790C8A-9746-4ED6-A872-C1D98B08E44F}" type="presOf" srcId="{CE7CA51F-9B29-4F37-9642-EE8868202455}" destId="{41C870FC-5B41-489C-8821-1CD4F7030690}" srcOrd="1" destOrd="0" presId="urn:microsoft.com/office/officeart/2005/8/layout/target3"/>
    <dgm:cxn modelId="{60322C90-1415-4808-BC2E-013881252251}" srcId="{29653174-248D-4EF7-A563-83AF4AD3D9CC}" destId="{CE7CA51F-9B29-4F37-9642-EE8868202455}" srcOrd="1" destOrd="0" parTransId="{C0F20511-47A9-46FD-AC19-8A370CF35657}" sibTransId="{377249E2-ADB7-49ED-BC70-AB80A7E07569}"/>
    <dgm:cxn modelId="{9F78089E-A85E-4D88-8CA9-53F3DF10E3F9}" srcId="{29653174-248D-4EF7-A563-83AF4AD3D9CC}" destId="{F7E61C34-CB43-4364-A710-29D87B35831C}" srcOrd="0" destOrd="0" parTransId="{68DA107C-8AF6-4F4C-A200-F4E67AB75592}" sibTransId="{0A506D6C-42F3-4A0B-A82C-B304DEF9A3C9}"/>
    <dgm:cxn modelId="{F4AD16BB-A86E-46C8-9D8C-C43A52DE30B9}" type="presOf" srcId="{F7E61C34-CB43-4364-A710-29D87B35831C}" destId="{FA47960F-8D1E-4D18-9924-665699D7E10D}" srcOrd="1" destOrd="0" presId="urn:microsoft.com/office/officeart/2005/8/layout/target3"/>
    <dgm:cxn modelId="{C69544BD-0298-4FDE-AA43-EC1E11DAEB07}" srcId="{29653174-248D-4EF7-A563-83AF4AD3D9CC}" destId="{AE82DB51-D98D-4B27-BADF-DC48B5F709C6}" srcOrd="2" destOrd="0" parTransId="{5B2BC833-E760-4D85-985C-9A3B6815E57A}" sibTransId="{9DE4C21E-FAF0-4D41-A9B0-CAEC820A5D11}"/>
    <dgm:cxn modelId="{265DCEDB-10DF-4D77-8B3F-02335B971304}" type="presOf" srcId="{AE82DB51-D98D-4B27-BADF-DC48B5F709C6}" destId="{DD82D7AD-D488-4C95-B681-5068D335747C}" srcOrd="1" destOrd="0" presId="urn:microsoft.com/office/officeart/2005/8/layout/target3"/>
    <dgm:cxn modelId="{679752EB-AC95-46A7-99DD-35B69DBBB359}" type="presOf" srcId="{F7E61C34-CB43-4364-A710-29D87B35831C}" destId="{B32C6471-7F9E-42A0-92A4-C4094C66B07A}" srcOrd="0" destOrd="0" presId="urn:microsoft.com/office/officeart/2005/8/layout/target3"/>
    <dgm:cxn modelId="{5E363B9A-358C-4FF5-9109-D3AFC537BBC8}" type="presParOf" srcId="{71484B71-56A8-4C29-9357-9CFD81779E1E}" destId="{1F1EAC6F-F9DE-423B-9F16-AEB2273E44B9}" srcOrd="0" destOrd="0" presId="urn:microsoft.com/office/officeart/2005/8/layout/target3"/>
    <dgm:cxn modelId="{8B401948-F838-41C2-807F-167B0A48540A}" type="presParOf" srcId="{71484B71-56A8-4C29-9357-9CFD81779E1E}" destId="{3D3923E3-3578-4AA4-994D-A8A950B103A1}" srcOrd="1" destOrd="0" presId="urn:microsoft.com/office/officeart/2005/8/layout/target3"/>
    <dgm:cxn modelId="{FEC8C8A6-F6D2-4557-B882-5062665142F5}" type="presParOf" srcId="{71484B71-56A8-4C29-9357-9CFD81779E1E}" destId="{B32C6471-7F9E-42A0-92A4-C4094C66B07A}" srcOrd="2" destOrd="0" presId="urn:microsoft.com/office/officeart/2005/8/layout/target3"/>
    <dgm:cxn modelId="{B5760902-0C48-45A6-AE3A-B5DB3050E7AF}" type="presParOf" srcId="{71484B71-56A8-4C29-9357-9CFD81779E1E}" destId="{A488F7F0-3376-460C-813F-EA59879DEADA}" srcOrd="3" destOrd="0" presId="urn:microsoft.com/office/officeart/2005/8/layout/target3"/>
    <dgm:cxn modelId="{5024B25E-7CAD-4689-9459-61EBE1FDE5A6}" type="presParOf" srcId="{71484B71-56A8-4C29-9357-9CFD81779E1E}" destId="{98B706CD-85EF-4240-8C7F-38AD689F5030}" srcOrd="4" destOrd="0" presId="urn:microsoft.com/office/officeart/2005/8/layout/target3"/>
    <dgm:cxn modelId="{410A9DCF-F38A-4837-8DEB-139F8E6F6D5A}" type="presParOf" srcId="{71484B71-56A8-4C29-9357-9CFD81779E1E}" destId="{8FC69D7E-A81D-49E4-A1F0-342452AE0865}" srcOrd="5" destOrd="0" presId="urn:microsoft.com/office/officeart/2005/8/layout/target3"/>
    <dgm:cxn modelId="{DEA01F21-909C-43DC-943C-26AF78046DE9}" type="presParOf" srcId="{71484B71-56A8-4C29-9357-9CFD81779E1E}" destId="{0F8D3EAF-7284-4E7D-8509-855A25FA87A1}" srcOrd="6" destOrd="0" presId="urn:microsoft.com/office/officeart/2005/8/layout/target3"/>
    <dgm:cxn modelId="{E21B9321-9BF5-4375-A01D-7B9B0B84BFAD}" type="presParOf" srcId="{71484B71-56A8-4C29-9357-9CFD81779E1E}" destId="{8D52F974-1455-41B5-B831-9768A7619F14}" srcOrd="7" destOrd="0" presId="urn:microsoft.com/office/officeart/2005/8/layout/target3"/>
    <dgm:cxn modelId="{998375B7-A00A-4FA5-9AC6-9E26CECC66DF}" type="presParOf" srcId="{71484B71-56A8-4C29-9357-9CFD81779E1E}" destId="{9B8683A0-6373-4C3B-B382-CEB43D90D154}" srcOrd="8" destOrd="0" presId="urn:microsoft.com/office/officeart/2005/8/layout/target3"/>
    <dgm:cxn modelId="{C72934A0-91D2-403B-8B1F-9F4A19C9D175}" type="presParOf" srcId="{71484B71-56A8-4C29-9357-9CFD81779E1E}" destId="{FA47960F-8D1E-4D18-9924-665699D7E10D}" srcOrd="9" destOrd="0" presId="urn:microsoft.com/office/officeart/2005/8/layout/target3"/>
    <dgm:cxn modelId="{DBCCF9B6-01DB-493B-86ED-F6CC5F69E68D}" type="presParOf" srcId="{71484B71-56A8-4C29-9357-9CFD81779E1E}" destId="{41C870FC-5B41-489C-8821-1CD4F7030690}" srcOrd="10" destOrd="0" presId="urn:microsoft.com/office/officeart/2005/8/layout/target3"/>
    <dgm:cxn modelId="{F04E1FC0-BD42-4218-8B0A-4D220AE48218}" type="presParOf" srcId="{71484B71-56A8-4C29-9357-9CFD81779E1E}" destId="{DD82D7AD-D488-4C95-B681-5068D335747C}"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9D2633-4CC9-4245-9906-B12745C2E812}" type="doc">
      <dgm:prSet loTypeId="urn:microsoft.com/office/officeart/2005/8/layout/hProcess9" loCatId="process" qsTypeId="urn:microsoft.com/office/officeart/2005/8/quickstyle/simple1" qsCatId="simple" csTypeId="urn:microsoft.com/office/officeart/2005/8/colors/colorful2" csCatId="colorful" phldr="1"/>
      <dgm:spPr/>
    </dgm:pt>
    <dgm:pt modelId="{5501CE35-B94B-4BD1-A9D4-AEA1304E3442}">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Spurs on the expansion of the Kingdom.</a:t>
          </a:r>
        </a:p>
      </dgm:t>
    </dgm:pt>
    <dgm:pt modelId="{41934436-6DD9-43C4-9663-9F99F9497FAA}" type="parTrans" cxnId="{C19D8D1C-25D0-46D0-A765-4F4D13E83249}">
      <dgm:prSet/>
      <dgm:spPr/>
      <dgm:t>
        <a:bodyPr/>
        <a:lstStyle/>
        <a:p>
          <a:endParaRPr lang="en-US"/>
        </a:p>
      </dgm:t>
    </dgm:pt>
    <dgm:pt modelId="{5236FE2E-3C40-4490-8D7C-6C45654D4F8E}" type="sibTrans" cxnId="{C19D8D1C-25D0-46D0-A765-4F4D13E83249}">
      <dgm:prSet/>
      <dgm:spPr/>
      <dgm:t>
        <a:bodyPr/>
        <a:lstStyle/>
        <a:p>
          <a:endParaRPr lang="en-US"/>
        </a:p>
      </dgm:t>
    </dgm:pt>
    <dgm:pt modelId="{BEA0BDED-2507-4643-B2E9-C8B013BF1A74}">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God invites us to participate!</a:t>
          </a:r>
        </a:p>
      </dgm:t>
    </dgm:pt>
    <dgm:pt modelId="{BBD0DA59-F47D-4468-9256-FB5859E17DA1}" type="parTrans" cxnId="{BA28564A-B82E-407A-84BC-FF6D99FED199}">
      <dgm:prSet/>
      <dgm:spPr/>
      <dgm:t>
        <a:bodyPr/>
        <a:lstStyle/>
        <a:p>
          <a:endParaRPr lang="en-US"/>
        </a:p>
      </dgm:t>
    </dgm:pt>
    <dgm:pt modelId="{86573E1E-D3B7-4686-BAE6-81BFADDA3703}" type="sibTrans" cxnId="{BA28564A-B82E-407A-84BC-FF6D99FED199}">
      <dgm:prSet/>
      <dgm:spPr/>
      <dgm:t>
        <a:bodyPr/>
        <a:lstStyle/>
        <a:p>
          <a:endParaRPr lang="en-US"/>
        </a:p>
      </dgm:t>
    </dgm:pt>
    <dgm:pt modelId="{851F3E91-339F-4F89-9D89-BB82C44B915B}">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We have been commissioned.</a:t>
          </a:r>
        </a:p>
      </dgm:t>
    </dgm:pt>
    <dgm:pt modelId="{D3D07240-CFE9-4B71-BF43-332DF8E88E0C}" type="parTrans" cxnId="{51BB7CCF-2B18-46F4-BB63-2A029A39119C}">
      <dgm:prSet/>
      <dgm:spPr/>
      <dgm:t>
        <a:bodyPr/>
        <a:lstStyle/>
        <a:p>
          <a:endParaRPr lang="en-US"/>
        </a:p>
      </dgm:t>
    </dgm:pt>
    <dgm:pt modelId="{0B085BE7-BAA1-487B-9CCF-808D0A8A9261}" type="sibTrans" cxnId="{51BB7CCF-2B18-46F4-BB63-2A029A39119C}">
      <dgm:prSet/>
      <dgm:spPr/>
      <dgm:t>
        <a:bodyPr/>
        <a:lstStyle/>
        <a:p>
          <a:endParaRPr lang="en-US"/>
        </a:p>
      </dgm:t>
    </dgm:pt>
    <dgm:pt modelId="{10A29B1F-5372-4B69-9206-3A9DCD13F5A2}" type="pres">
      <dgm:prSet presAssocID="{F59D2633-4CC9-4245-9906-B12745C2E812}" presName="CompostProcess" presStyleCnt="0">
        <dgm:presLayoutVars>
          <dgm:dir/>
          <dgm:resizeHandles val="exact"/>
        </dgm:presLayoutVars>
      </dgm:prSet>
      <dgm:spPr/>
    </dgm:pt>
    <dgm:pt modelId="{3C776E01-FC2A-4729-A3EA-37FB76F7CBD3}" type="pres">
      <dgm:prSet presAssocID="{F59D2633-4CC9-4245-9906-B12745C2E812}" presName="arrow" presStyleLbl="bgShp" presStyleIdx="0" presStyleCnt="1" custLinFactNeighborX="892" custLinFactNeighborY="1646"/>
      <dgm:spPr>
        <a:solidFill>
          <a:srgbClr val="003F8A"/>
        </a:solidFill>
      </dgm:spPr>
    </dgm:pt>
    <dgm:pt modelId="{A2AAC053-A3C9-4D0E-B9B2-99395EDE9E2F}" type="pres">
      <dgm:prSet presAssocID="{F59D2633-4CC9-4245-9906-B12745C2E812}" presName="linearProcess" presStyleCnt="0"/>
      <dgm:spPr/>
    </dgm:pt>
    <dgm:pt modelId="{71836BAC-25F0-4A1D-B0DD-8E64048A1414}" type="pres">
      <dgm:prSet presAssocID="{5501CE35-B94B-4BD1-A9D4-AEA1304E3442}" presName="textNode" presStyleLbl="node1" presStyleIdx="0" presStyleCnt="3">
        <dgm:presLayoutVars>
          <dgm:bulletEnabled val="1"/>
        </dgm:presLayoutVars>
      </dgm:prSet>
      <dgm:spPr/>
    </dgm:pt>
    <dgm:pt modelId="{331E6594-7158-407B-B6E6-2B48E8EF716D}" type="pres">
      <dgm:prSet presAssocID="{5236FE2E-3C40-4490-8D7C-6C45654D4F8E}" presName="sibTrans" presStyleCnt="0"/>
      <dgm:spPr/>
    </dgm:pt>
    <dgm:pt modelId="{B69C31D5-7E3D-4F37-B2AC-A00CFA21601A}" type="pres">
      <dgm:prSet presAssocID="{BEA0BDED-2507-4643-B2E9-C8B013BF1A74}" presName="textNode" presStyleLbl="node1" presStyleIdx="1" presStyleCnt="3">
        <dgm:presLayoutVars>
          <dgm:bulletEnabled val="1"/>
        </dgm:presLayoutVars>
      </dgm:prSet>
      <dgm:spPr/>
    </dgm:pt>
    <dgm:pt modelId="{9FE318A1-45A8-4C91-950A-749AEA5DF0E1}" type="pres">
      <dgm:prSet presAssocID="{86573E1E-D3B7-4686-BAE6-81BFADDA3703}" presName="sibTrans" presStyleCnt="0"/>
      <dgm:spPr/>
    </dgm:pt>
    <dgm:pt modelId="{1645E4D5-5C3A-40FD-BB08-CBA02E1134D6}" type="pres">
      <dgm:prSet presAssocID="{851F3E91-339F-4F89-9D89-BB82C44B915B}" presName="textNode" presStyleLbl="node1" presStyleIdx="2" presStyleCnt="3">
        <dgm:presLayoutVars>
          <dgm:bulletEnabled val="1"/>
        </dgm:presLayoutVars>
      </dgm:prSet>
      <dgm:spPr/>
    </dgm:pt>
  </dgm:ptLst>
  <dgm:cxnLst>
    <dgm:cxn modelId="{C19D8D1C-25D0-46D0-A765-4F4D13E83249}" srcId="{F59D2633-4CC9-4245-9906-B12745C2E812}" destId="{5501CE35-B94B-4BD1-A9D4-AEA1304E3442}" srcOrd="0" destOrd="0" parTransId="{41934436-6DD9-43C4-9663-9F99F9497FAA}" sibTransId="{5236FE2E-3C40-4490-8D7C-6C45654D4F8E}"/>
    <dgm:cxn modelId="{BFBEF53C-1BDB-40EE-847B-FF8A0E2AADD7}" type="presOf" srcId="{851F3E91-339F-4F89-9D89-BB82C44B915B}" destId="{1645E4D5-5C3A-40FD-BB08-CBA02E1134D6}" srcOrd="0" destOrd="0" presId="urn:microsoft.com/office/officeart/2005/8/layout/hProcess9"/>
    <dgm:cxn modelId="{BA28564A-B82E-407A-84BC-FF6D99FED199}" srcId="{F59D2633-4CC9-4245-9906-B12745C2E812}" destId="{BEA0BDED-2507-4643-B2E9-C8B013BF1A74}" srcOrd="1" destOrd="0" parTransId="{BBD0DA59-F47D-4468-9256-FB5859E17DA1}" sibTransId="{86573E1E-D3B7-4686-BAE6-81BFADDA3703}"/>
    <dgm:cxn modelId="{E8D09554-20BF-4D54-9B7E-D11A24CE5C79}" type="presOf" srcId="{5501CE35-B94B-4BD1-A9D4-AEA1304E3442}" destId="{71836BAC-25F0-4A1D-B0DD-8E64048A1414}" srcOrd="0" destOrd="0" presId="urn:microsoft.com/office/officeart/2005/8/layout/hProcess9"/>
    <dgm:cxn modelId="{3F24DF9A-6C76-4ED4-91E1-8C7D065ABDEF}" type="presOf" srcId="{BEA0BDED-2507-4643-B2E9-C8B013BF1A74}" destId="{B69C31D5-7E3D-4F37-B2AC-A00CFA21601A}" srcOrd="0" destOrd="0" presId="urn:microsoft.com/office/officeart/2005/8/layout/hProcess9"/>
    <dgm:cxn modelId="{51BB7CCF-2B18-46F4-BB63-2A029A39119C}" srcId="{F59D2633-4CC9-4245-9906-B12745C2E812}" destId="{851F3E91-339F-4F89-9D89-BB82C44B915B}" srcOrd="2" destOrd="0" parTransId="{D3D07240-CFE9-4B71-BF43-332DF8E88E0C}" sibTransId="{0B085BE7-BAA1-487B-9CCF-808D0A8A9261}"/>
    <dgm:cxn modelId="{A04954FE-24C0-4078-991F-B58AD2FD5E89}" type="presOf" srcId="{F59D2633-4CC9-4245-9906-B12745C2E812}" destId="{10A29B1F-5372-4B69-9206-3A9DCD13F5A2}" srcOrd="0" destOrd="0" presId="urn:microsoft.com/office/officeart/2005/8/layout/hProcess9"/>
    <dgm:cxn modelId="{35F16536-4964-4C07-9094-D23A82E935C9}" type="presParOf" srcId="{10A29B1F-5372-4B69-9206-3A9DCD13F5A2}" destId="{3C776E01-FC2A-4729-A3EA-37FB76F7CBD3}" srcOrd="0" destOrd="0" presId="urn:microsoft.com/office/officeart/2005/8/layout/hProcess9"/>
    <dgm:cxn modelId="{A54FB940-56CE-4A45-9706-EDB994797D62}" type="presParOf" srcId="{10A29B1F-5372-4B69-9206-3A9DCD13F5A2}" destId="{A2AAC053-A3C9-4D0E-B9B2-99395EDE9E2F}" srcOrd="1" destOrd="0" presId="urn:microsoft.com/office/officeart/2005/8/layout/hProcess9"/>
    <dgm:cxn modelId="{AAAFE47E-6BF0-45B6-A31D-B12C141A8E1C}" type="presParOf" srcId="{A2AAC053-A3C9-4D0E-B9B2-99395EDE9E2F}" destId="{71836BAC-25F0-4A1D-B0DD-8E64048A1414}" srcOrd="0" destOrd="0" presId="urn:microsoft.com/office/officeart/2005/8/layout/hProcess9"/>
    <dgm:cxn modelId="{83DC921F-518F-4EB8-83C4-DC768567C8AE}" type="presParOf" srcId="{A2AAC053-A3C9-4D0E-B9B2-99395EDE9E2F}" destId="{331E6594-7158-407B-B6E6-2B48E8EF716D}" srcOrd="1" destOrd="0" presId="urn:microsoft.com/office/officeart/2005/8/layout/hProcess9"/>
    <dgm:cxn modelId="{C4EA53E9-8FEA-4572-B690-00C7BCDA3C31}" type="presParOf" srcId="{A2AAC053-A3C9-4D0E-B9B2-99395EDE9E2F}" destId="{B69C31D5-7E3D-4F37-B2AC-A00CFA21601A}" srcOrd="2" destOrd="0" presId="urn:microsoft.com/office/officeart/2005/8/layout/hProcess9"/>
    <dgm:cxn modelId="{F85825C0-4510-4D61-B3E3-BF6572AA60A5}" type="presParOf" srcId="{A2AAC053-A3C9-4D0E-B9B2-99395EDE9E2F}" destId="{9FE318A1-45A8-4C91-950A-749AEA5DF0E1}" srcOrd="3" destOrd="0" presId="urn:microsoft.com/office/officeart/2005/8/layout/hProcess9"/>
    <dgm:cxn modelId="{4E30CE87-99CC-4E4F-B888-7626ED6BDD36}" type="presParOf" srcId="{A2AAC053-A3C9-4D0E-B9B2-99395EDE9E2F}" destId="{1645E4D5-5C3A-40FD-BB08-CBA02E1134D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A3A675-A2F4-436B-9639-3FF5028CE82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3789A66D-4AF0-4F75-A47E-6F60236E5390}">
      <dgm:prSet phldrT="[Text]" custT="1"/>
      <dgm:spPr>
        <a:solidFill>
          <a:schemeClr val="bg1"/>
        </a:solidFill>
        <a:ln w="38100">
          <a:solidFill>
            <a:srgbClr val="009036"/>
          </a:solidFill>
        </a:ln>
      </dgm:spPr>
      <dgm:t>
        <a:bodyPr/>
        <a:lstStyle/>
        <a:p>
          <a:r>
            <a:rPr lang="en-US" sz="1600" dirty="0">
              <a:solidFill>
                <a:schemeClr val="tx1"/>
              </a:solidFill>
              <a:latin typeface="Arial" panose="020B0604020202020204" pitchFamily="34" charset="0"/>
              <a:cs typeface="Arial" panose="020B0604020202020204" pitchFamily="34" charset="0"/>
            </a:rPr>
            <a:t>What are we shooting for?</a:t>
          </a:r>
        </a:p>
      </dgm:t>
    </dgm:pt>
    <dgm:pt modelId="{376A9ECF-5195-4FE8-A18D-D6A888D1535B}" type="parTrans" cxnId="{169CFFFE-BCFA-41FF-AD20-64D903459778}">
      <dgm:prSet/>
      <dgm:spPr/>
      <dgm:t>
        <a:bodyPr/>
        <a:lstStyle/>
        <a:p>
          <a:endParaRPr lang="en-US"/>
        </a:p>
      </dgm:t>
    </dgm:pt>
    <dgm:pt modelId="{5A167E18-C6B5-468A-9E7A-38168E29413F}" type="sibTrans" cxnId="{169CFFFE-BCFA-41FF-AD20-64D903459778}">
      <dgm:prSet/>
      <dgm:spPr/>
      <dgm:t>
        <a:bodyPr/>
        <a:lstStyle/>
        <a:p>
          <a:endParaRPr lang="en-US"/>
        </a:p>
      </dgm:t>
    </dgm:pt>
    <dgm:pt modelId="{64D01D08-6EE0-4EDC-A8BC-ABB389321AA7}">
      <dgm:prSet phldrT="[Text]" custT="1"/>
      <dgm:spPr>
        <a:solidFill>
          <a:schemeClr val="bg1"/>
        </a:solidFill>
        <a:ln w="38100">
          <a:solidFill>
            <a:srgbClr val="E2001A"/>
          </a:solidFill>
        </a:ln>
      </dgm:spPr>
      <dgm:t>
        <a:bodyPr/>
        <a:lstStyle/>
        <a:p>
          <a:r>
            <a:rPr lang="en-US" sz="1600" dirty="0">
              <a:solidFill>
                <a:schemeClr val="tx1"/>
              </a:solidFill>
              <a:latin typeface="Arial" panose="020B0604020202020204" pitchFamily="34" charset="0"/>
              <a:cs typeface="Arial" panose="020B0604020202020204" pitchFamily="34" charset="0"/>
            </a:rPr>
            <a:t>Toward what end are we working?</a:t>
          </a:r>
        </a:p>
      </dgm:t>
    </dgm:pt>
    <dgm:pt modelId="{2C9C4BBF-3262-480A-AEB7-482C65043902}" type="parTrans" cxnId="{580FB195-2F25-4737-99C8-670CEEAABF7A}">
      <dgm:prSet/>
      <dgm:spPr/>
      <dgm:t>
        <a:bodyPr/>
        <a:lstStyle/>
        <a:p>
          <a:endParaRPr lang="en-US"/>
        </a:p>
      </dgm:t>
    </dgm:pt>
    <dgm:pt modelId="{EC73DFF3-AFF3-466F-B125-AA46B9393D42}" type="sibTrans" cxnId="{580FB195-2F25-4737-99C8-670CEEAABF7A}">
      <dgm:prSet/>
      <dgm:spPr/>
      <dgm:t>
        <a:bodyPr/>
        <a:lstStyle/>
        <a:p>
          <a:endParaRPr lang="en-US"/>
        </a:p>
      </dgm:t>
    </dgm:pt>
    <dgm:pt modelId="{72B3E34A-B5C5-4E95-A3BD-3F0CAE40773A}">
      <dgm:prSet phldrT="[Text]" custT="1"/>
      <dgm:spPr>
        <a:solidFill>
          <a:schemeClr val="bg1"/>
        </a:solidFill>
        <a:ln w="38100">
          <a:solidFill>
            <a:srgbClr val="F9B200"/>
          </a:solidFill>
        </a:ln>
      </dgm:spPr>
      <dgm:t>
        <a:bodyPr/>
        <a:lstStyle/>
        <a:p>
          <a:r>
            <a:rPr lang="en-US" sz="1600" dirty="0">
              <a:solidFill>
                <a:schemeClr val="tx1"/>
              </a:solidFill>
              <a:latin typeface="Arial" panose="020B0604020202020204" pitchFamily="34" charset="0"/>
              <a:cs typeface="Arial" panose="020B0604020202020204" pitchFamily="34" charset="0"/>
            </a:rPr>
            <a:t>What does the church we desire to establish look like?</a:t>
          </a:r>
        </a:p>
      </dgm:t>
    </dgm:pt>
    <dgm:pt modelId="{8DA25DC2-5471-4A21-97F6-77443FC0BE18}" type="parTrans" cxnId="{B4B0D0FA-7626-4F05-B861-A75F324ACB1D}">
      <dgm:prSet/>
      <dgm:spPr/>
      <dgm:t>
        <a:bodyPr/>
        <a:lstStyle/>
        <a:p>
          <a:endParaRPr lang="en-US"/>
        </a:p>
      </dgm:t>
    </dgm:pt>
    <dgm:pt modelId="{8E999F38-94CF-4272-8F1F-E5283D300F63}" type="sibTrans" cxnId="{B4B0D0FA-7626-4F05-B861-A75F324ACB1D}">
      <dgm:prSet/>
      <dgm:spPr/>
      <dgm:t>
        <a:bodyPr/>
        <a:lstStyle/>
        <a:p>
          <a:endParaRPr lang="en-US"/>
        </a:p>
      </dgm:t>
    </dgm:pt>
    <dgm:pt modelId="{5C99775B-11FD-455F-9B5E-26F55241DD28}">
      <dgm:prSet phldrT="[Text]" custT="1"/>
      <dgm:spPr>
        <a:solidFill>
          <a:schemeClr val="bg1"/>
        </a:solidFill>
        <a:ln w="38100">
          <a:solidFill>
            <a:srgbClr val="E6418D"/>
          </a:solidFill>
        </a:ln>
      </dgm:spPr>
      <dgm:t>
        <a:bodyPr/>
        <a:lstStyle/>
        <a:p>
          <a:r>
            <a:rPr lang="en-US" sz="1600" dirty="0">
              <a:solidFill>
                <a:schemeClr val="tx1"/>
              </a:solidFill>
              <a:latin typeface="Arial" panose="020B0604020202020204" pitchFamily="34" charset="0"/>
              <a:cs typeface="Arial" panose="020B0604020202020204" pitchFamily="34" charset="0"/>
            </a:rPr>
            <a:t>What are the key ingredients to establish a healthy and growing church?</a:t>
          </a:r>
        </a:p>
      </dgm:t>
    </dgm:pt>
    <dgm:pt modelId="{313BAE01-BEAC-4A3F-8643-671243C024CD}" type="parTrans" cxnId="{9F79D0E7-18C8-412A-9B7F-881D5E0177ED}">
      <dgm:prSet/>
      <dgm:spPr/>
      <dgm:t>
        <a:bodyPr/>
        <a:lstStyle/>
        <a:p>
          <a:endParaRPr lang="en-US"/>
        </a:p>
      </dgm:t>
    </dgm:pt>
    <dgm:pt modelId="{179B9FAB-602E-4CD5-99C2-2AEBBE6E8BA9}" type="sibTrans" cxnId="{9F79D0E7-18C8-412A-9B7F-881D5E0177ED}">
      <dgm:prSet/>
      <dgm:spPr/>
      <dgm:t>
        <a:bodyPr/>
        <a:lstStyle/>
        <a:p>
          <a:endParaRPr lang="en-US"/>
        </a:p>
      </dgm:t>
    </dgm:pt>
    <dgm:pt modelId="{2E4A9328-4F03-4762-9C76-A70A348E291E}" type="pres">
      <dgm:prSet presAssocID="{24A3A675-A2F4-436B-9639-3FF5028CE822}" presName="diagram" presStyleCnt="0">
        <dgm:presLayoutVars>
          <dgm:dir/>
          <dgm:resizeHandles val="exact"/>
        </dgm:presLayoutVars>
      </dgm:prSet>
      <dgm:spPr/>
    </dgm:pt>
    <dgm:pt modelId="{AB6D0CF3-1D40-4A85-80F9-C97CBFC2AC0D}" type="pres">
      <dgm:prSet presAssocID="{3789A66D-4AF0-4F75-A47E-6F60236E5390}" presName="node" presStyleLbl="node1" presStyleIdx="0" presStyleCnt="4">
        <dgm:presLayoutVars>
          <dgm:bulletEnabled val="1"/>
        </dgm:presLayoutVars>
      </dgm:prSet>
      <dgm:spPr/>
    </dgm:pt>
    <dgm:pt modelId="{10D8070C-C8C8-4712-AB6B-8A9537D7C201}" type="pres">
      <dgm:prSet presAssocID="{5A167E18-C6B5-468A-9E7A-38168E29413F}" presName="sibTrans" presStyleCnt="0"/>
      <dgm:spPr/>
    </dgm:pt>
    <dgm:pt modelId="{6A1055C2-2C45-4B51-8BD9-44A17CEE90C1}" type="pres">
      <dgm:prSet presAssocID="{64D01D08-6EE0-4EDC-A8BC-ABB389321AA7}" presName="node" presStyleLbl="node1" presStyleIdx="1" presStyleCnt="4">
        <dgm:presLayoutVars>
          <dgm:bulletEnabled val="1"/>
        </dgm:presLayoutVars>
      </dgm:prSet>
      <dgm:spPr/>
    </dgm:pt>
    <dgm:pt modelId="{AE46FDFF-5536-42EF-885E-E57CB08E1CE9}" type="pres">
      <dgm:prSet presAssocID="{EC73DFF3-AFF3-466F-B125-AA46B9393D42}" presName="sibTrans" presStyleCnt="0"/>
      <dgm:spPr/>
    </dgm:pt>
    <dgm:pt modelId="{583BFD1B-DBC0-448D-9173-5C7441A4255E}" type="pres">
      <dgm:prSet presAssocID="{72B3E34A-B5C5-4E95-A3BD-3F0CAE40773A}" presName="node" presStyleLbl="node1" presStyleIdx="2" presStyleCnt="4">
        <dgm:presLayoutVars>
          <dgm:bulletEnabled val="1"/>
        </dgm:presLayoutVars>
      </dgm:prSet>
      <dgm:spPr/>
    </dgm:pt>
    <dgm:pt modelId="{FB8C1790-11CF-4F85-9E50-5C82A3808D15}" type="pres">
      <dgm:prSet presAssocID="{8E999F38-94CF-4272-8F1F-E5283D300F63}" presName="sibTrans" presStyleCnt="0"/>
      <dgm:spPr/>
    </dgm:pt>
    <dgm:pt modelId="{E8201D2F-0085-4D65-9EB9-CD6D10E92C45}" type="pres">
      <dgm:prSet presAssocID="{5C99775B-11FD-455F-9B5E-26F55241DD28}" presName="node" presStyleLbl="node1" presStyleIdx="3" presStyleCnt="4">
        <dgm:presLayoutVars>
          <dgm:bulletEnabled val="1"/>
        </dgm:presLayoutVars>
      </dgm:prSet>
      <dgm:spPr/>
    </dgm:pt>
  </dgm:ptLst>
  <dgm:cxnLst>
    <dgm:cxn modelId="{D3FD5349-4522-453B-9843-C424AC821C62}" type="presOf" srcId="{72B3E34A-B5C5-4E95-A3BD-3F0CAE40773A}" destId="{583BFD1B-DBC0-448D-9173-5C7441A4255E}" srcOrd="0" destOrd="0" presId="urn:microsoft.com/office/officeart/2005/8/layout/default"/>
    <dgm:cxn modelId="{41622C4E-627C-421E-B08E-9A325918C6A5}" type="presOf" srcId="{24A3A675-A2F4-436B-9639-3FF5028CE822}" destId="{2E4A9328-4F03-4762-9C76-A70A348E291E}" srcOrd="0" destOrd="0" presId="urn:microsoft.com/office/officeart/2005/8/layout/default"/>
    <dgm:cxn modelId="{C1DDBE88-E8E6-404A-9B8C-CEA645DA4573}" type="presOf" srcId="{3789A66D-4AF0-4F75-A47E-6F60236E5390}" destId="{AB6D0CF3-1D40-4A85-80F9-C97CBFC2AC0D}" srcOrd="0" destOrd="0" presId="urn:microsoft.com/office/officeart/2005/8/layout/default"/>
    <dgm:cxn modelId="{4514718E-8710-48B3-9AD2-95BE0D3058B9}" type="presOf" srcId="{5C99775B-11FD-455F-9B5E-26F55241DD28}" destId="{E8201D2F-0085-4D65-9EB9-CD6D10E92C45}" srcOrd="0" destOrd="0" presId="urn:microsoft.com/office/officeart/2005/8/layout/default"/>
    <dgm:cxn modelId="{580FB195-2F25-4737-99C8-670CEEAABF7A}" srcId="{24A3A675-A2F4-436B-9639-3FF5028CE822}" destId="{64D01D08-6EE0-4EDC-A8BC-ABB389321AA7}" srcOrd="1" destOrd="0" parTransId="{2C9C4BBF-3262-480A-AEB7-482C65043902}" sibTransId="{EC73DFF3-AFF3-466F-B125-AA46B9393D42}"/>
    <dgm:cxn modelId="{9F79D0E7-18C8-412A-9B7F-881D5E0177ED}" srcId="{24A3A675-A2F4-436B-9639-3FF5028CE822}" destId="{5C99775B-11FD-455F-9B5E-26F55241DD28}" srcOrd="3" destOrd="0" parTransId="{313BAE01-BEAC-4A3F-8643-671243C024CD}" sibTransId="{179B9FAB-602E-4CD5-99C2-2AEBBE6E8BA9}"/>
    <dgm:cxn modelId="{CF4A1DF1-8D60-4682-9E65-ACF2092C8CB3}" type="presOf" srcId="{64D01D08-6EE0-4EDC-A8BC-ABB389321AA7}" destId="{6A1055C2-2C45-4B51-8BD9-44A17CEE90C1}" srcOrd="0" destOrd="0" presId="urn:microsoft.com/office/officeart/2005/8/layout/default"/>
    <dgm:cxn modelId="{B4B0D0FA-7626-4F05-B861-A75F324ACB1D}" srcId="{24A3A675-A2F4-436B-9639-3FF5028CE822}" destId="{72B3E34A-B5C5-4E95-A3BD-3F0CAE40773A}" srcOrd="2" destOrd="0" parTransId="{8DA25DC2-5471-4A21-97F6-77443FC0BE18}" sibTransId="{8E999F38-94CF-4272-8F1F-E5283D300F63}"/>
    <dgm:cxn modelId="{169CFFFE-BCFA-41FF-AD20-64D903459778}" srcId="{24A3A675-A2F4-436B-9639-3FF5028CE822}" destId="{3789A66D-4AF0-4F75-A47E-6F60236E5390}" srcOrd="0" destOrd="0" parTransId="{376A9ECF-5195-4FE8-A18D-D6A888D1535B}" sibTransId="{5A167E18-C6B5-468A-9E7A-38168E29413F}"/>
    <dgm:cxn modelId="{488C758A-E7B4-4BDE-91A7-B874CB69CED1}" type="presParOf" srcId="{2E4A9328-4F03-4762-9C76-A70A348E291E}" destId="{AB6D0CF3-1D40-4A85-80F9-C97CBFC2AC0D}" srcOrd="0" destOrd="0" presId="urn:microsoft.com/office/officeart/2005/8/layout/default"/>
    <dgm:cxn modelId="{7AE8C421-B083-44A2-843F-44CEEE39DAE8}" type="presParOf" srcId="{2E4A9328-4F03-4762-9C76-A70A348E291E}" destId="{10D8070C-C8C8-4712-AB6B-8A9537D7C201}" srcOrd="1" destOrd="0" presId="urn:microsoft.com/office/officeart/2005/8/layout/default"/>
    <dgm:cxn modelId="{B741DB72-5365-49D3-ACBC-0E6D78250D0F}" type="presParOf" srcId="{2E4A9328-4F03-4762-9C76-A70A348E291E}" destId="{6A1055C2-2C45-4B51-8BD9-44A17CEE90C1}" srcOrd="2" destOrd="0" presId="urn:microsoft.com/office/officeart/2005/8/layout/default"/>
    <dgm:cxn modelId="{0C99CB77-903B-41D5-9EB1-37D730B60200}" type="presParOf" srcId="{2E4A9328-4F03-4762-9C76-A70A348E291E}" destId="{AE46FDFF-5536-42EF-885E-E57CB08E1CE9}" srcOrd="3" destOrd="0" presId="urn:microsoft.com/office/officeart/2005/8/layout/default"/>
    <dgm:cxn modelId="{CC42F0FC-043D-4E85-933A-6A2BB217AFC6}" type="presParOf" srcId="{2E4A9328-4F03-4762-9C76-A70A348E291E}" destId="{583BFD1B-DBC0-448D-9173-5C7441A4255E}" srcOrd="4" destOrd="0" presId="urn:microsoft.com/office/officeart/2005/8/layout/default"/>
    <dgm:cxn modelId="{37A34BBE-B46C-4182-9496-0FABD2CF6571}" type="presParOf" srcId="{2E4A9328-4F03-4762-9C76-A70A348E291E}" destId="{FB8C1790-11CF-4F85-9E50-5C82A3808D15}" srcOrd="5" destOrd="0" presId="urn:microsoft.com/office/officeart/2005/8/layout/default"/>
    <dgm:cxn modelId="{55BCD5DA-4A63-437D-AEC2-DFD9BAADCA9C}" type="presParOf" srcId="{2E4A9328-4F03-4762-9C76-A70A348E291E}" destId="{E8201D2F-0085-4D65-9EB9-CD6D10E92C45}"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258E9F6-ADD6-4905-A775-BECD431E60F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072CA4C-7F9D-4E7A-B233-B1C90CDAF647}">
      <dgm:prSet phldrT="[Text]" custT="1"/>
      <dgm:spPr>
        <a:solidFill>
          <a:schemeClr val="bg1"/>
        </a:solidFill>
        <a:ln w="38100">
          <a:solidFill>
            <a:srgbClr val="009036"/>
          </a:solidFill>
        </a:ln>
      </dgm:spPr>
      <dgm:t>
        <a:bodyPr/>
        <a:lstStyle/>
        <a:p>
          <a:r>
            <a:rPr lang="en-US" sz="2000" b="0" dirty="0">
              <a:solidFill>
                <a:schemeClr val="tx1"/>
              </a:solidFill>
              <a:latin typeface="Arial" panose="020B0604020202020204" pitchFamily="34" charset="0"/>
              <a:cs typeface="Arial" panose="020B0604020202020204" pitchFamily="34" charset="0"/>
            </a:rPr>
            <a:t>Evangelism</a:t>
          </a:r>
        </a:p>
      </dgm:t>
    </dgm:pt>
    <dgm:pt modelId="{3FC9A923-6A70-45BD-943D-CE9D85B92826}" type="parTrans" cxnId="{7963EA48-2C27-4AAB-891F-3D5BA51C4119}">
      <dgm:prSet/>
      <dgm:spPr/>
      <dgm:t>
        <a:bodyPr/>
        <a:lstStyle/>
        <a:p>
          <a:endParaRPr lang="en-US"/>
        </a:p>
      </dgm:t>
    </dgm:pt>
    <dgm:pt modelId="{68A759AD-41E7-4CF3-930B-C9B43CB4EFDC}" type="sibTrans" cxnId="{7963EA48-2C27-4AAB-891F-3D5BA51C4119}">
      <dgm:prSet/>
      <dgm:spPr/>
      <dgm:t>
        <a:bodyPr/>
        <a:lstStyle/>
        <a:p>
          <a:endParaRPr lang="en-US"/>
        </a:p>
      </dgm:t>
    </dgm:pt>
    <dgm:pt modelId="{A8747244-3463-4C84-8BCF-224E10F32FC8}">
      <dgm:prSet phldrT="[Text]" custT="1"/>
      <dgm:spPr/>
      <dgm:t>
        <a:bodyPr/>
        <a:lstStyle/>
        <a:p>
          <a:r>
            <a:rPr lang="en-US" sz="1600" dirty="0">
              <a:latin typeface="Arial" panose="020B0604020202020204" pitchFamily="34" charset="0"/>
              <a:cs typeface="Arial" panose="020B0604020202020204" pitchFamily="34" charset="0"/>
            </a:rPr>
            <a:t>Make new contacts </a:t>
          </a:r>
        </a:p>
      </dgm:t>
    </dgm:pt>
    <dgm:pt modelId="{D3281612-0E2E-4843-B49B-F878252DACDF}" type="parTrans" cxnId="{623E3278-C3E4-4CA9-8551-39A4F31CFD82}">
      <dgm:prSet/>
      <dgm:spPr/>
      <dgm:t>
        <a:bodyPr/>
        <a:lstStyle/>
        <a:p>
          <a:endParaRPr lang="en-US"/>
        </a:p>
      </dgm:t>
    </dgm:pt>
    <dgm:pt modelId="{A368102D-4F81-4C08-B5EE-868699597616}" type="sibTrans" cxnId="{623E3278-C3E4-4CA9-8551-39A4F31CFD82}">
      <dgm:prSet/>
      <dgm:spPr/>
      <dgm:t>
        <a:bodyPr/>
        <a:lstStyle/>
        <a:p>
          <a:endParaRPr lang="en-US"/>
        </a:p>
      </dgm:t>
    </dgm:pt>
    <dgm:pt modelId="{59189C80-8632-4F7B-951D-2190FA835B96}">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Discipleship</a:t>
          </a:r>
        </a:p>
      </dgm:t>
    </dgm:pt>
    <dgm:pt modelId="{837DB729-2A0B-4DCB-A33A-ECB05C30919D}" type="parTrans" cxnId="{DC11D389-0A7E-4028-A22B-6663BB58AE2F}">
      <dgm:prSet/>
      <dgm:spPr/>
      <dgm:t>
        <a:bodyPr/>
        <a:lstStyle/>
        <a:p>
          <a:endParaRPr lang="en-US"/>
        </a:p>
      </dgm:t>
    </dgm:pt>
    <dgm:pt modelId="{611D2026-DFBF-40F9-9FAB-085BE39CF11C}" type="sibTrans" cxnId="{DC11D389-0A7E-4028-A22B-6663BB58AE2F}">
      <dgm:prSet/>
      <dgm:spPr/>
      <dgm:t>
        <a:bodyPr/>
        <a:lstStyle/>
        <a:p>
          <a:endParaRPr lang="en-US"/>
        </a:p>
      </dgm:t>
    </dgm:pt>
    <dgm:pt modelId="{E9C9CB96-EDF9-4502-B572-93D0A7AD8E6B}">
      <dgm:prSet phldrT="[Text]" custT="1"/>
      <dgm:spPr/>
      <dgm:t>
        <a:bodyPr/>
        <a:lstStyle/>
        <a:p>
          <a:r>
            <a:rPr lang="en-US" sz="1600" dirty="0">
              <a:latin typeface="Arial" panose="020B0604020202020204" pitchFamily="34" charset="0"/>
              <a:cs typeface="Arial" panose="020B0604020202020204" pitchFamily="34" charset="0"/>
            </a:rPr>
            <a:t>Organize small Bible study groups </a:t>
          </a:r>
        </a:p>
      </dgm:t>
    </dgm:pt>
    <dgm:pt modelId="{3B37A9EE-A542-4B35-B59E-4D9CB27F69CD}" type="parTrans" cxnId="{D41EB691-C3FF-416B-A5D1-01D0A685BA4D}">
      <dgm:prSet/>
      <dgm:spPr/>
      <dgm:t>
        <a:bodyPr/>
        <a:lstStyle/>
        <a:p>
          <a:endParaRPr lang="en-US"/>
        </a:p>
      </dgm:t>
    </dgm:pt>
    <dgm:pt modelId="{F9259A70-ECCB-46F2-A8A3-90D423E9C681}" type="sibTrans" cxnId="{D41EB691-C3FF-416B-A5D1-01D0A685BA4D}">
      <dgm:prSet/>
      <dgm:spPr/>
      <dgm:t>
        <a:bodyPr/>
        <a:lstStyle/>
        <a:p>
          <a:endParaRPr lang="en-US"/>
        </a:p>
      </dgm:t>
    </dgm:pt>
    <dgm:pt modelId="{3D950C85-5EE0-425D-8166-94842CB67DEB}">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Membership</a:t>
          </a:r>
        </a:p>
      </dgm:t>
    </dgm:pt>
    <dgm:pt modelId="{A29726D7-6703-4AB5-9563-3852D62F51E0}" type="parTrans" cxnId="{15133152-F55B-4CA3-B6CD-87084BD228C1}">
      <dgm:prSet/>
      <dgm:spPr/>
      <dgm:t>
        <a:bodyPr/>
        <a:lstStyle/>
        <a:p>
          <a:endParaRPr lang="en-US"/>
        </a:p>
      </dgm:t>
    </dgm:pt>
    <dgm:pt modelId="{4EBAF0BE-EFBD-4918-A6FC-912F59AF5667}" type="sibTrans" cxnId="{15133152-F55B-4CA3-B6CD-87084BD228C1}">
      <dgm:prSet/>
      <dgm:spPr/>
      <dgm:t>
        <a:bodyPr/>
        <a:lstStyle/>
        <a:p>
          <a:endParaRPr lang="en-US"/>
        </a:p>
      </dgm:t>
    </dgm:pt>
    <dgm:pt modelId="{DE86CC1B-9255-4F4E-8A6D-2B5ADDEBAE1F}">
      <dgm:prSet phldrT="[Text]" custT="1"/>
      <dgm:spPr/>
      <dgm:t>
        <a:bodyPr/>
        <a:lstStyle/>
        <a:p>
          <a:r>
            <a:rPr lang="en-US" sz="1600" dirty="0">
              <a:latin typeface="Arial" panose="020B0604020202020204" pitchFamily="34" charset="0"/>
              <a:cs typeface="Arial" panose="020B0604020202020204" pitchFamily="34" charset="0"/>
            </a:rPr>
            <a:t>Develop commitment to the local church</a:t>
          </a:r>
        </a:p>
      </dgm:t>
    </dgm:pt>
    <dgm:pt modelId="{CA97D5D2-C9A5-40D2-BFD3-48CB55551BF7}" type="parTrans" cxnId="{6013F4C4-F680-4BD5-8D16-AF15DBB2BD1D}">
      <dgm:prSet/>
      <dgm:spPr/>
      <dgm:t>
        <a:bodyPr/>
        <a:lstStyle/>
        <a:p>
          <a:endParaRPr lang="en-US"/>
        </a:p>
      </dgm:t>
    </dgm:pt>
    <dgm:pt modelId="{F0F79C57-4CD2-442A-A4BD-5E756DF55BAB}" type="sibTrans" cxnId="{6013F4C4-F680-4BD5-8D16-AF15DBB2BD1D}">
      <dgm:prSet/>
      <dgm:spPr/>
      <dgm:t>
        <a:bodyPr/>
        <a:lstStyle/>
        <a:p>
          <a:endParaRPr lang="en-US"/>
        </a:p>
      </dgm:t>
    </dgm:pt>
    <dgm:pt modelId="{D565DA7E-5627-438D-86B0-126638A32DAE}">
      <dgm:prSet phldrT="[Text]" custT="1"/>
      <dgm:spPr>
        <a:solidFill>
          <a:schemeClr val="bg1"/>
        </a:solidFill>
        <a:ln w="38100">
          <a:solidFill>
            <a:srgbClr val="009036"/>
          </a:solidFill>
        </a:ln>
      </dgm:spPr>
      <dgm:t>
        <a:bodyPr/>
        <a:lstStyle/>
        <a:p>
          <a:r>
            <a:rPr lang="en-US" sz="2000" dirty="0">
              <a:solidFill>
                <a:schemeClr val="tx1"/>
              </a:solidFill>
              <a:latin typeface="Arial" panose="020B0604020202020204" pitchFamily="34" charset="0"/>
              <a:cs typeface="Arial" panose="020B0604020202020204" pitchFamily="34" charset="0"/>
            </a:rPr>
            <a:t>Leadership</a:t>
          </a:r>
        </a:p>
      </dgm:t>
    </dgm:pt>
    <dgm:pt modelId="{1319DCC8-2D88-47BC-9928-95197087EE8A}" type="parTrans" cxnId="{09F87B85-C38F-4425-8AF5-4B0BBF9D02AA}">
      <dgm:prSet/>
      <dgm:spPr/>
      <dgm:t>
        <a:bodyPr/>
        <a:lstStyle/>
        <a:p>
          <a:endParaRPr lang="en-US"/>
        </a:p>
      </dgm:t>
    </dgm:pt>
    <dgm:pt modelId="{093F3894-879C-47D7-9EEE-05C72CDF39A3}" type="sibTrans" cxnId="{09F87B85-C38F-4425-8AF5-4B0BBF9D02AA}">
      <dgm:prSet/>
      <dgm:spPr/>
      <dgm:t>
        <a:bodyPr/>
        <a:lstStyle/>
        <a:p>
          <a:endParaRPr lang="en-US"/>
        </a:p>
      </dgm:t>
    </dgm:pt>
    <dgm:pt modelId="{7DDD507A-6068-48FC-981D-CF9395C48FA3}">
      <dgm:prSet phldrT="[Text]" custT="1"/>
      <dgm:spPr/>
      <dgm:t>
        <a:bodyPr/>
        <a:lstStyle/>
        <a:p>
          <a:r>
            <a:rPr lang="en-US" sz="1600" dirty="0">
              <a:latin typeface="Arial" panose="020B0604020202020204" pitchFamily="34" charset="0"/>
              <a:cs typeface="Arial" panose="020B0604020202020204" pitchFamily="34" charset="0"/>
            </a:rPr>
            <a:t>Identify and develop leaders</a:t>
          </a:r>
        </a:p>
      </dgm:t>
    </dgm:pt>
    <dgm:pt modelId="{D9C92390-DAE1-43A4-ADC6-F5CC20DD5114}" type="parTrans" cxnId="{9A6D5E16-F094-4FD6-8EB3-FAA6E283817B}">
      <dgm:prSet/>
      <dgm:spPr/>
      <dgm:t>
        <a:bodyPr/>
        <a:lstStyle/>
        <a:p>
          <a:endParaRPr lang="en-US"/>
        </a:p>
      </dgm:t>
    </dgm:pt>
    <dgm:pt modelId="{8356826F-E8C4-4ADC-B910-CBD9BA097E44}" type="sibTrans" cxnId="{9A6D5E16-F094-4FD6-8EB3-FAA6E283817B}">
      <dgm:prSet/>
      <dgm:spPr/>
      <dgm:t>
        <a:bodyPr/>
        <a:lstStyle/>
        <a:p>
          <a:endParaRPr lang="en-US"/>
        </a:p>
      </dgm:t>
    </dgm:pt>
    <dgm:pt modelId="{F5E67444-AA9A-46D1-BB21-6286CFBB3B78}">
      <dgm:prSet phldrT="[Text]"/>
      <dgm:spPr>
        <a:solidFill>
          <a:schemeClr val="bg1"/>
        </a:solidFill>
        <a:ln w="38100">
          <a:solidFill>
            <a:srgbClr val="009036"/>
          </a:solidFill>
        </a:ln>
      </dgm:spPr>
      <dgm:t>
        <a:bodyPr/>
        <a:lstStyle/>
        <a:p>
          <a:r>
            <a:rPr lang="en-US" dirty="0">
              <a:solidFill>
                <a:schemeClr val="tx1"/>
              </a:solidFill>
              <a:latin typeface="Arial" panose="020B0604020202020204" pitchFamily="34" charset="0"/>
              <a:cs typeface="Arial" panose="020B0604020202020204" pitchFamily="34" charset="0"/>
            </a:rPr>
            <a:t>Worship Service</a:t>
          </a:r>
        </a:p>
      </dgm:t>
    </dgm:pt>
    <dgm:pt modelId="{3B604132-C5B7-4EA6-B1F7-C2F9F399281E}" type="parTrans" cxnId="{A337B2D8-4704-4819-B034-65919F3FCB7D}">
      <dgm:prSet/>
      <dgm:spPr/>
      <dgm:t>
        <a:bodyPr/>
        <a:lstStyle/>
        <a:p>
          <a:endParaRPr lang="en-US"/>
        </a:p>
      </dgm:t>
    </dgm:pt>
    <dgm:pt modelId="{1245040B-31F6-487C-8E5E-AE2919AC293D}" type="sibTrans" cxnId="{A337B2D8-4704-4819-B034-65919F3FCB7D}">
      <dgm:prSet/>
      <dgm:spPr/>
      <dgm:t>
        <a:bodyPr/>
        <a:lstStyle/>
        <a:p>
          <a:endParaRPr lang="en-US"/>
        </a:p>
      </dgm:t>
    </dgm:pt>
    <dgm:pt modelId="{882FDC3D-EA65-4BFD-AB20-CB6CABF5C12F}">
      <dgm:prSet phldrT="[Text]"/>
      <dgm:spPr/>
      <dgm:t>
        <a:bodyPr/>
        <a:lstStyle/>
        <a:p>
          <a:r>
            <a:rPr lang="en-US" dirty="0">
              <a:latin typeface="Arial" panose="020B0604020202020204" pitchFamily="34" charset="0"/>
              <a:cs typeface="Arial" panose="020B0604020202020204" pitchFamily="34" charset="0"/>
            </a:rPr>
            <a:t>Begin the worship services and ministries in the community </a:t>
          </a:r>
        </a:p>
      </dgm:t>
    </dgm:pt>
    <dgm:pt modelId="{2AEF9204-445E-4366-B14E-82EBA9C7A55D}" type="parTrans" cxnId="{31725685-5B60-4B4B-8846-EA39D9F9E6C0}">
      <dgm:prSet/>
      <dgm:spPr/>
      <dgm:t>
        <a:bodyPr/>
        <a:lstStyle/>
        <a:p>
          <a:endParaRPr lang="en-US"/>
        </a:p>
      </dgm:t>
    </dgm:pt>
    <dgm:pt modelId="{1BD728E9-C8BE-4DE5-96A4-C5A823A38371}" type="sibTrans" cxnId="{31725685-5B60-4B4B-8846-EA39D9F9E6C0}">
      <dgm:prSet/>
      <dgm:spPr/>
      <dgm:t>
        <a:bodyPr/>
        <a:lstStyle/>
        <a:p>
          <a:endParaRPr lang="en-US"/>
        </a:p>
      </dgm:t>
    </dgm:pt>
    <dgm:pt modelId="{F103EDDA-5EF4-4234-8642-BA1F376BBE23}" type="pres">
      <dgm:prSet presAssocID="{5258E9F6-ADD6-4905-A775-BECD431E60F2}" presName="linear" presStyleCnt="0">
        <dgm:presLayoutVars>
          <dgm:animLvl val="lvl"/>
          <dgm:resizeHandles val="exact"/>
        </dgm:presLayoutVars>
      </dgm:prSet>
      <dgm:spPr/>
    </dgm:pt>
    <dgm:pt modelId="{50665E1D-BEEE-4B8C-B081-F50DDE587077}" type="pres">
      <dgm:prSet presAssocID="{C072CA4C-7F9D-4E7A-B233-B1C90CDAF647}" presName="parentText" presStyleLbl="node1" presStyleIdx="0" presStyleCnt="5" custLinFactNeighborY="-33273">
        <dgm:presLayoutVars>
          <dgm:chMax val="0"/>
          <dgm:bulletEnabled val="1"/>
        </dgm:presLayoutVars>
      </dgm:prSet>
      <dgm:spPr/>
    </dgm:pt>
    <dgm:pt modelId="{C17FB830-4676-4C0C-B46C-97A23DDBB2EC}" type="pres">
      <dgm:prSet presAssocID="{C072CA4C-7F9D-4E7A-B233-B1C90CDAF647}" presName="childText" presStyleLbl="revTx" presStyleIdx="0" presStyleCnt="5">
        <dgm:presLayoutVars>
          <dgm:bulletEnabled val="1"/>
        </dgm:presLayoutVars>
      </dgm:prSet>
      <dgm:spPr/>
    </dgm:pt>
    <dgm:pt modelId="{A7BC6570-3035-4A28-AD22-5B9091824442}" type="pres">
      <dgm:prSet presAssocID="{59189C80-8632-4F7B-951D-2190FA835B96}" presName="parentText" presStyleLbl="node1" presStyleIdx="1" presStyleCnt="5">
        <dgm:presLayoutVars>
          <dgm:chMax val="0"/>
          <dgm:bulletEnabled val="1"/>
        </dgm:presLayoutVars>
      </dgm:prSet>
      <dgm:spPr/>
    </dgm:pt>
    <dgm:pt modelId="{775C345F-038F-4219-B4B7-7353051B704A}" type="pres">
      <dgm:prSet presAssocID="{59189C80-8632-4F7B-951D-2190FA835B96}" presName="childText" presStyleLbl="revTx" presStyleIdx="1" presStyleCnt="5">
        <dgm:presLayoutVars>
          <dgm:bulletEnabled val="1"/>
        </dgm:presLayoutVars>
      </dgm:prSet>
      <dgm:spPr/>
    </dgm:pt>
    <dgm:pt modelId="{C338DE5C-3B1F-4FA7-9E66-F01E0B7BF9EB}" type="pres">
      <dgm:prSet presAssocID="{3D950C85-5EE0-425D-8166-94842CB67DEB}" presName="parentText" presStyleLbl="node1" presStyleIdx="2" presStyleCnt="5">
        <dgm:presLayoutVars>
          <dgm:chMax val="0"/>
          <dgm:bulletEnabled val="1"/>
        </dgm:presLayoutVars>
      </dgm:prSet>
      <dgm:spPr/>
    </dgm:pt>
    <dgm:pt modelId="{C3782320-FD4B-4F18-95D5-43162C05798E}" type="pres">
      <dgm:prSet presAssocID="{3D950C85-5EE0-425D-8166-94842CB67DEB}" presName="childText" presStyleLbl="revTx" presStyleIdx="2" presStyleCnt="5">
        <dgm:presLayoutVars>
          <dgm:bulletEnabled val="1"/>
        </dgm:presLayoutVars>
      </dgm:prSet>
      <dgm:spPr/>
    </dgm:pt>
    <dgm:pt modelId="{A805691E-5B8D-4E59-BCB2-5FD209C6E557}" type="pres">
      <dgm:prSet presAssocID="{D565DA7E-5627-438D-86B0-126638A32DAE}" presName="parentText" presStyleLbl="node1" presStyleIdx="3" presStyleCnt="5">
        <dgm:presLayoutVars>
          <dgm:chMax val="0"/>
          <dgm:bulletEnabled val="1"/>
        </dgm:presLayoutVars>
      </dgm:prSet>
      <dgm:spPr/>
    </dgm:pt>
    <dgm:pt modelId="{7E261560-2562-41F2-BE7A-C55097B0DABB}" type="pres">
      <dgm:prSet presAssocID="{D565DA7E-5627-438D-86B0-126638A32DAE}" presName="childText" presStyleLbl="revTx" presStyleIdx="3" presStyleCnt="5">
        <dgm:presLayoutVars>
          <dgm:bulletEnabled val="1"/>
        </dgm:presLayoutVars>
      </dgm:prSet>
      <dgm:spPr/>
    </dgm:pt>
    <dgm:pt modelId="{CBEF16D2-F066-43DA-BCA9-FAB0C5B4588B}" type="pres">
      <dgm:prSet presAssocID="{F5E67444-AA9A-46D1-BB21-6286CFBB3B78}" presName="parentText" presStyleLbl="node1" presStyleIdx="4" presStyleCnt="5">
        <dgm:presLayoutVars>
          <dgm:chMax val="0"/>
          <dgm:bulletEnabled val="1"/>
        </dgm:presLayoutVars>
      </dgm:prSet>
      <dgm:spPr/>
    </dgm:pt>
    <dgm:pt modelId="{44349C0A-4D7F-4000-AA7A-7ED980150982}" type="pres">
      <dgm:prSet presAssocID="{F5E67444-AA9A-46D1-BB21-6286CFBB3B78}" presName="childText" presStyleLbl="revTx" presStyleIdx="4" presStyleCnt="5">
        <dgm:presLayoutVars>
          <dgm:bulletEnabled val="1"/>
        </dgm:presLayoutVars>
      </dgm:prSet>
      <dgm:spPr/>
    </dgm:pt>
  </dgm:ptLst>
  <dgm:cxnLst>
    <dgm:cxn modelId="{1962E510-5A6C-4352-960F-CCEEE6F397FC}" type="presOf" srcId="{A8747244-3463-4C84-8BCF-224E10F32FC8}" destId="{C17FB830-4676-4C0C-B46C-97A23DDBB2EC}" srcOrd="0" destOrd="0" presId="urn:microsoft.com/office/officeart/2005/8/layout/vList2"/>
    <dgm:cxn modelId="{98752B11-6816-400F-B9C0-9E3B74EE1ACB}" type="presOf" srcId="{59189C80-8632-4F7B-951D-2190FA835B96}" destId="{A7BC6570-3035-4A28-AD22-5B9091824442}" srcOrd="0" destOrd="0" presId="urn:microsoft.com/office/officeart/2005/8/layout/vList2"/>
    <dgm:cxn modelId="{9A6D5E16-F094-4FD6-8EB3-FAA6E283817B}" srcId="{D565DA7E-5627-438D-86B0-126638A32DAE}" destId="{7DDD507A-6068-48FC-981D-CF9395C48FA3}" srcOrd="0" destOrd="0" parTransId="{D9C92390-DAE1-43A4-ADC6-F5CC20DD5114}" sibTransId="{8356826F-E8C4-4ADC-B910-CBD9BA097E44}"/>
    <dgm:cxn modelId="{49797924-1978-47D4-878C-E5E3EDCC2576}" type="presOf" srcId="{E9C9CB96-EDF9-4502-B572-93D0A7AD8E6B}" destId="{775C345F-038F-4219-B4B7-7353051B704A}" srcOrd="0" destOrd="0" presId="urn:microsoft.com/office/officeart/2005/8/layout/vList2"/>
    <dgm:cxn modelId="{9837F231-5692-49C4-8D8F-580FAEB2674C}" type="presOf" srcId="{882FDC3D-EA65-4BFD-AB20-CB6CABF5C12F}" destId="{44349C0A-4D7F-4000-AA7A-7ED980150982}" srcOrd="0" destOrd="0" presId="urn:microsoft.com/office/officeart/2005/8/layout/vList2"/>
    <dgm:cxn modelId="{7963EA48-2C27-4AAB-891F-3D5BA51C4119}" srcId="{5258E9F6-ADD6-4905-A775-BECD431E60F2}" destId="{C072CA4C-7F9D-4E7A-B233-B1C90CDAF647}" srcOrd="0" destOrd="0" parTransId="{3FC9A923-6A70-45BD-943D-CE9D85B92826}" sibTransId="{68A759AD-41E7-4CF3-930B-C9B43CB4EFDC}"/>
    <dgm:cxn modelId="{15133152-F55B-4CA3-B6CD-87084BD228C1}" srcId="{5258E9F6-ADD6-4905-A775-BECD431E60F2}" destId="{3D950C85-5EE0-425D-8166-94842CB67DEB}" srcOrd="2" destOrd="0" parTransId="{A29726D7-6703-4AB5-9563-3852D62F51E0}" sibTransId="{4EBAF0BE-EFBD-4918-A6FC-912F59AF5667}"/>
    <dgm:cxn modelId="{623E3278-C3E4-4CA9-8551-39A4F31CFD82}" srcId="{C072CA4C-7F9D-4E7A-B233-B1C90CDAF647}" destId="{A8747244-3463-4C84-8BCF-224E10F32FC8}" srcOrd="0" destOrd="0" parTransId="{D3281612-0E2E-4843-B49B-F878252DACDF}" sibTransId="{A368102D-4F81-4C08-B5EE-868699597616}"/>
    <dgm:cxn modelId="{31725685-5B60-4B4B-8846-EA39D9F9E6C0}" srcId="{F5E67444-AA9A-46D1-BB21-6286CFBB3B78}" destId="{882FDC3D-EA65-4BFD-AB20-CB6CABF5C12F}" srcOrd="0" destOrd="0" parTransId="{2AEF9204-445E-4366-B14E-82EBA9C7A55D}" sibTransId="{1BD728E9-C8BE-4DE5-96A4-C5A823A38371}"/>
    <dgm:cxn modelId="{09F87B85-C38F-4425-8AF5-4B0BBF9D02AA}" srcId="{5258E9F6-ADD6-4905-A775-BECD431E60F2}" destId="{D565DA7E-5627-438D-86B0-126638A32DAE}" srcOrd="3" destOrd="0" parTransId="{1319DCC8-2D88-47BC-9928-95197087EE8A}" sibTransId="{093F3894-879C-47D7-9EEE-05C72CDF39A3}"/>
    <dgm:cxn modelId="{DC11D389-0A7E-4028-A22B-6663BB58AE2F}" srcId="{5258E9F6-ADD6-4905-A775-BECD431E60F2}" destId="{59189C80-8632-4F7B-951D-2190FA835B96}" srcOrd="1" destOrd="0" parTransId="{837DB729-2A0B-4DCB-A33A-ECB05C30919D}" sibTransId="{611D2026-DFBF-40F9-9FAB-085BE39CF11C}"/>
    <dgm:cxn modelId="{D41EB691-C3FF-416B-A5D1-01D0A685BA4D}" srcId="{59189C80-8632-4F7B-951D-2190FA835B96}" destId="{E9C9CB96-EDF9-4502-B572-93D0A7AD8E6B}" srcOrd="0" destOrd="0" parTransId="{3B37A9EE-A542-4B35-B59E-4D9CB27F69CD}" sibTransId="{F9259A70-ECCB-46F2-A8A3-90D423E9C681}"/>
    <dgm:cxn modelId="{1767D1A9-F3B0-494F-B435-5F773542F101}" type="presOf" srcId="{F5E67444-AA9A-46D1-BB21-6286CFBB3B78}" destId="{CBEF16D2-F066-43DA-BCA9-FAB0C5B4588B}" srcOrd="0" destOrd="0" presId="urn:microsoft.com/office/officeart/2005/8/layout/vList2"/>
    <dgm:cxn modelId="{C27D34BA-4641-44A1-9FFD-3F30E67B45B8}" type="presOf" srcId="{3D950C85-5EE0-425D-8166-94842CB67DEB}" destId="{C338DE5C-3B1F-4FA7-9E66-F01E0B7BF9EB}" srcOrd="0" destOrd="0" presId="urn:microsoft.com/office/officeart/2005/8/layout/vList2"/>
    <dgm:cxn modelId="{6013F4C4-F680-4BD5-8D16-AF15DBB2BD1D}" srcId="{3D950C85-5EE0-425D-8166-94842CB67DEB}" destId="{DE86CC1B-9255-4F4E-8A6D-2B5ADDEBAE1F}" srcOrd="0" destOrd="0" parTransId="{CA97D5D2-C9A5-40D2-BFD3-48CB55551BF7}" sibTransId="{F0F79C57-4CD2-442A-A4BD-5E756DF55BAB}"/>
    <dgm:cxn modelId="{8B6BF8C5-0021-4026-8FAB-14D5D0C267F7}" type="presOf" srcId="{D565DA7E-5627-438D-86B0-126638A32DAE}" destId="{A805691E-5B8D-4E59-BCB2-5FD209C6E557}" srcOrd="0" destOrd="0" presId="urn:microsoft.com/office/officeart/2005/8/layout/vList2"/>
    <dgm:cxn modelId="{F8A73BCB-6B36-467C-AFEA-393865651BE2}" type="presOf" srcId="{DE86CC1B-9255-4F4E-8A6D-2B5ADDEBAE1F}" destId="{C3782320-FD4B-4F18-95D5-43162C05798E}" srcOrd="0" destOrd="0" presId="urn:microsoft.com/office/officeart/2005/8/layout/vList2"/>
    <dgm:cxn modelId="{0B3313CE-14BB-4BD8-864C-F90C5A303F9A}" type="presOf" srcId="{5258E9F6-ADD6-4905-A775-BECD431E60F2}" destId="{F103EDDA-5EF4-4234-8642-BA1F376BBE23}" srcOrd="0" destOrd="0" presId="urn:microsoft.com/office/officeart/2005/8/layout/vList2"/>
    <dgm:cxn modelId="{A337B2D8-4704-4819-B034-65919F3FCB7D}" srcId="{5258E9F6-ADD6-4905-A775-BECD431E60F2}" destId="{F5E67444-AA9A-46D1-BB21-6286CFBB3B78}" srcOrd="4" destOrd="0" parTransId="{3B604132-C5B7-4EA6-B1F7-C2F9F399281E}" sibTransId="{1245040B-31F6-487C-8E5E-AE2919AC293D}"/>
    <dgm:cxn modelId="{E125B6EB-41BE-433F-A54D-F6312BF5EC88}" type="presOf" srcId="{C072CA4C-7F9D-4E7A-B233-B1C90CDAF647}" destId="{50665E1D-BEEE-4B8C-B081-F50DDE587077}" srcOrd="0" destOrd="0" presId="urn:microsoft.com/office/officeart/2005/8/layout/vList2"/>
    <dgm:cxn modelId="{272B1CFA-60CB-415F-86F5-6E3BBD6A0AE8}" type="presOf" srcId="{7DDD507A-6068-48FC-981D-CF9395C48FA3}" destId="{7E261560-2562-41F2-BE7A-C55097B0DABB}" srcOrd="0" destOrd="0" presId="urn:microsoft.com/office/officeart/2005/8/layout/vList2"/>
    <dgm:cxn modelId="{6892F135-6A94-46CC-93D8-1AB0902E2790}" type="presParOf" srcId="{F103EDDA-5EF4-4234-8642-BA1F376BBE23}" destId="{50665E1D-BEEE-4B8C-B081-F50DDE587077}" srcOrd="0" destOrd="0" presId="urn:microsoft.com/office/officeart/2005/8/layout/vList2"/>
    <dgm:cxn modelId="{2504D849-4EA2-4BEB-BE02-8AD011FD88A5}" type="presParOf" srcId="{F103EDDA-5EF4-4234-8642-BA1F376BBE23}" destId="{C17FB830-4676-4C0C-B46C-97A23DDBB2EC}" srcOrd="1" destOrd="0" presId="urn:microsoft.com/office/officeart/2005/8/layout/vList2"/>
    <dgm:cxn modelId="{F7526240-4FC9-44BF-A176-25599BF8E2A5}" type="presParOf" srcId="{F103EDDA-5EF4-4234-8642-BA1F376BBE23}" destId="{A7BC6570-3035-4A28-AD22-5B9091824442}" srcOrd="2" destOrd="0" presId="urn:microsoft.com/office/officeart/2005/8/layout/vList2"/>
    <dgm:cxn modelId="{B8778775-0E1C-4B1B-B352-8F4B4AA3BDFC}" type="presParOf" srcId="{F103EDDA-5EF4-4234-8642-BA1F376BBE23}" destId="{775C345F-038F-4219-B4B7-7353051B704A}" srcOrd="3" destOrd="0" presId="urn:microsoft.com/office/officeart/2005/8/layout/vList2"/>
    <dgm:cxn modelId="{21758C1E-D51F-49F0-BA1D-62AD66ED1DAC}" type="presParOf" srcId="{F103EDDA-5EF4-4234-8642-BA1F376BBE23}" destId="{C338DE5C-3B1F-4FA7-9E66-F01E0B7BF9EB}" srcOrd="4" destOrd="0" presId="urn:microsoft.com/office/officeart/2005/8/layout/vList2"/>
    <dgm:cxn modelId="{6803592E-DE04-41B0-8D43-FFCFA7917BF3}" type="presParOf" srcId="{F103EDDA-5EF4-4234-8642-BA1F376BBE23}" destId="{C3782320-FD4B-4F18-95D5-43162C05798E}" srcOrd="5" destOrd="0" presId="urn:microsoft.com/office/officeart/2005/8/layout/vList2"/>
    <dgm:cxn modelId="{030ECB81-FACF-43DF-9FE0-A9889544AB6C}" type="presParOf" srcId="{F103EDDA-5EF4-4234-8642-BA1F376BBE23}" destId="{A805691E-5B8D-4E59-BCB2-5FD209C6E557}" srcOrd="6" destOrd="0" presId="urn:microsoft.com/office/officeart/2005/8/layout/vList2"/>
    <dgm:cxn modelId="{D6EBC5E3-2EE4-4E92-8650-62DF3C7EDAD7}" type="presParOf" srcId="{F103EDDA-5EF4-4234-8642-BA1F376BBE23}" destId="{7E261560-2562-41F2-BE7A-C55097B0DABB}" srcOrd="7" destOrd="0" presId="urn:microsoft.com/office/officeart/2005/8/layout/vList2"/>
    <dgm:cxn modelId="{D4E31347-46AD-4206-BD97-310D0AA5E416}" type="presParOf" srcId="{F103EDDA-5EF4-4234-8642-BA1F376BBE23}" destId="{CBEF16D2-F066-43DA-BCA9-FAB0C5B4588B}" srcOrd="8" destOrd="0" presId="urn:microsoft.com/office/officeart/2005/8/layout/vList2"/>
    <dgm:cxn modelId="{54435F54-F3C4-42A2-A894-1BF17C5D6123}" type="presParOf" srcId="{F103EDDA-5EF4-4234-8642-BA1F376BBE23}" destId="{44349C0A-4D7F-4000-AA7A-7ED980150982}"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CED1AF-AB6C-4E02-ACC9-2502E865DCD3}" type="doc">
      <dgm:prSet loTypeId="urn:microsoft.com/office/officeart/2005/8/layout/venn1" loCatId="relationship" qsTypeId="urn:microsoft.com/office/officeart/2005/8/quickstyle/simple1" qsCatId="simple" csTypeId="urn:microsoft.com/office/officeart/2005/8/colors/accent1_2" csCatId="accent1" phldr="1"/>
      <dgm:spPr/>
    </dgm:pt>
    <dgm:pt modelId="{CE9A92F6-7333-48BF-8B08-30E2552FF7A1}">
      <dgm:prSet phldrT="[Text]" custT="1"/>
      <dgm:spPr>
        <a:noFill/>
        <a:ln w="38100">
          <a:solidFill>
            <a:srgbClr val="009036"/>
          </a:solidFill>
        </a:ln>
      </dgm:spPr>
      <dgm:t>
        <a:bodyPr/>
        <a:lstStyle/>
        <a:p>
          <a:r>
            <a:rPr lang="en-US" sz="2000" dirty="0">
              <a:latin typeface="Arial" panose="020B0604020202020204" pitchFamily="34" charset="0"/>
              <a:cs typeface="Arial" panose="020B0604020202020204" pitchFamily="34" charset="0"/>
            </a:rPr>
            <a:t>Accountability</a:t>
          </a:r>
        </a:p>
      </dgm:t>
    </dgm:pt>
    <dgm:pt modelId="{AFF7C1C4-F1FE-483F-9084-9AEFC6846A07}" type="parTrans" cxnId="{D9DE7129-8C15-4614-B0BC-A3B76763FE3E}">
      <dgm:prSet/>
      <dgm:spPr/>
      <dgm:t>
        <a:bodyPr/>
        <a:lstStyle/>
        <a:p>
          <a:endParaRPr lang="en-US"/>
        </a:p>
      </dgm:t>
    </dgm:pt>
    <dgm:pt modelId="{26E8CEEA-1F06-4CDE-905A-280886AC5C01}" type="sibTrans" cxnId="{D9DE7129-8C15-4614-B0BC-A3B76763FE3E}">
      <dgm:prSet/>
      <dgm:spPr/>
      <dgm:t>
        <a:bodyPr/>
        <a:lstStyle/>
        <a:p>
          <a:endParaRPr lang="en-US"/>
        </a:p>
      </dgm:t>
    </dgm:pt>
    <dgm:pt modelId="{24EA871B-C876-4801-B38D-8C98FD9693BE}">
      <dgm:prSet phldrT="[Text]" custT="1"/>
      <dgm:spPr>
        <a:noFill/>
        <a:ln w="38100">
          <a:solidFill>
            <a:srgbClr val="F9B200"/>
          </a:solidFill>
        </a:ln>
      </dgm:spPr>
      <dgm:t>
        <a:bodyPr/>
        <a:lstStyle/>
        <a:p>
          <a:r>
            <a:rPr lang="en-US" sz="2000" dirty="0">
              <a:latin typeface="Arial" panose="020B0604020202020204" pitchFamily="34" charset="0"/>
              <a:cs typeface="Arial" panose="020B0604020202020204" pitchFamily="34" charset="0"/>
            </a:rPr>
            <a:t>External or Structural Support</a:t>
          </a:r>
        </a:p>
      </dgm:t>
    </dgm:pt>
    <dgm:pt modelId="{2BE67591-E8E0-40F6-A0D0-26620C7C6761}" type="parTrans" cxnId="{2AA7955B-1131-497F-9ED6-EE4CBB754DEB}">
      <dgm:prSet/>
      <dgm:spPr/>
      <dgm:t>
        <a:bodyPr/>
        <a:lstStyle/>
        <a:p>
          <a:endParaRPr lang="en-US"/>
        </a:p>
      </dgm:t>
    </dgm:pt>
    <dgm:pt modelId="{49F53711-F002-4006-8AD3-78ADDA7A4E61}" type="sibTrans" cxnId="{2AA7955B-1131-497F-9ED6-EE4CBB754DEB}">
      <dgm:prSet/>
      <dgm:spPr/>
      <dgm:t>
        <a:bodyPr/>
        <a:lstStyle/>
        <a:p>
          <a:endParaRPr lang="en-US"/>
        </a:p>
      </dgm:t>
    </dgm:pt>
    <dgm:pt modelId="{C5105923-BE68-49B3-A72C-ED11393F23C6}">
      <dgm:prSet phldrT="[Text]" custT="1"/>
      <dgm:spPr>
        <a:noFill/>
        <a:ln w="38100">
          <a:solidFill>
            <a:srgbClr val="E2001A"/>
          </a:solidFill>
        </a:ln>
      </dgm:spPr>
      <dgm:t>
        <a:bodyPr/>
        <a:lstStyle/>
        <a:p>
          <a:r>
            <a:rPr lang="en-US" sz="2000" dirty="0">
              <a:latin typeface="Arial" panose="020B0604020202020204" pitchFamily="34" charset="0"/>
              <a:cs typeface="Arial" panose="020B0604020202020204" pitchFamily="34" charset="0"/>
            </a:rPr>
            <a:t>A Mentor</a:t>
          </a:r>
        </a:p>
      </dgm:t>
    </dgm:pt>
    <dgm:pt modelId="{6E3A0579-1AED-4E91-AADE-0CAEEEDB49F4}" type="parTrans" cxnId="{8C08BC63-0A75-4A4E-A756-5EF0E8AB5014}">
      <dgm:prSet/>
      <dgm:spPr/>
      <dgm:t>
        <a:bodyPr/>
        <a:lstStyle/>
        <a:p>
          <a:endParaRPr lang="en-US"/>
        </a:p>
      </dgm:t>
    </dgm:pt>
    <dgm:pt modelId="{DBF65A71-78B8-4F99-A775-2EEFAE6B8CD0}" type="sibTrans" cxnId="{8C08BC63-0A75-4A4E-A756-5EF0E8AB5014}">
      <dgm:prSet/>
      <dgm:spPr/>
      <dgm:t>
        <a:bodyPr/>
        <a:lstStyle/>
        <a:p>
          <a:endParaRPr lang="en-US"/>
        </a:p>
      </dgm:t>
    </dgm:pt>
    <dgm:pt modelId="{97E4332C-F8C4-4720-B477-ECEF1B93B907}" type="pres">
      <dgm:prSet presAssocID="{45CED1AF-AB6C-4E02-ACC9-2502E865DCD3}" presName="compositeShape" presStyleCnt="0">
        <dgm:presLayoutVars>
          <dgm:chMax val="7"/>
          <dgm:dir/>
          <dgm:resizeHandles val="exact"/>
        </dgm:presLayoutVars>
      </dgm:prSet>
      <dgm:spPr/>
    </dgm:pt>
    <dgm:pt modelId="{8A89DA5E-2B33-45F3-AB37-F2AC611909DB}" type="pres">
      <dgm:prSet presAssocID="{CE9A92F6-7333-48BF-8B08-30E2552FF7A1}" presName="circ1" presStyleLbl="vennNode1" presStyleIdx="0" presStyleCnt="3"/>
      <dgm:spPr/>
    </dgm:pt>
    <dgm:pt modelId="{8802D1D7-E3C4-4681-A730-24EEC34DB12A}" type="pres">
      <dgm:prSet presAssocID="{CE9A92F6-7333-48BF-8B08-30E2552FF7A1}" presName="circ1Tx" presStyleLbl="revTx" presStyleIdx="0" presStyleCnt="0">
        <dgm:presLayoutVars>
          <dgm:chMax val="0"/>
          <dgm:chPref val="0"/>
          <dgm:bulletEnabled val="1"/>
        </dgm:presLayoutVars>
      </dgm:prSet>
      <dgm:spPr/>
    </dgm:pt>
    <dgm:pt modelId="{A81FDB1E-29B3-4E10-93F1-119427D168A1}" type="pres">
      <dgm:prSet presAssocID="{24EA871B-C876-4801-B38D-8C98FD9693BE}" presName="circ2" presStyleLbl="vennNode1" presStyleIdx="1" presStyleCnt="3"/>
      <dgm:spPr/>
    </dgm:pt>
    <dgm:pt modelId="{B4DA11F6-242D-40B3-849C-88ACF8EE6B02}" type="pres">
      <dgm:prSet presAssocID="{24EA871B-C876-4801-B38D-8C98FD9693BE}" presName="circ2Tx" presStyleLbl="revTx" presStyleIdx="0" presStyleCnt="0">
        <dgm:presLayoutVars>
          <dgm:chMax val="0"/>
          <dgm:chPref val="0"/>
          <dgm:bulletEnabled val="1"/>
        </dgm:presLayoutVars>
      </dgm:prSet>
      <dgm:spPr/>
    </dgm:pt>
    <dgm:pt modelId="{346FFFB7-AC10-4460-AA63-1B27091F5E4C}" type="pres">
      <dgm:prSet presAssocID="{C5105923-BE68-49B3-A72C-ED11393F23C6}" presName="circ3" presStyleLbl="vennNode1" presStyleIdx="2" presStyleCnt="3"/>
      <dgm:spPr/>
    </dgm:pt>
    <dgm:pt modelId="{43A9B014-739C-4E52-9B08-662BE4BCCF71}" type="pres">
      <dgm:prSet presAssocID="{C5105923-BE68-49B3-A72C-ED11393F23C6}" presName="circ3Tx" presStyleLbl="revTx" presStyleIdx="0" presStyleCnt="0">
        <dgm:presLayoutVars>
          <dgm:chMax val="0"/>
          <dgm:chPref val="0"/>
          <dgm:bulletEnabled val="1"/>
        </dgm:presLayoutVars>
      </dgm:prSet>
      <dgm:spPr/>
    </dgm:pt>
  </dgm:ptLst>
  <dgm:cxnLst>
    <dgm:cxn modelId="{72F48904-F978-4505-A9F0-972B356C5EDC}" type="presOf" srcId="{45CED1AF-AB6C-4E02-ACC9-2502E865DCD3}" destId="{97E4332C-F8C4-4720-B477-ECEF1B93B907}" srcOrd="0" destOrd="0" presId="urn:microsoft.com/office/officeart/2005/8/layout/venn1"/>
    <dgm:cxn modelId="{63C7AA28-0278-45FD-A8F7-17B82792DE90}" type="presOf" srcId="{24EA871B-C876-4801-B38D-8C98FD9693BE}" destId="{B4DA11F6-242D-40B3-849C-88ACF8EE6B02}" srcOrd="1" destOrd="0" presId="urn:microsoft.com/office/officeart/2005/8/layout/venn1"/>
    <dgm:cxn modelId="{D9DE7129-8C15-4614-B0BC-A3B76763FE3E}" srcId="{45CED1AF-AB6C-4E02-ACC9-2502E865DCD3}" destId="{CE9A92F6-7333-48BF-8B08-30E2552FF7A1}" srcOrd="0" destOrd="0" parTransId="{AFF7C1C4-F1FE-483F-9084-9AEFC6846A07}" sibTransId="{26E8CEEA-1F06-4CDE-905A-280886AC5C01}"/>
    <dgm:cxn modelId="{2072344E-D38E-45B5-B702-C148BDBE6AAE}" type="presOf" srcId="{CE9A92F6-7333-48BF-8B08-30E2552FF7A1}" destId="{8A89DA5E-2B33-45F3-AB37-F2AC611909DB}" srcOrd="0" destOrd="0" presId="urn:microsoft.com/office/officeart/2005/8/layout/venn1"/>
    <dgm:cxn modelId="{2AA7955B-1131-497F-9ED6-EE4CBB754DEB}" srcId="{45CED1AF-AB6C-4E02-ACC9-2502E865DCD3}" destId="{24EA871B-C876-4801-B38D-8C98FD9693BE}" srcOrd="1" destOrd="0" parTransId="{2BE67591-E8E0-40F6-A0D0-26620C7C6761}" sibTransId="{49F53711-F002-4006-8AD3-78ADDA7A4E61}"/>
    <dgm:cxn modelId="{8C08BC63-0A75-4A4E-A756-5EF0E8AB5014}" srcId="{45CED1AF-AB6C-4E02-ACC9-2502E865DCD3}" destId="{C5105923-BE68-49B3-A72C-ED11393F23C6}" srcOrd="2" destOrd="0" parTransId="{6E3A0579-1AED-4E91-AADE-0CAEEEDB49F4}" sibTransId="{DBF65A71-78B8-4F99-A775-2EEFAE6B8CD0}"/>
    <dgm:cxn modelId="{F87F8273-A5A6-4F63-BAFF-E1E7DA380D5D}" type="presOf" srcId="{CE9A92F6-7333-48BF-8B08-30E2552FF7A1}" destId="{8802D1D7-E3C4-4681-A730-24EEC34DB12A}" srcOrd="1" destOrd="0" presId="urn:microsoft.com/office/officeart/2005/8/layout/venn1"/>
    <dgm:cxn modelId="{BE28219A-925E-490A-83CB-3F260CD86F48}" type="presOf" srcId="{C5105923-BE68-49B3-A72C-ED11393F23C6}" destId="{43A9B014-739C-4E52-9B08-662BE4BCCF71}" srcOrd="1" destOrd="0" presId="urn:microsoft.com/office/officeart/2005/8/layout/venn1"/>
    <dgm:cxn modelId="{2147B7A0-9743-46C7-ADE4-C21FC6BD2302}" type="presOf" srcId="{C5105923-BE68-49B3-A72C-ED11393F23C6}" destId="{346FFFB7-AC10-4460-AA63-1B27091F5E4C}" srcOrd="0" destOrd="0" presId="urn:microsoft.com/office/officeart/2005/8/layout/venn1"/>
    <dgm:cxn modelId="{A2E954FA-8E30-4D7F-8D21-27DD9FA6E734}" type="presOf" srcId="{24EA871B-C876-4801-B38D-8C98FD9693BE}" destId="{A81FDB1E-29B3-4E10-93F1-119427D168A1}" srcOrd="0" destOrd="0" presId="urn:microsoft.com/office/officeart/2005/8/layout/venn1"/>
    <dgm:cxn modelId="{14F7599A-CBC9-40CD-9A97-908021DD9C96}" type="presParOf" srcId="{97E4332C-F8C4-4720-B477-ECEF1B93B907}" destId="{8A89DA5E-2B33-45F3-AB37-F2AC611909DB}" srcOrd="0" destOrd="0" presId="urn:microsoft.com/office/officeart/2005/8/layout/venn1"/>
    <dgm:cxn modelId="{EAD93A69-2A71-4DA3-AE76-F8A3528BCE6E}" type="presParOf" srcId="{97E4332C-F8C4-4720-B477-ECEF1B93B907}" destId="{8802D1D7-E3C4-4681-A730-24EEC34DB12A}" srcOrd="1" destOrd="0" presId="urn:microsoft.com/office/officeart/2005/8/layout/venn1"/>
    <dgm:cxn modelId="{8105148B-927E-4D37-9136-B53AF455ADF2}" type="presParOf" srcId="{97E4332C-F8C4-4720-B477-ECEF1B93B907}" destId="{A81FDB1E-29B3-4E10-93F1-119427D168A1}" srcOrd="2" destOrd="0" presId="urn:microsoft.com/office/officeart/2005/8/layout/venn1"/>
    <dgm:cxn modelId="{46490C70-9C2A-43BE-A9C0-53C2454A38D4}" type="presParOf" srcId="{97E4332C-F8C4-4720-B477-ECEF1B93B907}" destId="{B4DA11F6-242D-40B3-849C-88ACF8EE6B02}" srcOrd="3" destOrd="0" presId="urn:microsoft.com/office/officeart/2005/8/layout/venn1"/>
    <dgm:cxn modelId="{1CF99373-3057-43C4-B8F2-A83C7F1F23C9}" type="presParOf" srcId="{97E4332C-F8C4-4720-B477-ECEF1B93B907}" destId="{346FFFB7-AC10-4460-AA63-1B27091F5E4C}" srcOrd="4" destOrd="0" presId="urn:microsoft.com/office/officeart/2005/8/layout/venn1"/>
    <dgm:cxn modelId="{7387CF0C-41B0-4B94-8C9A-A3AFAA63603C}" type="presParOf" srcId="{97E4332C-F8C4-4720-B477-ECEF1B93B907}" destId="{43A9B014-739C-4E52-9B08-662BE4BCCF71}"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AEFF1-C798-4923-BD0E-A4C3B5D5AEB0}">
      <dsp:nvSpPr>
        <dsp:cNvPr id="0" name=""/>
        <dsp:cNvSpPr/>
      </dsp:nvSpPr>
      <dsp:spPr>
        <a:xfrm>
          <a:off x="6255965" y="2468843"/>
          <a:ext cx="2958842" cy="779778"/>
        </a:xfrm>
        <a:custGeom>
          <a:avLst/>
          <a:gdLst/>
          <a:ahLst/>
          <a:cxnLst/>
          <a:rect l="0" t="0" r="0" b="0"/>
          <a:pathLst>
            <a:path>
              <a:moveTo>
                <a:pt x="0" y="0"/>
              </a:moveTo>
              <a:lnTo>
                <a:pt x="2958842" y="77977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FBEEAF-C7C8-4E6F-AE9C-E6D94C321C2E}">
      <dsp:nvSpPr>
        <dsp:cNvPr id="0" name=""/>
        <dsp:cNvSpPr/>
      </dsp:nvSpPr>
      <dsp:spPr>
        <a:xfrm>
          <a:off x="6255965" y="2468843"/>
          <a:ext cx="3337454" cy="1691712"/>
        </a:xfrm>
        <a:custGeom>
          <a:avLst/>
          <a:gdLst/>
          <a:ahLst/>
          <a:cxnLst/>
          <a:rect l="0" t="0" r="0" b="0"/>
          <a:pathLst>
            <a:path>
              <a:moveTo>
                <a:pt x="0" y="0"/>
              </a:moveTo>
              <a:lnTo>
                <a:pt x="0" y="1498636"/>
              </a:lnTo>
              <a:lnTo>
                <a:pt x="3337454" y="1498636"/>
              </a:lnTo>
              <a:lnTo>
                <a:pt x="3337454"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D39B64-22ED-4E6A-9275-1F72B892E3C4}">
      <dsp:nvSpPr>
        <dsp:cNvPr id="0" name=""/>
        <dsp:cNvSpPr/>
      </dsp:nvSpPr>
      <dsp:spPr>
        <a:xfrm>
          <a:off x="6255965" y="2468843"/>
          <a:ext cx="1112484" cy="1691712"/>
        </a:xfrm>
        <a:custGeom>
          <a:avLst/>
          <a:gdLst/>
          <a:ahLst/>
          <a:cxnLst/>
          <a:rect l="0" t="0" r="0" b="0"/>
          <a:pathLst>
            <a:path>
              <a:moveTo>
                <a:pt x="0" y="0"/>
              </a:moveTo>
              <a:lnTo>
                <a:pt x="0" y="1498636"/>
              </a:lnTo>
              <a:lnTo>
                <a:pt x="1112484" y="1498636"/>
              </a:lnTo>
              <a:lnTo>
                <a:pt x="1112484"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0BC510-524B-4323-9D79-F01FF9621081}">
      <dsp:nvSpPr>
        <dsp:cNvPr id="0" name=""/>
        <dsp:cNvSpPr/>
      </dsp:nvSpPr>
      <dsp:spPr>
        <a:xfrm>
          <a:off x="5143480" y="2468843"/>
          <a:ext cx="1112484" cy="1691712"/>
        </a:xfrm>
        <a:custGeom>
          <a:avLst/>
          <a:gdLst/>
          <a:ahLst/>
          <a:cxnLst/>
          <a:rect l="0" t="0" r="0" b="0"/>
          <a:pathLst>
            <a:path>
              <a:moveTo>
                <a:pt x="1112484" y="0"/>
              </a:moveTo>
              <a:lnTo>
                <a:pt x="1112484" y="1498636"/>
              </a:lnTo>
              <a:lnTo>
                <a:pt x="0" y="1498636"/>
              </a:lnTo>
              <a:lnTo>
                <a:pt x="0"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8C388A-8D89-48E9-92A3-0AC0E8054DB4}">
      <dsp:nvSpPr>
        <dsp:cNvPr id="0" name=""/>
        <dsp:cNvSpPr/>
      </dsp:nvSpPr>
      <dsp:spPr>
        <a:xfrm>
          <a:off x="2918510" y="2468843"/>
          <a:ext cx="3337454" cy="1691712"/>
        </a:xfrm>
        <a:custGeom>
          <a:avLst/>
          <a:gdLst/>
          <a:ahLst/>
          <a:cxnLst/>
          <a:rect l="0" t="0" r="0" b="0"/>
          <a:pathLst>
            <a:path>
              <a:moveTo>
                <a:pt x="3337454" y="0"/>
              </a:moveTo>
              <a:lnTo>
                <a:pt x="3337454" y="1498636"/>
              </a:lnTo>
              <a:lnTo>
                <a:pt x="0" y="1498636"/>
              </a:lnTo>
              <a:lnTo>
                <a:pt x="0" y="169171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5BE317-1D67-4958-A619-8DD59C760C37}">
      <dsp:nvSpPr>
        <dsp:cNvPr id="0" name=""/>
        <dsp:cNvSpPr/>
      </dsp:nvSpPr>
      <dsp:spPr>
        <a:xfrm>
          <a:off x="5336556" y="1549434"/>
          <a:ext cx="1838817" cy="919408"/>
        </a:xfrm>
        <a:prstGeom prst="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Objective</a:t>
          </a:r>
        </a:p>
      </dsp:txBody>
      <dsp:txXfrm>
        <a:off x="5336556" y="1549434"/>
        <a:ext cx="1838817" cy="919408"/>
      </dsp:txXfrm>
    </dsp:sp>
    <dsp:sp modelId="{90E563EF-31A0-4DA5-9BEB-453244030DC8}">
      <dsp:nvSpPr>
        <dsp:cNvPr id="0" name=""/>
        <dsp:cNvSpPr/>
      </dsp:nvSpPr>
      <dsp:spPr>
        <a:xfrm>
          <a:off x="199910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Biblical	</a:t>
          </a:r>
        </a:p>
      </dsp:txBody>
      <dsp:txXfrm>
        <a:off x="1999101" y="4160556"/>
        <a:ext cx="1838817" cy="919408"/>
      </dsp:txXfrm>
    </dsp:sp>
    <dsp:sp modelId="{2A88AEFF-2EA6-414B-81B4-66A0F11086F1}">
      <dsp:nvSpPr>
        <dsp:cNvPr id="0" name=""/>
        <dsp:cNvSpPr/>
      </dsp:nvSpPr>
      <dsp:spPr>
        <a:xfrm>
          <a:off x="422407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Theological</a:t>
          </a:r>
        </a:p>
      </dsp:txBody>
      <dsp:txXfrm>
        <a:off x="4224071" y="4160556"/>
        <a:ext cx="1838817" cy="919408"/>
      </dsp:txXfrm>
    </dsp:sp>
    <dsp:sp modelId="{184FA925-6B70-4272-981B-C4CBAA21999B}">
      <dsp:nvSpPr>
        <dsp:cNvPr id="0" name=""/>
        <dsp:cNvSpPr/>
      </dsp:nvSpPr>
      <dsp:spPr>
        <a:xfrm>
          <a:off x="644904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Missiological</a:t>
          </a:r>
        </a:p>
      </dsp:txBody>
      <dsp:txXfrm>
        <a:off x="6449041" y="4160556"/>
        <a:ext cx="1838817" cy="919408"/>
      </dsp:txXfrm>
    </dsp:sp>
    <dsp:sp modelId="{8F8A8844-4C42-43E0-BED5-254B9F908B9A}">
      <dsp:nvSpPr>
        <dsp:cNvPr id="0" name=""/>
        <dsp:cNvSpPr/>
      </dsp:nvSpPr>
      <dsp:spPr>
        <a:xfrm>
          <a:off x="8674011" y="4160556"/>
          <a:ext cx="1838817" cy="919408"/>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Practical</a:t>
          </a:r>
        </a:p>
      </dsp:txBody>
      <dsp:txXfrm>
        <a:off x="8674011" y="4160556"/>
        <a:ext cx="1838817" cy="919408"/>
      </dsp:txXfrm>
    </dsp:sp>
    <dsp:sp modelId="{2F513D0A-9E82-4D7D-B2A0-D24D1FBC2B48}">
      <dsp:nvSpPr>
        <dsp:cNvPr id="0" name=""/>
        <dsp:cNvSpPr/>
      </dsp:nvSpPr>
      <dsp:spPr>
        <a:xfrm>
          <a:off x="3154688" y="2788917"/>
          <a:ext cx="6060118" cy="919408"/>
        </a:xfrm>
        <a:prstGeom prst="rect">
          <a:avLst/>
        </a:prstGeom>
        <a:solidFill>
          <a:schemeClr val="bg1"/>
        </a:solidFill>
        <a:ln w="254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Foundations for Planting New Churches</a:t>
          </a:r>
        </a:p>
      </dsp:txBody>
      <dsp:txXfrm>
        <a:off x="3154688" y="2788917"/>
        <a:ext cx="6060118" cy="919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EAC6F-F9DE-423B-9F16-AEB2273E44B9}">
      <dsp:nvSpPr>
        <dsp:cNvPr id="0" name=""/>
        <dsp:cNvSpPr/>
      </dsp:nvSpPr>
      <dsp:spPr>
        <a:xfrm>
          <a:off x="-7616" y="244098"/>
          <a:ext cx="2590787" cy="2636003"/>
        </a:xfrm>
        <a:prstGeom prst="pie">
          <a:avLst>
            <a:gd name="adj1" fmla="val 5400000"/>
            <a:gd name="adj2" fmla="val 16200000"/>
          </a:avLst>
        </a:prstGeom>
        <a:solidFill>
          <a:srgbClr val="00903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2C6471-7F9E-42A0-92A4-C4094C66B07A}">
      <dsp:nvSpPr>
        <dsp:cNvPr id="0" name=""/>
        <dsp:cNvSpPr/>
      </dsp:nvSpPr>
      <dsp:spPr>
        <a:xfrm>
          <a:off x="1287776" y="281939"/>
          <a:ext cx="2987040" cy="256032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latin typeface="Arial" panose="020B0604020202020204" pitchFamily="34" charset="0"/>
              <a:cs typeface="Arial" panose="020B0604020202020204" pitchFamily="34" charset="0"/>
            </a:rPr>
            <a:t>THE INCARNATION</a:t>
          </a:r>
        </a:p>
      </dsp:txBody>
      <dsp:txXfrm>
        <a:off x="1287776" y="281939"/>
        <a:ext cx="2987040" cy="768097"/>
      </dsp:txXfrm>
    </dsp:sp>
    <dsp:sp modelId="{98B706CD-85EF-4240-8C7F-38AD689F5030}">
      <dsp:nvSpPr>
        <dsp:cNvPr id="0" name=""/>
        <dsp:cNvSpPr/>
      </dsp:nvSpPr>
      <dsp:spPr>
        <a:xfrm>
          <a:off x="455673" y="1050037"/>
          <a:ext cx="1664206" cy="1664206"/>
        </a:xfrm>
        <a:prstGeom prst="pie">
          <a:avLst>
            <a:gd name="adj1" fmla="val 5400000"/>
            <a:gd name="adj2" fmla="val 16200000"/>
          </a:avLst>
        </a:prstGeom>
        <a:solidFill>
          <a:srgbClr val="125AA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C69D7E-A81D-49E4-A1F0-342452AE0865}">
      <dsp:nvSpPr>
        <dsp:cNvPr id="0" name=""/>
        <dsp:cNvSpPr/>
      </dsp:nvSpPr>
      <dsp:spPr>
        <a:xfrm>
          <a:off x="1287776" y="1050037"/>
          <a:ext cx="2987040" cy="166420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latin typeface="Arial" panose="020B0604020202020204" pitchFamily="34" charset="0"/>
              <a:cs typeface="Arial" panose="020B0604020202020204" pitchFamily="34" charset="0"/>
            </a:rPr>
            <a:t>“MISSIO DEI”</a:t>
          </a:r>
        </a:p>
        <a:p>
          <a:pPr marL="0" lvl="0" indent="0" algn="ctr" defTabSz="844550">
            <a:lnSpc>
              <a:spcPct val="90000"/>
            </a:lnSpc>
            <a:spcBef>
              <a:spcPct val="0"/>
            </a:spcBef>
            <a:spcAft>
              <a:spcPct val="35000"/>
            </a:spcAft>
            <a:buNone/>
          </a:pPr>
          <a:r>
            <a:rPr lang="en-US" sz="1900" b="1" kern="1200" dirty="0">
              <a:latin typeface="Arial" panose="020B0604020202020204" pitchFamily="34" charset="0"/>
              <a:cs typeface="Arial" panose="020B0604020202020204" pitchFamily="34" charset="0"/>
            </a:rPr>
            <a:t>“GOD’S MISSION”</a:t>
          </a:r>
        </a:p>
      </dsp:txBody>
      <dsp:txXfrm>
        <a:off x="1287776" y="1050037"/>
        <a:ext cx="2987040" cy="768095"/>
      </dsp:txXfrm>
    </dsp:sp>
    <dsp:sp modelId="{8D52F974-1455-41B5-B831-9768A7619F14}">
      <dsp:nvSpPr>
        <dsp:cNvPr id="0" name=""/>
        <dsp:cNvSpPr/>
      </dsp:nvSpPr>
      <dsp:spPr>
        <a:xfrm>
          <a:off x="903729" y="1818132"/>
          <a:ext cx="768095" cy="768095"/>
        </a:xfrm>
        <a:prstGeom prst="pie">
          <a:avLst>
            <a:gd name="adj1" fmla="val 5400000"/>
            <a:gd name="adj2" fmla="val 16200000"/>
          </a:avLst>
        </a:prstGeom>
        <a:solidFill>
          <a:srgbClr val="E2001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8683A0-6373-4C3B-B382-CEB43D90D154}">
      <dsp:nvSpPr>
        <dsp:cNvPr id="0" name=""/>
        <dsp:cNvSpPr/>
      </dsp:nvSpPr>
      <dsp:spPr>
        <a:xfrm>
          <a:off x="1287776" y="1818132"/>
          <a:ext cx="2987040" cy="76809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latin typeface="Arial" panose="020B0604020202020204" pitchFamily="34" charset="0"/>
              <a:cs typeface="Arial" panose="020B0604020202020204" pitchFamily="34" charset="0"/>
            </a:rPr>
            <a:t>KINGDOM OF GOD</a:t>
          </a:r>
        </a:p>
      </dsp:txBody>
      <dsp:txXfrm>
        <a:off x="1287776" y="1818132"/>
        <a:ext cx="2987040" cy="7680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776E01-FC2A-4729-A3EA-37FB76F7CBD3}">
      <dsp:nvSpPr>
        <dsp:cNvPr id="0" name=""/>
        <dsp:cNvSpPr/>
      </dsp:nvSpPr>
      <dsp:spPr>
        <a:xfrm>
          <a:off x="560054" y="0"/>
          <a:ext cx="5764530" cy="3352800"/>
        </a:xfrm>
        <a:prstGeom prst="rightArrow">
          <a:avLst/>
        </a:prstGeom>
        <a:solidFill>
          <a:srgbClr val="003F8A"/>
        </a:solidFill>
        <a:ln>
          <a:noFill/>
        </a:ln>
        <a:effectLst/>
      </dsp:spPr>
      <dsp:style>
        <a:lnRef idx="0">
          <a:scrgbClr r="0" g="0" b="0"/>
        </a:lnRef>
        <a:fillRef idx="1">
          <a:scrgbClr r="0" g="0" b="0"/>
        </a:fillRef>
        <a:effectRef idx="0">
          <a:scrgbClr r="0" g="0" b="0"/>
        </a:effectRef>
        <a:fontRef idx="minor"/>
      </dsp:style>
    </dsp:sp>
    <dsp:sp modelId="{71836BAC-25F0-4A1D-B0DD-8E64048A1414}">
      <dsp:nvSpPr>
        <dsp:cNvPr id="0" name=""/>
        <dsp:cNvSpPr/>
      </dsp:nvSpPr>
      <dsp:spPr>
        <a:xfrm>
          <a:off x="0" y="1005840"/>
          <a:ext cx="2034540" cy="134112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Spurs on the expansion of the Kingdom.</a:t>
          </a:r>
        </a:p>
      </dsp:txBody>
      <dsp:txXfrm>
        <a:off x="65468" y="1071308"/>
        <a:ext cx="1903604" cy="1210184"/>
      </dsp:txXfrm>
    </dsp:sp>
    <dsp:sp modelId="{B69C31D5-7E3D-4F37-B2AC-A00CFA21601A}">
      <dsp:nvSpPr>
        <dsp:cNvPr id="0" name=""/>
        <dsp:cNvSpPr/>
      </dsp:nvSpPr>
      <dsp:spPr>
        <a:xfrm>
          <a:off x="2373629" y="1005840"/>
          <a:ext cx="2034540" cy="134112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God invites us to participate!</a:t>
          </a:r>
        </a:p>
      </dsp:txBody>
      <dsp:txXfrm>
        <a:off x="2439097" y="1071308"/>
        <a:ext cx="1903604" cy="1210184"/>
      </dsp:txXfrm>
    </dsp:sp>
    <dsp:sp modelId="{1645E4D5-5C3A-40FD-BB08-CBA02E1134D6}">
      <dsp:nvSpPr>
        <dsp:cNvPr id="0" name=""/>
        <dsp:cNvSpPr/>
      </dsp:nvSpPr>
      <dsp:spPr>
        <a:xfrm>
          <a:off x="4747260" y="1005840"/>
          <a:ext cx="2034540" cy="134112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We have been commissioned.</a:t>
          </a:r>
        </a:p>
      </dsp:txBody>
      <dsp:txXfrm>
        <a:off x="4812728" y="1071308"/>
        <a:ext cx="1903604" cy="12101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D0CF3-1D40-4A85-80F9-C97CBFC2AC0D}">
      <dsp:nvSpPr>
        <dsp:cNvPr id="0" name=""/>
        <dsp:cNvSpPr/>
      </dsp:nvSpPr>
      <dsp:spPr>
        <a:xfrm>
          <a:off x="543" y="106410"/>
          <a:ext cx="2120963" cy="1272577"/>
        </a:xfrm>
        <a:prstGeom prst="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What are we shooting for?</a:t>
          </a:r>
        </a:p>
      </dsp:txBody>
      <dsp:txXfrm>
        <a:off x="543" y="106410"/>
        <a:ext cx="2120963" cy="1272577"/>
      </dsp:txXfrm>
    </dsp:sp>
    <dsp:sp modelId="{6A1055C2-2C45-4B51-8BD9-44A17CEE90C1}">
      <dsp:nvSpPr>
        <dsp:cNvPr id="0" name=""/>
        <dsp:cNvSpPr/>
      </dsp:nvSpPr>
      <dsp:spPr>
        <a:xfrm>
          <a:off x="2333603" y="106410"/>
          <a:ext cx="2120963" cy="1272577"/>
        </a:xfrm>
        <a:prstGeom prst="rect">
          <a:avLst/>
        </a:prstGeom>
        <a:solidFill>
          <a:schemeClr val="bg1"/>
        </a:solid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Toward what end are we working?</a:t>
          </a:r>
        </a:p>
      </dsp:txBody>
      <dsp:txXfrm>
        <a:off x="2333603" y="106410"/>
        <a:ext cx="2120963" cy="1272577"/>
      </dsp:txXfrm>
    </dsp:sp>
    <dsp:sp modelId="{583BFD1B-DBC0-448D-9173-5C7441A4255E}">
      <dsp:nvSpPr>
        <dsp:cNvPr id="0" name=""/>
        <dsp:cNvSpPr/>
      </dsp:nvSpPr>
      <dsp:spPr>
        <a:xfrm>
          <a:off x="543" y="1591084"/>
          <a:ext cx="2120963" cy="1272577"/>
        </a:xfrm>
        <a:prstGeom prst="rect">
          <a:avLst/>
        </a:prstGeom>
        <a:solidFill>
          <a:schemeClr val="bg1"/>
        </a:solid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What does the church we desire to establish look like?</a:t>
          </a:r>
        </a:p>
      </dsp:txBody>
      <dsp:txXfrm>
        <a:off x="543" y="1591084"/>
        <a:ext cx="2120963" cy="1272577"/>
      </dsp:txXfrm>
    </dsp:sp>
    <dsp:sp modelId="{E8201D2F-0085-4D65-9EB9-CD6D10E92C45}">
      <dsp:nvSpPr>
        <dsp:cNvPr id="0" name=""/>
        <dsp:cNvSpPr/>
      </dsp:nvSpPr>
      <dsp:spPr>
        <a:xfrm>
          <a:off x="2333603" y="1591084"/>
          <a:ext cx="2120963" cy="1272577"/>
        </a:xfrm>
        <a:prstGeom prst="rect">
          <a:avLst/>
        </a:prstGeom>
        <a:solidFill>
          <a:schemeClr val="bg1"/>
        </a:solidFill>
        <a:ln w="38100" cap="flat" cmpd="sng" algn="ctr">
          <a:solidFill>
            <a:srgbClr val="E6418D"/>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Arial" panose="020B0604020202020204" pitchFamily="34" charset="0"/>
              <a:cs typeface="Arial" panose="020B0604020202020204" pitchFamily="34" charset="0"/>
            </a:rPr>
            <a:t>What are the key ingredients to establish a healthy and growing church?</a:t>
          </a:r>
        </a:p>
      </dsp:txBody>
      <dsp:txXfrm>
        <a:off x="2333603" y="1591084"/>
        <a:ext cx="2120963" cy="12725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65E1D-BEEE-4B8C-B081-F50DDE587077}">
      <dsp:nvSpPr>
        <dsp:cNvPr id="0" name=""/>
        <dsp:cNvSpPr/>
      </dsp:nvSpPr>
      <dsp:spPr>
        <a:xfrm>
          <a:off x="0" y="0"/>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kern="1200" dirty="0">
              <a:solidFill>
                <a:schemeClr val="tx1"/>
              </a:solidFill>
              <a:latin typeface="Arial" panose="020B0604020202020204" pitchFamily="34" charset="0"/>
              <a:cs typeface="Arial" panose="020B0604020202020204" pitchFamily="34" charset="0"/>
            </a:rPr>
            <a:t>Evangelism</a:t>
          </a:r>
        </a:p>
      </dsp:txBody>
      <dsp:txXfrm>
        <a:off x="23417" y="23417"/>
        <a:ext cx="6049166" cy="432866"/>
      </dsp:txXfrm>
    </dsp:sp>
    <dsp:sp modelId="{C17FB830-4676-4C0C-B46C-97A23DDBB2EC}">
      <dsp:nvSpPr>
        <dsp:cNvPr id="0" name=""/>
        <dsp:cNvSpPr/>
      </dsp:nvSpPr>
      <dsp:spPr>
        <a:xfrm>
          <a:off x="0" y="484449"/>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Make new contacts </a:t>
          </a:r>
        </a:p>
      </dsp:txBody>
      <dsp:txXfrm>
        <a:off x="0" y="484449"/>
        <a:ext cx="6096000" cy="331200"/>
      </dsp:txXfrm>
    </dsp:sp>
    <dsp:sp modelId="{A7BC6570-3035-4A28-AD22-5B9091824442}">
      <dsp:nvSpPr>
        <dsp:cNvPr id="0" name=""/>
        <dsp:cNvSpPr/>
      </dsp:nvSpPr>
      <dsp:spPr>
        <a:xfrm>
          <a:off x="0" y="815649"/>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Discipleship</a:t>
          </a:r>
        </a:p>
      </dsp:txBody>
      <dsp:txXfrm>
        <a:off x="23417" y="839066"/>
        <a:ext cx="6049166" cy="432866"/>
      </dsp:txXfrm>
    </dsp:sp>
    <dsp:sp modelId="{775C345F-038F-4219-B4B7-7353051B704A}">
      <dsp:nvSpPr>
        <dsp:cNvPr id="0" name=""/>
        <dsp:cNvSpPr/>
      </dsp:nvSpPr>
      <dsp:spPr>
        <a:xfrm>
          <a:off x="0" y="1295349"/>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Organize small Bible study groups </a:t>
          </a:r>
        </a:p>
      </dsp:txBody>
      <dsp:txXfrm>
        <a:off x="0" y="1295349"/>
        <a:ext cx="6096000" cy="331200"/>
      </dsp:txXfrm>
    </dsp:sp>
    <dsp:sp modelId="{C338DE5C-3B1F-4FA7-9E66-F01E0B7BF9EB}">
      <dsp:nvSpPr>
        <dsp:cNvPr id="0" name=""/>
        <dsp:cNvSpPr/>
      </dsp:nvSpPr>
      <dsp:spPr>
        <a:xfrm>
          <a:off x="0" y="1626549"/>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Membership</a:t>
          </a:r>
        </a:p>
      </dsp:txBody>
      <dsp:txXfrm>
        <a:off x="23417" y="1649966"/>
        <a:ext cx="6049166" cy="432866"/>
      </dsp:txXfrm>
    </dsp:sp>
    <dsp:sp modelId="{C3782320-FD4B-4F18-95D5-43162C05798E}">
      <dsp:nvSpPr>
        <dsp:cNvPr id="0" name=""/>
        <dsp:cNvSpPr/>
      </dsp:nvSpPr>
      <dsp:spPr>
        <a:xfrm>
          <a:off x="0" y="2106250"/>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Develop commitment to the local church</a:t>
          </a:r>
        </a:p>
      </dsp:txBody>
      <dsp:txXfrm>
        <a:off x="0" y="2106250"/>
        <a:ext cx="6096000" cy="331200"/>
      </dsp:txXfrm>
    </dsp:sp>
    <dsp:sp modelId="{A805691E-5B8D-4E59-BCB2-5FD209C6E557}">
      <dsp:nvSpPr>
        <dsp:cNvPr id="0" name=""/>
        <dsp:cNvSpPr/>
      </dsp:nvSpPr>
      <dsp:spPr>
        <a:xfrm>
          <a:off x="0" y="2437450"/>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Leadership</a:t>
          </a:r>
        </a:p>
      </dsp:txBody>
      <dsp:txXfrm>
        <a:off x="23417" y="2460867"/>
        <a:ext cx="6049166" cy="432866"/>
      </dsp:txXfrm>
    </dsp:sp>
    <dsp:sp modelId="{7E261560-2562-41F2-BE7A-C55097B0DABB}">
      <dsp:nvSpPr>
        <dsp:cNvPr id="0" name=""/>
        <dsp:cNvSpPr/>
      </dsp:nvSpPr>
      <dsp:spPr>
        <a:xfrm>
          <a:off x="0" y="2917150"/>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Identify and develop leaders</a:t>
          </a:r>
        </a:p>
      </dsp:txBody>
      <dsp:txXfrm>
        <a:off x="0" y="2917150"/>
        <a:ext cx="6096000" cy="331200"/>
      </dsp:txXfrm>
    </dsp:sp>
    <dsp:sp modelId="{CBEF16D2-F066-43DA-BCA9-FAB0C5B4588B}">
      <dsp:nvSpPr>
        <dsp:cNvPr id="0" name=""/>
        <dsp:cNvSpPr/>
      </dsp:nvSpPr>
      <dsp:spPr>
        <a:xfrm>
          <a:off x="0" y="3248350"/>
          <a:ext cx="6096000" cy="479700"/>
        </a:xfrm>
        <a:prstGeom prst="roundRect">
          <a:avLst/>
        </a:prstGeom>
        <a:solidFill>
          <a:schemeClr val="bg1"/>
        </a:solid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Arial" panose="020B0604020202020204" pitchFamily="34" charset="0"/>
              <a:cs typeface="Arial" panose="020B0604020202020204" pitchFamily="34" charset="0"/>
            </a:rPr>
            <a:t>Worship Service</a:t>
          </a:r>
        </a:p>
      </dsp:txBody>
      <dsp:txXfrm>
        <a:off x="23417" y="3271767"/>
        <a:ext cx="6049166" cy="432866"/>
      </dsp:txXfrm>
    </dsp:sp>
    <dsp:sp modelId="{44349C0A-4D7F-4000-AA7A-7ED980150982}">
      <dsp:nvSpPr>
        <dsp:cNvPr id="0" name=""/>
        <dsp:cNvSpPr/>
      </dsp:nvSpPr>
      <dsp:spPr>
        <a:xfrm>
          <a:off x="0" y="3728050"/>
          <a:ext cx="6096000"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Begin the worship services and ministries in the community </a:t>
          </a:r>
        </a:p>
      </dsp:txBody>
      <dsp:txXfrm>
        <a:off x="0" y="3728050"/>
        <a:ext cx="6096000" cy="3312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89DA5E-2B33-45F3-AB37-F2AC611909DB}">
      <dsp:nvSpPr>
        <dsp:cNvPr id="0" name=""/>
        <dsp:cNvSpPr/>
      </dsp:nvSpPr>
      <dsp:spPr>
        <a:xfrm>
          <a:off x="1971210" y="54755"/>
          <a:ext cx="2628280" cy="2628280"/>
        </a:xfrm>
        <a:prstGeom prst="ellipse">
          <a:avLst/>
        </a:prstGeom>
        <a:noFill/>
        <a:ln w="38100" cap="flat" cmpd="sng" algn="ctr">
          <a:solidFill>
            <a:srgbClr val="00903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Accountability</a:t>
          </a:r>
        </a:p>
      </dsp:txBody>
      <dsp:txXfrm>
        <a:off x="2321648" y="514704"/>
        <a:ext cx="1927405" cy="1182726"/>
      </dsp:txXfrm>
    </dsp:sp>
    <dsp:sp modelId="{A81FDB1E-29B3-4E10-93F1-119427D168A1}">
      <dsp:nvSpPr>
        <dsp:cNvPr id="0" name=""/>
        <dsp:cNvSpPr/>
      </dsp:nvSpPr>
      <dsp:spPr>
        <a:xfrm>
          <a:off x="2919581" y="1697431"/>
          <a:ext cx="2628280" cy="2628280"/>
        </a:xfrm>
        <a:prstGeom prst="ellipse">
          <a:avLst/>
        </a:prstGeom>
        <a:noFill/>
        <a:ln w="38100" cap="flat" cmpd="sng" algn="ctr">
          <a:solidFill>
            <a:srgbClr val="F9B2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External or Structural Support</a:t>
          </a:r>
        </a:p>
      </dsp:txBody>
      <dsp:txXfrm>
        <a:off x="3723397" y="2376403"/>
        <a:ext cx="1576968" cy="1445554"/>
      </dsp:txXfrm>
    </dsp:sp>
    <dsp:sp modelId="{346FFFB7-AC10-4460-AA63-1B27091F5E4C}">
      <dsp:nvSpPr>
        <dsp:cNvPr id="0" name=""/>
        <dsp:cNvSpPr/>
      </dsp:nvSpPr>
      <dsp:spPr>
        <a:xfrm>
          <a:off x="1022839" y="1697431"/>
          <a:ext cx="2628280" cy="2628280"/>
        </a:xfrm>
        <a:prstGeom prst="ellipse">
          <a:avLst/>
        </a:prstGeom>
        <a:noFill/>
        <a:ln w="38100" cap="flat" cmpd="sng" algn="ctr">
          <a:solidFill>
            <a:srgbClr val="E2001A"/>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A Mentor</a:t>
          </a:r>
        </a:p>
      </dsp:txBody>
      <dsp:txXfrm>
        <a:off x="1270335" y="2376403"/>
        <a:ext cx="1576968" cy="144555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9E353A-BC15-4C48-8A8D-436270B7876E}" type="datetimeFigureOut">
              <a:rPr lang="en-US" smtClean="0"/>
              <a:t>3/12/21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CBEACE-AAA2-4E36-B46D-09290253529F}" type="slidenum">
              <a:rPr lang="en-US" smtClean="0"/>
              <a:t>‹#›</a:t>
            </a:fld>
            <a:endParaRPr lang="en-US"/>
          </a:p>
        </p:txBody>
      </p:sp>
    </p:spTree>
    <p:extLst>
      <p:ext uri="{BB962C8B-B14F-4D97-AF65-F5344CB8AC3E}">
        <p14:creationId xmlns:p14="http://schemas.microsoft.com/office/powerpoint/2010/main" val="310920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BEACE-AAA2-4E36-B46D-09290253529F}" type="slidenum">
              <a:rPr lang="en-US" smtClean="0"/>
              <a:t>7</a:t>
            </a:fld>
            <a:endParaRPr lang="en-US"/>
          </a:p>
        </p:txBody>
      </p:sp>
    </p:spTree>
    <p:extLst>
      <p:ext uri="{BB962C8B-B14F-4D97-AF65-F5344CB8AC3E}">
        <p14:creationId xmlns:p14="http://schemas.microsoft.com/office/powerpoint/2010/main" val="316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ADB7F57-6881-4462-B493-DDE0743D29EB}" type="datetimeFigureOut">
              <a:rPr lang="en-US" smtClean="0"/>
              <a:t>3/12/21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120577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ADB7F57-6881-4462-B493-DDE0743D29EB}" type="datetimeFigureOut">
              <a:rPr lang="en-US" smtClean="0"/>
              <a:t>3/12/21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4202567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ADB7F57-6881-4462-B493-DDE0743D29EB}" type="datetimeFigureOut">
              <a:rPr lang="en-US" smtClean="0"/>
              <a:t>3/12/21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1439919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97117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615397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68335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43030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55689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94313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12922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26929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ADB7F57-6881-4462-B493-DDE0743D29EB}" type="datetimeFigureOut">
              <a:rPr lang="en-US" smtClean="0"/>
              <a:t>3/12/21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29440228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19783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03990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98949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DB7F57-6881-4462-B493-DDE0743D29EB}" type="datetimeFigureOut">
              <a:rPr lang="en-US" smtClean="0"/>
              <a:t>3/12/21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1541161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ADB7F57-6881-4462-B493-DDE0743D29EB}" type="datetimeFigureOut">
              <a:rPr lang="en-US" smtClean="0"/>
              <a:t>3/12/21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382271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ADB7F57-6881-4462-B493-DDE0743D29EB}" type="datetimeFigureOut">
              <a:rPr lang="en-US" smtClean="0"/>
              <a:t>3/12/21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4112161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ADB7F57-6881-4462-B493-DDE0743D29EB}" type="datetimeFigureOut">
              <a:rPr lang="en-US" smtClean="0"/>
              <a:t>3/12/21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487305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DB7F57-6881-4462-B493-DDE0743D29EB}" type="datetimeFigureOut">
              <a:rPr lang="en-US" smtClean="0"/>
              <a:t>3/12/21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3922330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DB7F57-6881-4462-B493-DDE0743D29EB}" type="datetimeFigureOut">
              <a:rPr lang="en-US" smtClean="0"/>
              <a:t>3/12/21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4029365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DB7F57-6881-4462-B493-DDE0743D29EB}" type="datetimeFigureOut">
              <a:rPr lang="en-US" smtClean="0"/>
              <a:t>3/12/21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12C04-5264-4EE9-A703-E2CA0750A222}" type="slidenum">
              <a:rPr lang="en-US" smtClean="0"/>
              <a:t>‹#›</a:t>
            </a:fld>
            <a:endParaRPr lang="en-US"/>
          </a:p>
        </p:txBody>
      </p:sp>
    </p:spTree>
    <p:extLst>
      <p:ext uri="{BB962C8B-B14F-4D97-AF65-F5344CB8AC3E}">
        <p14:creationId xmlns:p14="http://schemas.microsoft.com/office/powerpoint/2010/main" val="1565110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DB7F57-6881-4462-B493-DDE0743D29EB}" type="datetimeFigureOut">
              <a:rPr lang="en-US" smtClean="0"/>
              <a:t>3/12/21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812C04-5264-4EE9-A703-E2CA0750A222}" type="slidenum">
              <a:rPr lang="en-US" smtClean="0"/>
              <a:t>‹#›</a:t>
            </a:fld>
            <a:endParaRPr lang="en-US"/>
          </a:p>
        </p:txBody>
      </p:sp>
    </p:spTree>
    <p:extLst>
      <p:ext uri="{BB962C8B-B14F-4D97-AF65-F5344CB8AC3E}">
        <p14:creationId xmlns:p14="http://schemas.microsoft.com/office/powerpoint/2010/main" val="217990461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5004A-BE9F-4112-B588-DEE17A3DEF1B}" type="datetimeFigureOut">
              <a:rPr lang="en-US" smtClean="0">
                <a:solidFill>
                  <a:prstClr val="black">
                    <a:tint val="75000"/>
                  </a:prstClr>
                </a:solidFill>
                <a:latin typeface="Calibri"/>
              </a:rPr>
              <a:pPr/>
              <a:t>3/12/21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51B11-BA5D-411E-9CA1-4A7587935358}"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8062088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7.e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4.xml"/><Relationship Id="rId2" Type="http://schemas.openxmlformats.org/officeDocument/2006/relationships/image" Target="../media/image9.emf"/><Relationship Id="rId1" Type="http://schemas.openxmlformats.org/officeDocument/2006/relationships/slideLayout" Target="../slideLayouts/slideLayout4.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0.jpeg"/><Relationship Id="rId9" Type="http://schemas.microsoft.com/office/2007/relationships/diagramDrawing" Target="../diagrams/drawing4.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2.emf"/><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TextBox 4"/>
          <p:cNvSpPr txBox="1"/>
          <p:nvPr/>
        </p:nvSpPr>
        <p:spPr>
          <a:xfrm>
            <a:off x="0" y="6477000"/>
            <a:ext cx="1143000" cy="246221"/>
          </a:xfrm>
          <a:prstGeom prst="rect">
            <a:avLst/>
          </a:prstGeom>
          <a:noFill/>
        </p:spPr>
        <p:txBody>
          <a:bodyPr wrap="square" rtlCol="0">
            <a:spAutoFit/>
          </a:bodyPr>
          <a:lstStyle/>
          <a:p>
            <a:r>
              <a:rPr lang="en-US" sz="1000">
                <a:latin typeface="Calibri"/>
                <a:cs typeface="Calibri"/>
              </a:rPr>
              <a:t>revised 3/11/21</a:t>
            </a:r>
          </a:p>
        </p:txBody>
      </p:sp>
    </p:spTree>
    <p:extLst>
      <p:ext uri="{BB962C8B-B14F-4D97-AF65-F5344CB8AC3E}">
        <p14:creationId xmlns:p14="http://schemas.microsoft.com/office/powerpoint/2010/main" val="21661689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926080" y="1016525"/>
            <a:ext cx="5913120" cy="4873945"/>
            <a:chOff x="2926080" y="1245125"/>
            <a:chExt cx="5913120" cy="4873945"/>
          </a:xfrm>
        </p:grpSpPr>
        <p:sp>
          <p:nvSpPr>
            <p:cNvPr id="12" name="Freeform 11"/>
            <p:cNvSpPr/>
            <p:nvPr/>
          </p:nvSpPr>
          <p:spPr>
            <a:xfrm>
              <a:off x="3036951" y="124512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Starting new churches weakens established ones</a:t>
              </a:r>
            </a:p>
          </p:txBody>
        </p:sp>
        <p:sp>
          <p:nvSpPr>
            <p:cNvPr id="13" name="Straight Connector 12"/>
            <p:cNvSpPr/>
            <p:nvPr/>
          </p:nvSpPr>
          <p:spPr>
            <a:xfrm>
              <a:off x="2926080" y="176363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036951" y="178955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Starting new churches is expensive </a:t>
              </a:r>
            </a:p>
          </p:txBody>
        </p:sp>
        <p:sp>
          <p:nvSpPr>
            <p:cNvPr id="15" name="Straight Connector 14"/>
            <p:cNvSpPr/>
            <p:nvPr/>
          </p:nvSpPr>
          <p:spPr>
            <a:xfrm>
              <a:off x="2926080" y="230806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036951" y="233398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We may lose many people </a:t>
              </a:r>
            </a:p>
          </p:txBody>
        </p:sp>
        <p:sp>
          <p:nvSpPr>
            <p:cNvPr id="17" name="Straight Connector 16"/>
            <p:cNvSpPr/>
            <p:nvPr/>
          </p:nvSpPr>
          <p:spPr>
            <a:xfrm>
              <a:off x="2926080" y="2852490"/>
              <a:ext cx="591312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036951" y="287841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We already have so many needs</a:t>
              </a:r>
            </a:p>
          </p:txBody>
        </p:sp>
        <p:sp>
          <p:nvSpPr>
            <p:cNvPr id="19" name="Straight Connector 18"/>
            <p:cNvSpPr/>
            <p:nvPr/>
          </p:nvSpPr>
          <p:spPr>
            <a:xfrm>
              <a:off x="2926080" y="3396920"/>
              <a:ext cx="591312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0" name="Freeform 19"/>
            <p:cNvSpPr/>
            <p:nvPr/>
          </p:nvSpPr>
          <p:spPr>
            <a:xfrm>
              <a:off x="3036951" y="342284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We can’t force church planting</a:t>
              </a:r>
            </a:p>
          </p:txBody>
        </p:sp>
        <p:sp>
          <p:nvSpPr>
            <p:cNvPr id="21" name="Straight Connector 20"/>
            <p:cNvSpPr/>
            <p:nvPr/>
          </p:nvSpPr>
          <p:spPr>
            <a:xfrm>
              <a:off x="2926080" y="394135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2" name="Freeform 21"/>
            <p:cNvSpPr/>
            <p:nvPr/>
          </p:nvSpPr>
          <p:spPr>
            <a:xfrm>
              <a:off x="3036951" y="396727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We won’t be able to preserve our doctrines</a:t>
              </a:r>
            </a:p>
          </p:txBody>
        </p:sp>
        <p:sp>
          <p:nvSpPr>
            <p:cNvPr id="23" name="Straight Connector 22"/>
            <p:cNvSpPr/>
            <p:nvPr/>
          </p:nvSpPr>
          <p:spPr>
            <a:xfrm>
              <a:off x="2926080" y="448578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4" name="Freeform 23"/>
            <p:cNvSpPr/>
            <p:nvPr/>
          </p:nvSpPr>
          <p:spPr>
            <a:xfrm>
              <a:off x="3036951" y="451170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Planting churches creates denominational competition</a:t>
              </a:r>
            </a:p>
          </p:txBody>
        </p:sp>
        <p:sp>
          <p:nvSpPr>
            <p:cNvPr id="25" name="Straight Connector 24"/>
            <p:cNvSpPr/>
            <p:nvPr/>
          </p:nvSpPr>
          <p:spPr>
            <a:xfrm>
              <a:off x="2926080" y="5030210"/>
              <a:ext cx="591312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6" name="Freeform 25"/>
            <p:cNvSpPr/>
            <p:nvPr/>
          </p:nvSpPr>
          <p:spPr>
            <a:xfrm>
              <a:off x="3036951" y="505613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One church for every city is a New Testament practice</a:t>
              </a:r>
              <a:r>
                <a:rPr lang="en-US" sz="2000" kern="1200" dirty="0"/>
                <a:t> </a:t>
              </a:r>
            </a:p>
          </p:txBody>
        </p:sp>
        <p:sp>
          <p:nvSpPr>
            <p:cNvPr id="27" name="Straight Connector 26"/>
            <p:cNvSpPr/>
            <p:nvPr/>
          </p:nvSpPr>
          <p:spPr>
            <a:xfrm>
              <a:off x="2926080" y="5574640"/>
              <a:ext cx="591312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8" name="Freeform 27"/>
            <p:cNvSpPr/>
            <p:nvPr/>
          </p:nvSpPr>
          <p:spPr>
            <a:xfrm>
              <a:off x="3036951" y="560056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Starting new churches won’t help my ministry career</a:t>
              </a:r>
            </a:p>
          </p:txBody>
        </p:sp>
        <p:sp>
          <p:nvSpPr>
            <p:cNvPr id="29" name="Straight Connector 28"/>
            <p:cNvSpPr/>
            <p:nvPr/>
          </p:nvSpPr>
          <p:spPr>
            <a:xfrm>
              <a:off x="2926080" y="611907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PRACTICAL FOUNDATION</a:t>
            </a:r>
          </a:p>
        </p:txBody>
      </p:sp>
      <p:pic>
        <p:nvPicPr>
          <p:cNvPr id="9"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sp>
        <p:nvSpPr>
          <p:cNvPr id="30" name="TextBox 29"/>
          <p:cNvSpPr txBox="1"/>
          <p:nvPr/>
        </p:nvSpPr>
        <p:spPr>
          <a:xfrm>
            <a:off x="-58273" y="990600"/>
            <a:ext cx="2877673" cy="923330"/>
          </a:xfrm>
          <a:prstGeom prst="rect">
            <a:avLst/>
          </a:prstGeom>
          <a:noFill/>
        </p:spPr>
        <p:txBody>
          <a:bodyPr wrap="none" rtlCol="0">
            <a:spAutoFit/>
          </a:bodyPr>
          <a:lstStyle/>
          <a:p>
            <a:pPr algn="r"/>
            <a:r>
              <a:rPr lang="en-US" b="1" dirty="0">
                <a:latin typeface="Arial" panose="020B0604020202020204" pitchFamily="34" charset="0"/>
                <a:cs typeface="Arial" panose="020B0604020202020204" pitchFamily="34" charset="0"/>
              </a:rPr>
              <a:t>COMMON </a:t>
            </a:r>
          </a:p>
          <a:p>
            <a:pPr algn="r"/>
            <a:r>
              <a:rPr lang="en-US" b="1" dirty="0">
                <a:latin typeface="Arial" panose="020B0604020202020204" pitchFamily="34" charset="0"/>
                <a:cs typeface="Arial" panose="020B0604020202020204" pitchFamily="34" charset="0"/>
              </a:rPr>
              <a:t>OBJECTIONS TO</a:t>
            </a:r>
          </a:p>
          <a:p>
            <a:pPr algn="r"/>
            <a:r>
              <a:rPr lang="en-US" b="1" dirty="0">
                <a:latin typeface="Arial" panose="020B0604020202020204" pitchFamily="34" charset="0"/>
                <a:cs typeface="Arial" panose="020B0604020202020204" pitchFamily="34" charset="0"/>
              </a:rPr>
              <a:t> PLANTING CHURCHES:</a:t>
            </a: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934075"/>
            <a:ext cx="3048000" cy="847725"/>
          </a:xfrm>
          <a:prstGeom prst="rect">
            <a:avLst/>
          </a:prstGeom>
        </p:spPr>
      </p:pic>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4791558"/>
            <a:ext cx="2667000" cy="1858609"/>
          </a:xfrm>
          <a:prstGeom prst="rect">
            <a:avLst/>
          </a:prstGeom>
        </p:spPr>
      </p:pic>
    </p:spTree>
    <p:extLst>
      <p:ext uri="{BB962C8B-B14F-4D97-AF65-F5344CB8AC3E}">
        <p14:creationId xmlns:p14="http://schemas.microsoft.com/office/powerpoint/2010/main" val="8607466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5237"/>
            <a:ext cx="8229600" cy="4525963"/>
          </a:xfrm>
        </p:spPr>
        <p:txBody>
          <a:bodyPr/>
          <a:lstStyle/>
          <a:p>
            <a:r>
              <a:rPr lang="en-US" sz="2400" dirty="0">
                <a:solidFill>
                  <a:schemeClr val="bg1"/>
                </a:solidFill>
              </a:rPr>
              <a:t>Stuart Murray, “</a:t>
            </a:r>
            <a:r>
              <a:rPr lang="en-US" sz="2400" i="1" dirty="0">
                <a:solidFill>
                  <a:schemeClr val="bg1"/>
                </a:solidFill>
              </a:rPr>
              <a:t>Laying Foundations</a:t>
            </a:r>
            <a:r>
              <a:rPr lang="en-US" sz="2400" dirty="0">
                <a:solidFill>
                  <a:schemeClr val="bg1"/>
                </a:solidFill>
              </a:rPr>
              <a:t>”</a:t>
            </a:r>
          </a:p>
          <a:p>
            <a:pPr marL="36576" indent="0">
              <a:buNone/>
            </a:pPr>
            <a:endParaRPr lang="en-US" sz="2400" dirty="0">
              <a:solidFill>
                <a:schemeClr val="bg1"/>
              </a:solidFill>
            </a:endParaRPr>
          </a:p>
          <a:p>
            <a:pPr marL="36576" indent="0">
              <a:buNone/>
            </a:pPr>
            <a:endParaRPr lang="en-US" dirty="0"/>
          </a:p>
        </p:txBody>
      </p:sp>
      <p:graphicFrame>
        <p:nvGraphicFramePr>
          <p:cNvPr id="4" name="Diagram 3"/>
          <p:cNvGraphicFramePr/>
          <p:nvPr>
            <p:extLst>
              <p:ext uri="{D42A27DB-BD31-4B8C-83A1-F6EECF244321}">
                <p14:modId xmlns:p14="http://schemas.microsoft.com/office/powerpoint/2010/main" val="430582954"/>
              </p:ext>
            </p:extLst>
          </p:nvPr>
        </p:nvGraphicFramePr>
        <p:xfrm>
          <a:off x="1981200" y="1524000"/>
          <a:ext cx="67818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09600" y="5682734"/>
            <a:ext cx="7731604" cy="461665"/>
          </a:xfrm>
          <a:prstGeom prst="rect">
            <a:avLst/>
          </a:prstGeom>
          <a:noFill/>
        </p:spPr>
        <p:txBody>
          <a:bodyPr wrap="none" rtlCol="0">
            <a:spAutoFit/>
          </a:bodyPr>
          <a:lstStyle/>
          <a:p>
            <a:r>
              <a:rPr lang="en-US" sz="2400" dirty="0">
                <a:solidFill>
                  <a:schemeClr val="bg1"/>
                </a:solidFill>
              </a:rPr>
              <a:t>Will you participate in some way to make this a reality? </a:t>
            </a:r>
          </a:p>
        </p:txBody>
      </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0" name="Imagen 7"/>
          <p:cNvPicPr>
            <a:picLocks noChangeAspect="1"/>
          </p:cNvPicPr>
          <p:nvPr/>
        </p:nvPicPr>
        <p:blipFill>
          <a:blip r:embed="rId7"/>
          <a:stretch>
            <a:fillRect/>
          </a:stretch>
        </p:blipFill>
        <p:spPr>
          <a:xfrm>
            <a:off x="4953000" y="533400"/>
            <a:ext cx="436414" cy="436414"/>
          </a:xfrm>
          <a:prstGeom prst="rect">
            <a:avLst/>
          </a:prstGeom>
        </p:spPr>
      </p:pic>
      <p:sp>
        <p:nvSpPr>
          <p:cNvPr id="12" name="TextBox 11"/>
          <p:cNvSpPr txBox="1"/>
          <p:nvPr/>
        </p:nvSpPr>
        <p:spPr>
          <a:xfrm>
            <a:off x="1524000" y="5105400"/>
            <a:ext cx="7277441" cy="861774"/>
          </a:xfrm>
          <a:prstGeom prst="rect">
            <a:avLst/>
          </a:prstGeom>
          <a:noFill/>
        </p:spPr>
        <p:txBody>
          <a:bodyPr wrap="none" rtlCol="0">
            <a:spAutoFit/>
          </a:bodyPr>
          <a:lstStyle/>
          <a:p>
            <a:r>
              <a:rPr lang="en-US" sz="1600" b="1" i="1" dirty="0">
                <a:latin typeface="Arial" panose="020B0604020202020204" pitchFamily="34" charset="0"/>
                <a:cs typeface="Arial" panose="020B0604020202020204" pitchFamily="34" charset="0"/>
              </a:rPr>
              <a:t>God’s desire is for thousands of healthy churches to be planted on your </a:t>
            </a:r>
          </a:p>
          <a:p>
            <a:r>
              <a:rPr lang="en-US" sz="1600" b="1" i="1" dirty="0">
                <a:latin typeface="Arial" panose="020B0604020202020204" pitchFamily="34" charset="0"/>
                <a:cs typeface="Arial" panose="020B0604020202020204" pitchFamily="34" charset="0"/>
              </a:rPr>
              <a:t>continent! Will you participate in some way to make this a reality?</a:t>
            </a:r>
          </a:p>
          <a:p>
            <a:endParaRPr lang="en-US" dirty="0"/>
          </a:p>
        </p:txBody>
      </p:sp>
      <p:pic>
        <p:nvPicPr>
          <p:cNvPr id="13" name="Imagen 7"/>
          <p:cNvPicPr>
            <a:picLocks noChangeAspect="1"/>
          </p:cNvPicPr>
          <p:nvPr/>
        </p:nvPicPr>
        <p:blipFill>
          <a:blip r:embed="rId7"/>
          <a:stretch>
            <a:fillRect/>
          </a:stretch>
        </p:blipFill>
        <p:spPr>
          <a:xfrm>
            <a:off x="457200" y="4953000"/>
            <a:ext cx="990600" cy="99060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VISION</a:t>
            </a:r>
          </a:p>
        </p:txBody>
      </p:sp>
    </p:spTree>
    <p:extLst>
      <p:ext uri="{BB962C8B-B14F-4D97-AF65-F5344CB8AC3E}">
        <p14:creationId xmlns:p14="http://schemas.microsoft.com/office/powerpoint/2010/main" val="20439508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12" grpId="0"/>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WHO SHOULD PLANT CHURCHES? </a:t>
            </a:r>
          </a:p>
        </p:txBody>
      </p:sp>
      <p:pic>
        <p:nvPicPr>
          <p:cNvPr id="5" name="Imagen 17"/>
          <p:cNvPicPr>
            <a:picLocks noChangeAspect="1"/>
          </p:cNvPicPr>
          <p:nvPr/>
        </p:nvPicPr>
        <p:blipFill>
          <a:blip r:embed="rId2"/>
          <a:stretch>
            <a:fillRect/>
          </a:stretch>
        </p:blipFill>
        <p:spPr>
          <a:xfrm>
            <a:off x="4971490" y="533400"/>
            <a:ext cx="432001" cy="432001"/>
          </a:xfrm>
          <a:prstGeom prst="rect">
            <a:avLst/>
          </a:prstGeom>
        </p:spPr>
      </p:pic>
      <p:sp>
        <p:nvSpPr>
          <p:cNvPr id="7" name="TextBox 6"/>
          <p:cNvSpPr txBox="1"/>
          <p:nvPr/>
        </p:nvSpPr>
        <p:spPr>
          <a:xfrm>
            <a:off x="304800" y="1447800"/>
            <a:ext cx="4067332"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TWO OPPOSING PARADIGMS:  </a:t>
            </a:r>
          </a:p>
        </p:txBody>
      </p:sp>
      <p:grpSp>
        <p:nvGrpSpPr>
          <p:cNvPr id="2" name="Group 1"/>
          <p:cNvGrpSpPr/>
          <p:nvPr/>
        </p:nvGrpSpPr>
        <p:grpSpPr>
          <a:xfrm>
            <a:off x="685800" y="2133600"/>
            <a:ext cx="6096000" cy="1706160"/>
            <a:chOff x="685800" y="2133600"/>
            <a:chExt cx="6096000" cy="1706160"/>
          </a:xfrm>
        </p:grpSpPr>
        <p:sp>
          <p:nvSpPr>
            <p:cNvPr id="13" name="Freeform 12"/>
            <p:cNvSpPr/>
            <p:nvPr/>
          </p:nvSpPr>
          <p:spPr>
            <a:xfrm>
              <a:off x="685800" y="2133600"/>
              <a:ext cx="5562600" cy="686040"/>
            </a:xfrm>
            <a:custGeom>
              <a:avLst/>
              <a:gdLst>
                <a:gd name="connsiteX0" fmla="*/ 0 w 6096000"/>
                <a:gd name="connsiteY0" fmla="*/ 177844 h 1067040"/>
                <a:gd name="connsiteX1" fmla="*/ 177844 w 6096000"/>
                <a:gd name="connsiteY1" fmla="*/ 0 h 1067040"/>
                <a:gd name="connsiteX2" fmla="*/ 5918156 w 6096000"/>
                <a:gd name="connsiteY2" fmla="*/ 0 h 1067040"/>
                <a:gd name="connsiteX3" fmla="*/ 6096000 w 6096000"/>
                <a:gd name="connsiteY3" fmla="*/ 177844 h 1067040"/>
                <a:gd name="connsiteX4" fmla="*/ 6096000 w 6096000"/>
                <a:gd name="connsiteY4" fmla="*/ 889196 h 1067040"/>
                <a:gd name="connsiteX5" fmla="*/ 5918156 w 6096000"/>
                <a:gd name="connsiteY5" fmla="*/ 1067040 h 1067040"/>
                <a:gd name="connsiteX6" fmla="*/ 177844 w 6096000"/>
                <a:gd name="connsiteY6" fmla="*/ 1067040 h 1067040"/>
                <a:gd name="connsiteX7" fmla="*/ 0 w 6096000"/>
                <a:gd name="connsiteY7" fmla="*/ 889196 h 1067040"/>
                <a:gd name="connsiteX8" fmla="*/ 0 w 6096000"/>
                <a:gd name="connsiteY8" fmla="*/ 177844 h 106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067040">
                  <a:moveTo>
                    <a:pt x="0" y="177844"/>
                  </a:moveTo>
                  <a:cubicBezTo>
                    <a:pt x="0" y="79623"/>
                    <a:pt x="79623" y="0"/>
                    <a:pt x="177844" y="0"/>
                  </a:cubicBezTo>
                  <a:lnTo>
                    <a:pt x="5918156" y="0"/>
                  </a:lnTo>
                  <a:cubicBezTo>
                    <a:pt x="6016377" y="0"/>
                    <a:pt x="6096000" y="79623"/>
                    <a:pt x="6096000" y="177844"/>
                  </a:cubicBezTo>
                  <a:lnTo>
                    <a:pt x="6096000" y="889196"/>
                  </a:lnTo>
                  <a:cubicBezTo>
                    <a:pt x="6096000" y="987417"/>
                    <a:pt x="6016377" y="1067040"/>
                    <a:pt x="5918156" y="1067040"/>
                  </a:cubicBezTo>
                  <a:lnTo>
                    <a:pt x="177844" y="1067040"/>
                  </a:lnTo>
                  <a:cubicBezTo>
                    <a:pt x="79623" y="1067040"/>
                    <a:pt x="0" y="987417"/>
                    <a:pt x="0" y="889196"/>
                  </a:cubicBezTo>
                  <a:lnTo>
                    <a:pt x="0" y="177844"/>
                  </a:lnTo>
                  <a:close/>
                </a:path>
              </a:pathLst>
            </a:custGeom>
            <a:solidFill>
              <a:schemeClr val="bg1"/>
            </a:solidFill>
            <a:ln w="38100">
              <a:solidFill>
                <a:srgbClr val="E2001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8769" tIns="158769" rIns="158769" bIns="158769" numCol="1" spcCol="1270" anchor="ctr" anchorCtr="0">
              <a:noAutofit/>
            </a:bodyPr>
            <a:lstStyle/>
            <a:p>
              <a:pPr lvl="0" algn="l" defTabSz="1244600">
                <a:lnSpc>
                  <a:spcPct val="90000"/>
                </a:lnSpc>
                <a:spcBef>
                  <a:spcPct val="0"/>
                </a:spcBef>
                <a:spcAft>
                  <a:spcPct val="35000"/>
                </a:spcAft>
              </a:pPr>
              <a:r>
                <a:rPr lang="en-US" sz="2400" kern="1200" dirty="0">
                  <a:solidFill>
                    <a:schemeClr val="tx1"/>
                  </a:solidFill>
                  <a:latin typeface="Arial" panose="020B0604020202020204" pitchFamily="34" charset="0"/>
                  <a:cs typeface="Arial" panose="020B0604020202020204" pitchFamily="34" charset="0"/>
                </a:rPr>
                <a:t>Formal Education</a:t>
              </a:r>
            </a:p>
          </p:txBody>
        </p:sp>
        <p:sp>
          <p:nvSpPr>
            <p:cNvPr id="14" name="Freeform 13"/>
            <p:cNvSpPr/>
            <p:nvPr/>
          </p:nvSpPr>
          <p:spPr>
            <a:xfrm>
              <a:off x="685800" y="2895840"/>
              <a:ext cx="6096000" cy="943920"/>
            </a:xfrm>
            <a:custGeom>
              <a:avLst/>
              <a:gdLst>
                <a:gd name="connsiteX0" fmla="*/ 0 w 6096000"/>
                <a:gd name="connsiteY0" fmla="*/ 0 h 943920"/>
                <a:gd name="connsiteX1" fmla="*/ 6096000 w 6096000"/>
                <a:gd name="connsiteY1" fmla="*/ 0 h 943920"/>
                <a:gd name="connsiteX2" fmla="*/ 6096000 w 6096000"/>
                <a:gd name="connsiteY2" fmla="*/ 943920 h 943920"/>
                <a:gd name="connsiteX3" fmla="*/ 0 w 6096000"/>
                <a:gd name="connsiteY3" fmla="*/ 943920 h 943920"/>
                <a:gd name="connsiteX4" fmla="*/ 0 w 6096000"/>
                <a:gd name="connsiteY4" fmla="*/ 0 h 94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943920">
                  <a:moveTo>
                    <a:pt x="0" y="0"/>
                  </a:moveTo>
                  <a:lnTo>
                    <a:pt x="6096000" y="0"/>
                  </a:lnTo>
                  <a:lnTo>
                    <a:pt x="6096000" y="943920"/>
                  </a:lnTo>
                  <a:lnTo>
                    <a:pt x="0" y="9439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The man who works to get rich.</a:t>
              </a:r>
            </a:p>
            <a:p>
              <a:pPr marL="228600" lvl="1" indent="-228600" algn="l" defTabSz="8890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Faulty information without formal training can cause people to make serious errors.  </a:t>
              </a:r>
            </a:p>
          </p:txBody>
        </p:sp>
      </p:grpSp>
      <p:grpSp>
        <p:nvGrpSpPr>
          <p:cNvPr id="3" name="Group 2"/>
          <p:cNvGrpSpPr/>
          <p:nvPr/>
        </p:nvGrpSpPr>
        <p:grpSpPr>
          <a:xfrm>
            <a:off x="685800" y="3810240"/>
            <a:ext cx="6096000" cy="1705920"/>
            <a:chOff x="685800" y="3810240"/>
            <a:chExt cx="6096000" cy="1705920"/>
          </a:xfrm>
        </p:grpSpPr>
        <p:sp>
          <p:nvSpPr>
            <p:cNvPr id="15" name="Freeform 14"/>
            <p:cNvSpPr/>
            <p:nvPr/>
          </p:nvSpPr>
          <p:spPr>
            <a:xfrm>
              <a:off x="685800" y="3810240"/>
              <a:ext cx="5715000" cy="686040"/>
            </a:xfrm>
            <a:custGeom>
              <a:avLst/>
              <a:gdLst>
                <a:gd name="connsiteX0" fmla="*/ 0 w 6096000"/>
                <a:gd name="connsiteY0" fmla="*/ 177844 h 1067040"/>
                <a:gd name="connsiteX1" fmla="*/ 177844 w 6096000"/>
                <a:gd name="connsiteY1" fmla="*/ 0 h 1067040"/>
                <a:gd name="connsiteX2" fmla="*/ 5918156 w 6096000"/>
                <a:gd name="connsiteY2" fmla="*/ 0 h 1067040"/>
                <a:gd name="connsiteX3" fmla="*/ 6096000 w 6096000"/>
                <a:gd name="connsiteY3" fmla="*/ 177844 h 1067040"/>
                <a:gd name="connsiteX4" fmla="*/ 6096000 w 6096000"/>
                <a:gd name="connsiteY4" fmla="*/ 889196 h 1067040"/>
                <a:gd name="connsiteX5" fmla="*/ 5918156 w 6096000"/>
                <a:gd name="connsiteY5" fmla="*/ 1067040 h 1067040"/>
                <a:gd name="connsiteX6" fmla="*/ 177844 w 6096000"/>
                <a:gd name="connsiteY6" fmla="*/ 1067040 h 1067040"/>
                <a:gd name="connsiteX7" fmla="*/ 0 w 6096000"/>
                <a:gd name="connsiteY7" fmla="*/ 889196 h 1067040"/>
                <a:gd name="connsiteX8" fmla="*/ 0 w 6096000"/>
                <a:gd name="connsiteY8" fmla="*/ 177844 h 106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1067040">
                  <a:moveTo>
                    <a:pt x="0" y="177844"/>
                  </a:moveTo>
                  <a:cubicBezTo>
                    <a:pt x="0" y="79623"/>
                    <a:pt x="79623" y="0"/>
                    <a:pt x="177844" y="0"/>
                  </a:cubicBezTo>
                  <a:lnTo>
                    <a:pt x="5918156" y="0"/>
                  </a:lnTo>
                  <a:cubicBezTo>
                    <a:pt x="6016377" y="0"/>
                    <a:pt x="6096000" y="79623"/>
                    <a:pt x="6096000" y="177844"/>
                  </a:cubicBezTo>
                  <a:lnTo>
                    <a:pt x="6096000" y="889196"/>
                  </a:lnTo>
                  <a:cubicBezTo>
                    <a:pt x="6096000" y="987417"/>
                    <a:pt x="6016377" y="1067040"/>
                    <a:pt x="5918156" y="1067040"/>
                  </a:cubicBezTo>
                  <a:lnTo>
                    <a:pt x="177844" y="1067040"/>
                  </a:lnTo>
                  <a:cubicBezTo>
                    <a:pt x="79623" y="1067040"/>
                    <a:pt x="0" y="987417"/>
                    <a:pt x="0" y="889196"/>
                  </a:cubicBezTo>
                  <a:lnTo>
                    <a:pt x="0" y="177844"/>
                  </a:lnTo>
                  <a:close/>
                </a:path>
              </a:pathLst>
            </a:custGeom>
            <a:solidFill>
              <a:schemeClr val="bg1"/>
            </a:solidFill>
            <a:ln w="38100">
              <a:solidFill>
                <a:srgbClr val="E2001A"/>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58769" tIns="158769" rIns="158769" bIns="158769" numCol="1" spcCol="1270" anchor="ctr" anchorCtr="0">
              <a:noAutofit/>
            </a:bodyPr>
            <a:lstStyle/>
            <a:p>
              <a:pPr lvl="0" algn="l" defTabSz="1244600">
                <a:lnSpc>
                  <a:spcPct val="90000"/>
                </a:lnSpc>
                <a:spcBef>
                  <a:spcPct val="0"/>
                </a:spcBef>
                <a:spcAft>
                  <a:spcPct val="35000"/>
                </a:spcAft>
              </a:pPr>
              <a:r>
                <a:rPr lang="en-US" sz="2400" b="0" kern="1200" dirty="0">
                  <a:solidFill>
                    <a:schemeClr val="tx1"/>
                  </a:solidFill>
                  <a:latin typeface="Arial" panose="020B0604020202020204" pitchFamily="34" charset="0"/>
                  <a:cs typeface="Arial" panose="020B0604020202020204" pitchFamily="34" charset="0"/>
                </a:rPr>
                <a:t>No Formal Studies</a:t>
              </a:r>
            </a:p>
          </p:txBody>
        </p:sp>
        <p:sp>
          <p:nvSpPr>
            <p:cNvPr id="16" name="Freeform 15"/>
            <p:cNvSpPr/>
            <p:nvPr/>
          </p:nvSpPr>
          <p:spPr>
            <a:xfrm>
              <a:off x="685800" y="4572240"/>
              <a:ext cx="6096000" cy="943920"/>
            </a:xfrm>
            <a:custGeom>
              <a:avLst/>
              <a:gdLst>
                <a:gd name="connsiteX0" fmla="*/ 0 w 6096000"/>
                <a:gd name="connsiteY0" fmla="*/ 0 h 943920"/>
                <a:gd name="connsiteX1" fmla="*/ 6096000 w 6096000"/>
                <a:gd name="connsiteY1" fmla="*/ 0 h 943920"/>
                <a:gd name="connsiteX2" fmla="*/ 6096000 w 6096000"/>
                <a:gd name="connsiteY2" fmla="*/ 943920 h 943920"/>
                <a:gd name="connsiteX3" fmla="*/ 0 w 6096000"/>
                <a:gd name="connsiteY3" fmla="*/ 943920 h 943920"/>
                <a:gd name="connsiteX4" fmla="*/ 0 w 6096000"/>
                <a:gd name="connsiteY4" fmla="*/ 0 h 94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943920">
                  <a:moveTo>
                    <a:pt x="0" y="0"/>
                  </a:moveTo>
                  <a:lnTo>
                    <a:pt x="6096000" y="0"/>
                  </a:lnTo>
                  <a:lnTo>
                    <a:pt x="6096000" y="943920"/>
                  </a:lnTo>
                  <a:lnTo>
                    <a:pt x="0" y="9439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Go and “dew” exactly what Joe “</a:t>
              </a:r>
              <a:r>
                <a:rPr lang="en-US" sz="1600" kern="1200" dirty="0" err="1">
                  <a:latin typeface="Arial" panose="020B0604020202020204" pitchFamily="34" charset="0"/>
                  <a:cs typeface="Arial" panose="020B0604020202020204" pitchFamily="34" charset="0"/>
                </a:rPr>
                <a:t>duz</a:t>
              </a:r>
              <a:r>
                <a:rPr lang="en-US" sz="1600" kern="1200" dirty="0">
                  <a:latin typeface="Arial" panose="020B0604020202020204" pitchFamily="34" charset="0"/>
                  <a:cs typeface="Arial" panose="020B0604020202020204" pitchFamily="34" charset="0"/>
                </a:rPr>
                <a:t>.”</a:t>
              </a:r>
            </a:p>
            <a:p>
              <a:pPr marL="228600" lvl="1" indent="-228600" algn="l" defTabSz="8890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There are not enough seminary graduates to work with all the people in the world.</a:t>
              </a:r>
            </a:p>
          </p:txBody>
        </p:sp>
      </p:grpSp>
      <p:pic>
        <p:nvPicPr>
          <p:cNvPr id="17" name="Imagen 17"/>
          <p:cNvPicPr>
            <a:picLocks noChangeAspect="1"/>
          </p:cNvPicPr>
          <p:nvPr/>
        </p:nvPicPr>
        <p:blipFill>
          <a:blip r:embed="rId2"/>
          <a:stretch>
            <a:fillRect/>
          </a:stretch>
        </p:blipFill>
        <p:spPr>
          <a:xfrm>
            <a:off x="7000783" y="3810000"/>
            <a:ext cx="1371600" cy="1371600"/>
          </a:xfrm>
          <a:prstGeom prst="rect">
            <a:avLst/>
          </a:prstGeom>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9"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864556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15"/>
          <p:cNvSpPr/>
          <p:nvPr/>
        </p:nvSpPr>
        <p:spPr>
          <a:xfrm>
            <a:off x="381000" y="1600201"/>
            <a:ext cx="6248400" cy="2819400"/>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400" dirty="0">
              <a:latin typeface="Times New Roman"/>
              <a:cs typeface="Times New Roman"/>
            </a:endParaRPr>
          </a:p>
        </p:txBody>
      </p:sp>
      <p:sp>
        <p:nvSpPr>
          <p:cNvPr id="3" name="Content Placeholder 2"/>
          <p:cNvSpPr>
            <a:spLocks noGrp="1"/>
          </p:cNvSpPr>
          <p:nvPr>
            <p:ph idx="1"/>
          </p:nvPr>
        </p:nvSpPr>
        <p:spPr>
          <a:xfrm>
            <a:off x="457200" y="1600200"/>
            <a:ext cx="6324600" cy="4525963"/>
          </a:xfrm>
        </p:spPr>
        <p:txBody>
          <a:bodyPr>
            <a:normAutofit/>
          </a:bodyPr>
          <a:lstStyle/>
          <a:p>
            <a:r>
              <a:rPr lang="en-US" sz="2000" b="1" dirty="0">
                <a:latin typeface="Arial" panose="020B0604020202020204" pitchFamily="34" charset="0"/>
                <a:cs typeface="Arial" panose="020B0604020202020204" pitchFamily="34" charset="0"/>
              </a:rPr>
              <a:t>One mandatory principle:</a:t>
            </a:r>
          </a:p>
          <a:p>
            <a:pPr lvl="1"/>
            <a:r>
              <a:rPr lang="en-US" sz="1600" dirty="0">
                <a:latin typeface="Arial" panose="020B0604020202020204" pitchFamily="34" charset="0"/>
                <a:cs typeface="Arial" panose="020B0604020202020204" pitchFamily="34" charset="0"/>
              </a:rPr>
              <a:t>The church planter must be called by God. </a:t>
            </a:r>
          </a:p>
          <a:p>
            <a:r>
              <a:rPr lang="en-US" sz="2000" b="1" dirty="0">
                <a:latin typeface="Arial" panose="020B0604020202020204" pitchFamily="34" charset="0"/>
                <a:cs typeface="Arial" panose="020B0604020202020204" pitchFamily="34" charset="0"/>
              </a:rPr>
              <a:t>Four points related to the church planter’s call</a:t>
            </a:r>
          </a:p>
          <a:p>
            <a:pPr marL="0" indent="0">
              <a:buNone/>
            </a:pPr>
            <a:r>
              <a:rPr lang="en-US" sz="20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1. Divine: from </a:t>
            </a:r>
            <a:r>
              <a:rPr lang="en-US" sz="1600" b="1" dirty="0">
                <a:latin typeface="Arial" panose="020B0604020202020204" pitchFamily="34" charset="0"/>
                <a:cs typeface="Arial" panose="020B0604020202020204" pitchFamily="34" charset="0"/>
              </a:rPr>
              <a:t>GOD</a:t>
            </a:r>
          </a:p>
          <a:p>
            <a:pPr marL="0" indent="0">
              <a:buNone/>
            </a:pPr>
            <a:r>
              <a:rPr lang="en-US" sz="1600" dirty="0">
                <a:latin typeface="Arial" panose="020B0604020202020204" pitchFamily="34" charset="0"/>
                <a:cs typeface="Arial" panose="020B0604020202020204" pitchFamily="34" charset="0"/>
              </a:rPr>
              <a:t>	2. Confirmed: by oneself and other </a:t>
            </a:r>
            <a:r>
              <a:rPr lang="en-US" sz="1600" b="1" dirty="0">
                <a:latin typeface="Arial" panose="020B0604020202020204" pitchFamily="34" charset="0"/>
                <a:cs typeface="Arial" panose="020B0604020202020204" pitchFamily="34" charset="0"/>
              </a:rPr>
              <a:t>PEOPLE</a:t>
            </a:r>
          </a:p>
          <a:p>
            <a:pPr marL="0" indent="0">
              <a:buNone/>
            </a:pPr>
            <a:r>
              <a:rPr lang="en-US" sz="1600" dirty="0">
                <a:latin typeface="Arial" panose="020B0604020202020204" pitchFamily="34" charset="0"/>
                <a:cs typeface="Arial" panose="020B0604020202020204" pitchFamily="34" charset="0"/>
              </a:rPr>
              <a:t>	3. Specific: to a particular </a:t>
            </a:r>
            <a:r>
              <a:rPr lang="en-US" sz="1600" b="1" dirty="0">
                <a:latin typeface="Arial" panose="020B0604020202020204" pitchFamily="34" charset="0"/>
                <a:cs typeface="Arial" panose="020B0604020202020204" pitchFamily="34" charset="0"/>
              </a:rPr>
              <a:t>COMMUNITY/MINISTRY</a:t>
            </a:r>
          </a:p>
          <a:p>
            <a:pPr marL="0" indent="0">
              <a:buNone/>
            </a:pPr>
            <a:r>
              <a:rPr lang="en-US" sz="1600" dirty="0">
                <a:latin typeface="Arial" panose="020B0604020202020204" pitchFamily="34" charset="0"/>
                <a:cs typeface="Arial" panose="020B0604020202020204" pitchFamily="34" charset="0"/>
              </a:rPr>
              <a:t>	4. Fulfilling: the church planter finds </a:t>
            </a:r>
            <a:r>
              <a:rPr lang="en-US" sz="1600" b="1" dirty="0">
                <a:latin typeface="Arial" panose="020B0604020202020204" pitchFamily="34" charset="0"/>
                <a:cs typeface="Arial" panose="020B0604020202020204" pitchFamily="34" charset="0"/>
              </a:rPr>
              <a:t>SATISFACTION</a:t>
            </a:r>
          </a:p>
          <a:p>
            <a:pPr marL="0" indent="0">
              <a:buNone/>
            </a:pPr>
            <a:r>
              <a:rPr lang="en-US" sz="1600" dirty="0">
                <a:latin typeface="Arial" panose="020B0604020202020204" pitchFamily="34" charset="0"/>
                <a:cs typeface="Arial" panose="020B0604020202020204" pitchFamily="34" charset="0"/>
              </a:rPr>
              <a:t>	    in the ministry God directs him to</a:t>
            </a:r>
          </a:p>
        </p:txBody>
      </p:sp>
      <p:sp>
        <p:nvSpPr>
          <p:cNvPr id="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CHOOSING THE PLANTER </a:t>
            </a:r>
          </a:p>
        </p:txBody>
      </p:sp>
      <p:pic>
        <p:nvPicPr>
          <p:cNvPr id="5" name="Imagen 17"/>
          <p:cNvPicPr>
            <a:picLocks noChangeAspect="1"/>
          </p:cNvPicPr>
          <p:nvPr/>
        </p:nvPicPr>
        <p:blipFill>
          <a:blip r:embed="rId2"/>
          <a:stretch>
            <a:fillRect/>
          </a:stretch>
        </p:blipFill>
        <p:spPr>
          <a:xfrm>
            <a:off x="4971490" y="533400"/>
            <a:ext cx="432001" cy="4320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Rectangle 9"/>
          <p:cNvSpPr/>
          <p:nvPr/>
        </p:nvSpPr>
        <p:spPr>
          <a:xfrm>
            <a:off x="1600200" y="4876800"/>
            <a:ext cx="5410200" cy="646331"/>
          </a:xfrm>
          <a:prstGeom prst="rect">
            <a:avLst/>
          </a:prstGeom>
        </p:spPr>
        <p:txBody>
          <a:bodyPr wrap="square">
            <a:spAutoFit/>
          </a:bodyPr>
          <a:lstStyle/>
          <a:p>
            <a:r>
              <a:rPr lang="en-US" b="1" i="1" dirty="0">
                <a:latin typeface="Arial" panose="020B0604020202020204" pitchFamily="34" charset="0"/>
                <a:cs typeface="Arial" panose="020B0604020202020204" pitchFamily="34" charset="0"/>
              </a:rPr>
              <a:t>“Set apart for me Barnabas and Saul for the work to which I have called them.” Acts 13:2</a:t>
            </a:r>
          </a:p>
        </p:txBody>
      </p:sp>
      <p:pic>
        <p:nvPicPr>
          <p:cNvPr id="11" name="Imagen 17"/>
          <p:cNvPicPr>
            <a:picLocks noChangeAspect="1"/>
          </p:cNvPicPr>
          <p:nvPr/>
        </p:nvPicPr>
        <p:blipFill>
          <a:blip r:embed="rId2"/>
          <a:stretch>
            <a:fillRect/>
          </a:stretch>
        </p:blipFill>
        <p:spPr>
          <a:xfrm>
            <a:off x="381000" y="4648200"/>
            <a:ext cx="1219200" cy="1219200"/>
          </a:xfrm>
          <a:prstGeom prst="rect">
            <a:avLst/>
          </a:prstGeom>
        </p:spPr>
      </p:pic>
    </p:spTree>
    <p:extLst>
      <p:ext uri="{BB962C8B-B14F-4D97-AF65-F5344CB8AC3E}">
        <p14:creationId xmlns:p14="http://schemas.microsoft.com/office/powerpoint/2010/main" val="14012587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anim calcmode="lin" valueType="num">
                                      <p:cBhvr>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Effect transition="in" filter="fade">
                                      <p:cBhvr>
                                        <p:cTn id="61" dur="1000"/>
                                        <p:tgtEl>
                                          <p:spTgt spid="3">
                                            <p:txEl>
                                              <p:pRg st="7" end="7"/>
                                            </p:txEl>
                                          </p:spTgt>
                                        </p:tgtEl>
                                      </p:cBhvr>
                                    </p:animEffect>
                                    <p:anim calcmode="lin" valueType="num">
                                      <p:cBhvr>
                                        <p:cTn id="6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left)">
                                      <p:cBhvr>
                                        <p:cTn id="68" dur="500"/>
                                        <p:tgtEl>
                                          <p:spTgt spid="11"/>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wipe(left)">
                                      <p:cBhvr>
                                        <p:cTn id="7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p:bldP spid="4"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0" y="533400"/>
            <a:ext cx="489712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SUCCESSFUL CHURCH PLANTERS</a:t>
            </a:r>
          </a:p>
        </p:txBody>
      </p:sp>
      <p:pic>
        <p:nvPicPr>
          <p:cNvPr id="5" name="Imagen 17"/>
          <p:cNvPicPr>
            <a:picLocks noChangeAspect="1"/>
          </p:cNvPicPr>
          <p:nvPr/>
        </p:nvPicPr>
        <p:blipFill>
          <a:blip r:embed="rId2"/>
          <a:stretch>
            <a:fillRect/>
          </a:stretch>
        </p:blipFill>
        <p:spPr>
          <a:xfrm>
            <a:off x="4971490" y="558599"/>
            <a:ext cx="432001" cy="432001"/>
          </a:xfrm>
          <a:prstGeom prst="rect">
            <a:avLst/>
          </a:prstGeom>
        </p:spPr>
      </p:pic>
      <p:sp>
        <p:nvSpPr>
          <p:cNvPr id="7" name="Content Placeholder 6"/>
          <p:cNvSpPr>
            <a:spLocks noGrp="1"/>
          </p:cNvSpPr>
          <p:nvPr>
            <p:ph sz="half" idx="1"/>
          </p:nvPr>
        </p:nvSpPr>
        <p:spPr>
          <a:xfrm>
            <a:off x="457200" y="1722437"/>
            <a:ext cx="4038600" cy="4525963"/>
          </a:xfrm>
        </p:spPr>
        <p:txBody>
          <a:bodyPr>
            <a:normAutofit/>
          </a:bodyPr>
          <a:lstStyle/>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Visionary</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Self-motivated</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Able to involve others </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Reach non-believers </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Have the support of their spouse</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Can establish relationships with others</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Dedicated to the holistic growth of the church</a:t>
            </a:r>
          </a:p>
          <a:p>
            <a:pPr marL="0" indent="0">
              <a:buNone/>
            </a:pPr>
            <a:endParaRPr lang="en-US" sz="1600" dirty="0">
              <a:latin typeface="Arial" panose="020B0604020202020204" pitchFamily="34" charset="0"/>
              <a:cs typeface="Arial" panose="020B0604020202020204" pitchFamily="34" charset="0"/>
            </a:endParaRPr>
          </a:p>
        </p:txBody>
      </p:sp>
      <p:sp>
        <p:nvSpPr>
          <p:cNvPr id="8" name="Content Placeholder 7"/>
          <p:cNvSpPr>
            <a:spLocks noGrp="1"/>
          </p:cNvSpPr>
          <p:nvPr>
            <p:ph sz="half" idx="2"/>
          </p:nvPr>
        </p:nvSpPr>
        <p:spPr>
          <a:xfrm>
            <a:off x="4648200" y="1722437"/>
            <a:ext cx="4038600" cy="4525963"/>
          </a:xfrm>
        </p:spPr>
        <p:txBody>
          <a:bodyPr>
            <a:normAutofit/>
          </a:bodyPr>
          <a:lstStyle/>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Respond to the community</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Use the gifts of others</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Flexible</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Maintain unity in the church</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Show adaptability </a:t>
            </a:r>
          </a:p>
          <a:p>
            <a:pPr>
              <a:buFont typeface="Courier New" panose="02070309020205020404" pitchFamily="49" charset="0"/>
              <a:buChar char="o"/>
            </a:pPr>
            <a:r>
              <a:rPr lang="en-US" sz="1800" dirty="0">
                <a:latin typeface="Arial" panose="020B0604020202020204" pitchFamily="34" charset="0"/>
                <a:cs typeface="Arial" panose="020B0604020202020204" pitchFamily="34" charset="0"/>
              </a:rPr>
              <a:t>Practice their faith</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10"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Rectángulo 13"/>
          <p:cNvSpPr/>
          <p:nvPr/>
        </p:nvSpPr>
        <p:spPr>
          <a:xfrm>
            <a:off x="381000" y="4953000"/>
            <a:ext cx="5105400" cy="1066800"/>
          </a:xfrm>
          <a:prstGeom prst="rect">
            <a:avLst/>
          </a:prstGeom>
          <a:gradFill flip="none" rotWithShape="1">
            <a:gsLst>
              <a:gs pos="0">
                <a:srgbClr val="E6418D">
                  <a:tint val="66000"/>
                  <a:satMod val="160000"/>
                </a:srgbClr>
              </a:gs>
              <a:gs pos="50000">
                <a:srgbClr val="E6418D">
                  <a:tint val="44500"/>
                  <a:satMod val="160000"/>
                </a:srgbClr>
              </a:gs>
              <a:gs pos="100000">
                <a:srgbClr val="E6418D">
                  <a:tint val="23500"/>
                  <a:satMod val="160000"/>
                </a:srgbClr>
              </a:gs>
            </a:gsLst>
            <a:lin ang="16200000" scaled="1"/>
            <a:tileRect/>
          </a:gradFill>
          <a:effectLst/>
        </p:spPr>
        <p:txBody>
          <a:bodyPr wrap="square" anchor="ctr">
            <a:noAutofit/>
          </a:bodyPr>
          <a:lstStyle/>
          <a:p>
            <a:r>
              <a:rPr lang="en-US" sz="1600" b="1" i="1" dirty="0">
                <a:latin typeface="Arial" panose="020B0604020202020204" pitchFamily="34" charset="0"/>
                <a:cs typeface="Arial" panose="020B0604020202020204" pitchFamily="34" charset="0"/>
              </a:rPr>
              <a:t>Jesus said to his disciples, “I will make you fishers of men.” Matthew 4:19; Mark 1:17; </a:t>
            </a:r>
          </a:p>
          <a:p>
            <a:r>
              <a:rPr lang="en-US" sz="1600" b="1" i="1" dirty="0">
                <a:latin typeface="Arial" panose="020B0604020202020204" pitchFamily="34" charset="0"/>
                <a:cs typeface="Arial" panose="020B0604020202020204" pitchFamily="34" charset="0"/>
              </a:rPr>
              <a:t>Luke 5:10</a:t>
            </a:r>
            <a:endParaRPr lang="en-US" sz="1600" dirty="0"/>
          </a:p>
        </p:txBody>
      </p:sp>
      <p:sp>
        <p:nvSpPr>
          <p:cNvPr id="12" name="TextBox 11"/>
          <p:cNvSpPr txBox="1"/>
          <p:nvPr/>
        </p:nvSpPr>
        <p:spPr>
          <a:xfrm>
            <a:off x="152400" y="1295400"/>
            <a:ext cx="2797561"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CHARACTERISTICS: </a:t>
            </a:r>
          </a:p>
        </p:txBody>
      </p:sp>
    </p:spTree>
    <p:extLst>
      <p:ext uri="{BB962C8B-B14F-4D97-AF65-F5344CB8AC3E}">
        <p14:creationId xmlns:p14="http://schemas.microsoft.com/office/powerpoint/2010/main" val="35892905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ircle(in)">
                                      <p:cBhvr>
                                        <p:cTn id="16" dur="20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barn(inVertical)">
                                      <p:cBhvr>
                                        <p:cTn id="21" dur="500"/>
                                        <p:tgtEl>
                                          <p:spTgt spid="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Effect transition="in" filter="barn(inVertical)">
                                      <p:cBhvr>
                                        <p:cTn id="26" dur="500"/>
                                        <p:tgtEl>
                                          <p:spTgt spid="7">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Effect transition="in" filter="barn(inVertical)">
                                      <p:cBhvr>
                                        <p:cTn id="31" dur="500"/>
                                        <p:tgtEl>
                                          <p:spTgt spid="7">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Effect transition="in" filter="barn(inVertical)">
                                      <p:cBhvr>
                                        <p:cTn id="36" dur="500"/>
                                        <p:tgtEl>
                                          <p:spTgt spid="7">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7">
                                            <p:txEl>
                                              <p:pRg st="4" end="4"/>
                                            </p:txEl>
                                          </p:spTgt>
                                        </p:tgtEl>
                                        <p:attrNameLst>
                                          <p:attrName>style.visibility</p:attrName>
                                        </p:attrNameLst>
                                      </p:cBhvr>
                                      <p:to>
                                        <p:strVal val="visible"/>
                                      </p:to>
                                    </p:set>
                                    <p:animEffect transition="in" filter="barn(inVertical)">
                                      <p:cBhvr>
                                        <p:cTn id="41" dur="500"/>
                                        <p:tgtEl>
                                          <p:spTgt spid="7">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7">
                                            <p:txEl>
                                              <p:pRg st="5" end="5"/>
                                            </p:txEl>
                                          </p:spTgt>
                                        </p:tgtEl>
                                        <p:attrNameLst>
                                          <p:attrName>style.visibility</p:attrName>
                                        </p:attrNameLst>
                                      </p:cBhvr>
                                      <p:to>
                                        <p:strVal val="visible"/>
                                      </p:to>
                                    </p:set>
                                    <p:animEffect transition="in" filter="barn(inVertical)">
                                      <p:cBhvr>
                                        <p:cTn id="46" dur="500"/>
                                        <p:tgtEl>
                                          <p:spTgt spid="7">
                                            <p:txEl>
                                              <p:pRg st="5" end="5"/>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7">
                                            <p:txEl>
                                              <p:pRg st="6" end="6"/>
                                            </p:txEl>
                                          </p:spTgt>
                                        </p:tgtEl>
                                        <p:attrNameLst>
                                          <p:attrName>style.visibility</p:attrName>
                                        </p:attrNameLst>
                                      </p:cBhvr>
                                      <p:to>
                                        <p:strVal val="visible"/>
                                      </p:to>
                                    </p:set>
                                    <p:animEffect transition="in" filter="barn(inVertical)">
                                      <p:cBhvr>
                                        <p:cTn id="51" dur="500"/>
                                        <p:tgtEl>
                                          <p:spTgt spid="7">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grpId="0" nodeType="clickEffect">
                                  <p:stCondLst>
                                    <p:cond delay="0"/>
                                  </p:stCondLst>
                                  <p:childTnLst>
                                    <p:set>
                                      <p:cBhvr>
                                        <p:cTn id="55" dur="1" fill="hold">
                                          <p:stCondLst>
                                            <p:cond delay="0"/>
                                          </p:stCondLst>
                                        </p:cTn>
                                        <p:tgtEl>
                                          <p:spTgt spid="8">
                                            <p:txEl>
                                              <p:pRg st="0" end="0"/>
                                            </p:txEl>
                                          </p:spTgt>
                                        </p:tgtEl>
                                        <p:attrNameLst>
                                          <p:attrName>style.visibility</p:attrName>
                                        </p:attrNameLst>
                                      </p:cBhvr>
                                      <p:to>
                                        <p:strVal val="visible"/>
                                      </p:to>
                                    </p:set>
                                    <p:animEffect transition="in" filter="barn(inVertical)">
                                      <p:cBhvr>
                                        <p:cTn id="56" dur="500"/>
                                        <p:tgtEl>
                                          <p:spTgt spid="8">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grpId="0" nodeType="clickEffect">
                                  <p:stCondLst>
                                    <p:cond delay="0"/>
                                  </p:stCondLst>
                                  <p:childTnLst>
                                    <p:set>
                                      <p:cBhvr>
                                        <p:cTn id="60" dur="1" fill="hold">
                                          <p:stCondLst>
                                            <p:cond delay="0"/>
                                          </p:stCondLst>
                                        </p:cTn>
                                        <p:tgtEl>
                                          <p:spTgt spid="8">
                                            <p:txEl>
                                              <p:pRg st="1" end="1"/>
                                            </p:txEl>
                                          </p:spTgt>
                                        </p:tgtEl>
                                        <p:attrNameLst>
                                          <p:attrName>style.visibility</p:attrName>
                                        </p:attrNameLst>
                                      </p:cBhvr>
                                      <p:to>
                                        <p:strVal val="visible"/>
                                      </p:to>
                                    </p:set>
                                    <p:animEffect transition="in" filter="barn(inVertical)">
                                      <p:cBhvr>
                                        <p:cTn id="61" dur="500"/>
                                        <p:tgtEl>
                                          <p:spTgt spid="8">
                                            <p:txEl>
                                              <p:pRg st="1" end="1"/>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grpId="0" nodeType="clickEffect">
                                  <p:stCondLst>
                                    <p:cond delay="0"/>
                                  </p:stCondLst>
                                  <p:childTnLst>
                                    <p:set>
                                      <p:cBhvr>
                                        <p:cTn id="65" dur="1" fill="hold">
                                          <p:stCondLst>
                                            <p:cond delay="0"/>
                                          </p:stCondLst>
                                        </p:cTn>
                                        <p:tgtEl>
                                          <p:spTgt spid="8">
                                            <p:txEl>
                                              <p:pRg st="2" end="2"/>
                                            </p:txEl>
                                          </p:spTgt>
                                        </p:tgtEl>
                                        <p:attrNameLst>
                                          <p:attrName>style.visibility</p:attrName>
                                        </p:attrNameLst>
                                      </p:cBhvr>
                                      <p:to>
                                        <p:strVal val="visible"/>
                                      </p:to>
                                    </p:set>
                                    <p:animEffect transition="in" filter="barn(inVertical)">
                                      <p:cBhvr>
                                        <p:cTn id="66" dur="500"/>
                                        <p:tgtEl>
                                          <p:spTgt spid="8">
                                            <p:txEl>
                                              <p:pRg st="2" end="2"/>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8">
                                            <p:txEl>
                                              <p:pRg st="3" end="3"/>
                                            </p:txEl>
                                          </p:spTgt>
                                        </p:tgtEl>
                                        <p:attrNameLst>
                                          <p:attrName>style.visibility</p:attrName>
                                        </p:attrNameLst>
                                      </p:cBhvr>
                                      <p:to>
                                        <p:strVal val="visible"/>
                                      </p:to>
                                    </p:set>
                                    <p:animEffect transition="in" filter="barn(inVertical)">
                                      <p:cBhvr>
                                        <p:cTn id="71" dur="500"/>
                                        <p:tgtEl>
                                          <p:spTgt spid="8">
                                            <p:txEl>
                                              <p:pRg st="3" end="3"/>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8">
                                            <p:txEl>
                                              <p:pRg st="4" end="4"/>
                                            </p:txEl>
                                          </p:spTgt>
                                        </p:tgtEl>
                                        <p:attrNameLst>
                                          <p:attrName>style.visibility</p:attrName>
                                        </p:attrNameLst>
                                      </p:cBhvr>
                                      <p:to>
                                        <p:strVal val="visible"/>
                                      </p:to>
                                    </p:set>
                                    <p:animEffect transition="in" filter="barn(inVertical)">
                                      <p:cBhvr>
                                        <p:cTn id="76" dur="500"/>
                                        <p:tgtEl>
                                          <p:spTgt spid="8">
                                            <p:txEl>
                                              <p:pRg st="4" end="4"/>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grpId="0" nodeType="clickEffect">
                                  <p:stCondLst>
                                    <p:cond delay="0"/>
                                  </p:stCondLst>
                                  <p:childTnLst>
                                    <p:set>
                                      <p:cBhvr>
                                        <p:cTn id="80" dur="1" fill="hold">
                                          <p:stCondLst>
                                            <p:cond delay="0"/>
                                          </p:stCondLst>
                                        </p:cTn>
                                        <p:tgtEl>
                                          <p:spTgt spid="8">
                                            <p:txEl>
                                              <p:pRg st="5" end="5"/>
                                            </p:txEl>
                                          </p:spTgt>
                                        </p:tgtEl>
                                        <p:attrNameLst>
                                          <p:attrName>style.visibility</p:attrName>
                                        </p:attrNameLst>
                                      </p:cBhvr>
                                      <p:to>
                                        <p:strVal val="visible"/>
                                      </p:to>
                                    </p:set>
                                    <p:animEffect transition="in" filter="barn(inVertical)">
                                      <p:cBhvr>
                                        <p:cTn id="81" dur="500"/>
                                        <p:tgtEl>
                                          <p:spTgt spid="8">
                                            <p:txEl>
                                              <p:pRg st="5" end="5"/>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wipe(left)">
                                      <p:cBhvr>
                                        <p:cTn id="8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build="p"/>
      <p:bldP spid="8" grpId="0" build="p"/>
      <p:bldP spid="11"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533400"/>
            <a:ext cx="4897120" cy="508200"/>
          </a:xfrm>
          <a:prstGeom prst="rect">
            <a:avLst/>
          </a:prstGeom>
          <a:solidFill>
            <a:srgbClr val="1D398D"/>
          </a:solidFill>
        </p:spPr>
        <p:txBody>
          <a:bodyPr vert="horz" lIns="360000" tIns="0" rIns="91440" bIns="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WHAT DOES THE CHURCH WE ARE GOING TO ESTABLISH LOOK LIKE? </a:t>
            </a:r>
          </a:p>
        </p:txBody>
      </p:sp>
      <p:pic>
        <p:nvPicPr>
          <p:cNvPr id="6" name="Imagen 11"/>
          <p:cNvPicPr>
            <a:picLocks noChangeAspect="1"/>
          </p:cNvPicPr>
          <p:nvPr/>
        </p:nvPicPr>
        <p:blipFill>
          <a:blip r:embed="rId2"/>
          <a:stretch>
            <a:fillRect/>
          </a:stretch>
        </p:blipFill>
        <p:spPr>
          <a:xfrm>
            <a:off x="4971490" y="533400"/>
            <a:ext cx="514910" cy="51491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
        <p:nvSpPr>
          <p:cNvPr id="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2667000"/>
            <a:ext cx="2543455" cy="2543455"/>
          </a:xfrm>
          <a:prstGeom prst="rect">
            <a:avLst/>
          </a:prstGeom>
        </p:spPr>
      </p:pic>
      <p:sp>
        <p:nvSpPr>
          <p:cNvPr id="12" name="TextBox 11"/>
          <p:cNvSpPr txBox="1"/>
          <p:nvPr/>
        </p:nvSpPr>
        <p:spPr>
          <a:xfrm>
            <a:off x="4267200" y="1828800"/>
            <a:ext cx="4001608" cy="400110"/>
          </a:xfrm>
          <a:prstGeom prst="rect">
            <a:avLst/>
          </a:prstGeom>
          <a:noFill/>
        </p:spPr>
        <p:txBody>
          <a:bodyPr wrap="none" rtlCol="0">
            <a:spAutoFit/>
          </a:bodyPr>
          <a:lstStyle/>
          <a:p>
            <a:r>
              <a:rPr lang="en-US" sz="2000" b="1" dirty="0">
                <a:latin typeface="Arial" panose="020B0604020202020204" pitchFamily="34" charset="0"/>
                <a:cs typeface="Arial" panose="020B0604020202020204" pitchFamily="34" charset="0"/>
              </a:rPr>
              <a:t>START WITH THE END IN MIND</a:t>
            </a:r>
          </a:p>
        </p:txBody>
      </p:sp>
      <p:graphicFrame>
        <p:nvGraphicFramePr>
          <p:cNvPr id="13" name="Diagram 12"/>
          <p:cNvGraphicFramePr/>
          <p:nvPr>
            <p:extLst>
              <p:ext uri="{D42A27DB-BD31-4B8C-83A1-F6EECF244321}">
                <p14:modId xmlns:p14="http://schemas.microsoft.com/office/powerpoint/2010/main" val="819269006"/>
              </p:ext>
            </p:extLst>
          </p:nvPr>
        </p:nvGraphicFramePr>
        <p:xfrm>
          <a:off x="4003090" y="2363927"/>
          <a:ext cx="4455110" cy="29700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6764367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circle(in)">
                                      <p:cBhvr>
                                        <p:cTn id="2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Graphic spid="1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SIGNS OF A HEALTHY CHURCH</a:t>
            </a:r>
          </a:p>
        </p:txBody>
      </p:sp>
      <p:pic>
        <p:nvPicPr>
          <p:cNvPr id="6" name="Imagen 9"/>
          <p:cNvPicPr>
            <a:picLocks noChangeAspect="1"/>
          </p:cNvPicPr>
          <p:nvPr/>
        </p:nvPicPr>
        <p:blipFill>
          <a:blip r:embed="rId2"/>
          <a:stretch>
            <a:fillRect/>
          </a:stretch>
        </p:blipFill>
        <p:spPr>
          <a:xfrm>
            <a:off x="4971490" y="609600"/>
            <a:ext cx="432001" cy="432001"/>
          </a:xfrm>
          <a:prstGeom prst="rect">
            <a:avLst/>
          </a:prstGeom>
        </p:spPr>
      </p:pic>
      <p:sp>
        <p:nvSpPr>
          <p:cNvPr id="18"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9" name="Rectangle 18"/>
          <p:cNvSpPr/>
          <p:nvPr/>
        </p:nvSpPr>
        <p:spPr>
          <a:xfrm>
            <a:off x="1143000" y="1371600"/>
            <a:ext cx="2582595" cy="369332"/>
          </a:xfrm>
          <a:prstGeom prst="rect">
            <a:avLst/>
          </a:prstGeom>
        </p:spPr>
        <p:txBody>
          <a:bodyPr wrap="none">
            <a:spAutoFit/>
          </a:bodyPr>
          <a:lstStyle/>
          <a:p>
            <a:pPr algn="ctr"/>
            <a:r>
              <a:rPr lang="en-US" b="1" dirty="0">
                <a:latin typeface="Arial" panose="020B0604020202020204" pitchFamily="34" charset="0"/>
                <a:cs typeface="Arial" panose="020B0604020202020204" pitchFamily="34" charset="0"/>
              </a:rPr>
              <a:t>FIVE COMMITMENTS:</a:t>
            </a:r>
            <a:endParaRPr lang="en-US" dirty="0"/>
          </a:p>
        </p:txBody>
      </p:sp>
      <p:sp>
        <p:nvSpPr>
          <p:cNvPr id="20" name="TextBox 19"/>
          <p:cNvSpPr txBox="1"/>
          <p:nvPr/>
        </p:nvSpPr>
        <p:spPr>
          <a:xfrm>
            <a:off x="1905000" y="6260068"/>
            <a:ext cx="1066800" cy="369332"/>
          </a:xfrm>
          <a:prstGeom prst="rect">
            <a:avLst/>
          </a:prstGeom>
          <a:noFill/>
        </p:spPr>
        <p:txBody>
          <a:bodyPr wrap="square" rtlCol="0">
            <a:spAutoFit/>
          </a:bodyPr>
          <a:lstStyle/>
          <a:p>
            <a:r>
              <a:rPr lang="en-US" dirty="0"/>
              <a:t>CHURCH</a:t>
            </a:r>
          </a:p>
        </p:txBody>
      </p:sp>
      <p:grpSp>
        <p:nvGrpSpPr>
          <p:cNvPr id="21" name="Group 20"/>
          <p:cNvGrpSpPr/>
          <p:nvPr/>
        </p:nvGrpSpPr>
        <p:grpSpPr>
          <a:xfrm>
            <a:off x="4775200" y="1981200"/>
            <a:ext cx="4064000" cy="4216399"/>
            <a:chOff x="635000" y="1600200"/>
            <a:chExt cx="4064000" cy="4216399"/>
          </a:xfrm>
          <a:gradFill flip="none" rotWithShape="1">
            <a:gsLst>
              <a:gs pos="0">
                <a:srgbClr val="E2001A">
                  <a:tint val="66000"/>
                  <a:satMod val="160000"/>
                </a:srgbClr>
              </a:gs>
              <a:gs pos="50000">
                <a:srgbClr val="E2001A">
                  <a:tint val="44500"/>
                  <a:satMod val="160000"/>
                </a:srgbClr>
              </a:gs>
              <a:gs pos="100000">
                <a:srgbClr val="E2001A">
                  <a:tint val="23500"/>
                  <a:satMod val="160000"/>
                </a:srgbClr>
              </a:gs>
            </a:gsLst>
            <a:lin ang="18900000" scaled="1"/>
            <a:tileRect/>
          </a:gradFill>
        </p:grpSpPr>
        <p:sp>
          <p:nvSpPr>
            <p:cNvPr id="22" name="Freeform 21"/>
            <p:cNvSpPr/>
            <p:nvPr/>
          </p:nvSpPr>
          <p:spPr>
            <a:xfrm>
              <a:off x="635000" y="1600200"/>
              <a:ext cx="4064000" cy="4064000"/>
            </a:xfrm>
            <a:custGeom>
              <a:avLst/>
              <a:gdLst>
                <a:gd name="connsiteX0" fmla="*/ 0 w 4064000"/>
                <a:gd name="connsiteY0" fmla="*/ 2032000 h 4064000"/>
                <a:gd name="connsiteX1" fmla="*/ 2032000 w 4064000"/>
                <a:gd name="connsiteY1" fmla="*/ 0 h 4064000"/>
                <a:gd name="connsiteX2" fmla="*/ 4064000 w 4064000"/>
                <a:gd name="connsiteY2" fmla="*/ 2032000 h 4064000"/>
                <a:gd name="connsiteX3" fmla="*/ 2032000 w 4064000"/>
                <a:gd name="connsiteY3" fmla="*/ 4064000 h 4064000"/>
                <a:gd name="connsiteX4" fmla="*/ 0 w 4064000"/>
                <a:gd name="connsiteY4" fmla="*/ 203200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4064000">
                  <a:moveTo>
                    <a:pt x="0" y="2032000"/>
                  </a:moveTo>
                  <a:cubicBezTo>
                    <a:pt x="0" y="909757"/>
                    <a:pt x="909757" y="0"/>
                    <a:pt x="2032000" y="0"/>
                  </a:cubicBezTo>
                  <a:cubicBezTo>
                    <a:pt x="3154243" y="0"/>
                    <a:pt x="4064000" y="909757"/>
                    <a:pt x="4064000" y="2032000"/>
                  </a:cubicBezTo>
                  <a:cubicBezTo>
                    <a:pt x="4064000" y="3154243"/>
                    <a:pt x="3154243" y="4064000"/>
                    <a:pt x="2032000" y="4064000"/>
                  </a:cubicBezTo>
                  <a:cubicBezTo>
                    <a:pt x="909757" y="4064000"/>
                    <a:pt x="0" y="3154243"/>
                    <a:pt x="0" y="20320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3792" tIns="316992" rIns="1383792" bIns="3568192" numCol="1" spcCol="1270" anchor="ctr" anchorCtr="0">
              <a:noAutofit/>
            </a:bodyPr>
            <a:lstStyle/>
            <a:p>
              <a:pPr lvl="0" algn="ct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Worship</a:t>
              </a:r>
              <a:endParaRPr lang="en-US" sz="900" kern="1200" dirty="0"/>
            </a:p>
          </p:txBody>
        </p:sp>
        <p:sp>
          <p:nvSpPr>
            <p:cNvPr id="23" name="Freeform 22"/>
            <p:cNvSpPr/>
            <p:nvPr/>
          </p:nvSpPr>
          <p:spPr>
            <a:xfrm>
              <a:off x="939800" y="2133600"/>
              <a:ext cx="3454400" cy="3454400"/>
            </a:xfrm>
            <a:custGeom>
              <a:avLst/>
              <a:gdLst>
                <a:gd name="connsiteX0" fmla="*/ 0 w 3454400"/>
                <a:gd name="connsiteY0" fmla="*/ 1727200 h 3454400"/>
                <a:gd name="connsiteX1" fmla="*/ 1727200 w 3454400"/>
                <a:gd name="connsiteY1" fmla="*/ 0 h 3454400"/>
                <a:gd name="connsiteX2" fmla="*/ 3454400 w 3454400"/>
                <a:gd name="connsiteY2" fmla="*/ 1727200 h 3454400"/>
                <a:gd name="connsiteX3" fmla="*/ 1727200 w 3454400"/>
                <a:gd name="connsiteY3" fmla="*/ 3454400 h 3454400"/>
                <a:gd name="connsiteX4" fmla="*/ 0 w 3454400"/>
                <a:gd name="connsiteY4" fmla="*/ 1727200 h 345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400" h="3454400">
                  <a:moveTo>
                    <a:pt x="0" y="1727200"/>
                  </a:moveTo>
                  <a:cubicBezTo>
                    <a:pt x="0" y="773294"/>
                    <a:pt x="773294" y="0"/>
                    <a:pt x="1727200" y="0"/>
                  </a:cubicBezTo>
                  <a:cubicBezTo>
                    <a:pt x="2681106" y="0"/>
                    <a:pt x="3454400" y="773294"/>
                    <a:pt x="3454400" y="1727200"/>
                  </a:cubicBezTo>
                  <a:cubicBezTo>
                    <a:pt x="3454400" y="2681106"/>
                    <a:pt x="2681106" y="3454400"/>
                    <a:pt x="1727200" y="3454400"/>
                  </a:cubicBezTo>
                  <a:cubicBezTo>
                    <a:pt x="773294" y="3454400"/>
                    <a:pt x="0" y="2681106"/>
                    <a:pt x="0" y="1727200"/>
                  </a:cubicBezTo>
                  <a:close/>
                </a:path>
              </a:pathLst>
            </a:custGeom>
            <a:gradFill flip="none" rotWithShape="1">
              <a:gsLst>
                <a:gs pos="0">
                  <a:srgbClr val="E2001A">
                    <a:shade val="30000"/>
                    <a:satMod val="115000"/>
                  </a:srgbClr>
                </a:gs>
                <a:gs pos="50000">
                  <a:srgbClr val="E2001A">
                    <a:shade val="67500"/>
                    <a:satMod val="115000"/>
                    <a:alpha val="50000"/>
                  </a:srgbClr>
                </a:gs>
                <a:gs pos="100000">
                  <a:srgbClr val="E2001A">
                    <a:shade val="100000"/>
                    <a:satMod val="115000"/>
                  </a:srgbClr>
                </a:gs>
              </a:gsLst>
              <a:lin ang="189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6137" tIns="312420" rIns="1096137" bIns="2972308"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latin typeface="Arial" panose="020B0604020202020204" pitchFamily="34" charset="0"/>
                  <a:cs typeface="Arial" panose="020B0604020202020204" pitchFamily="34" charset="0"/>
                </a:rPr>
                <a:t>Fellowship</a:t>
              </a:r>
            </a:p>
          </p:txBody>
        </p:sp>
        <p:sp>
          <p:nvSpPr>
            <p:cNvPr id="24" name="Freeform 23"/>
            <p:cNvSpPr/>
            <p:nvPr/>
          </p:nvSpPr>
          <p:spPr>
            <a:xfrm>
              <a:off x="1244600" y="2743200"/>
              <a:ext cx="2844800" cy="2844800"/>
            </a:xfrm>
            <a:custGeom>
              <a:avLst/>
              <a:gdLst>
                <a:gd name="connsiteX0" fmla="*/ 0 w 2844800"/>
                <a:gd name="connsiteY0" fmla="*/ 1422400 h 2844800"/>
                <a:gd name="connsiteX1" fmla="*/ 1422400 w 2844800"/>
                <a:gd name="connsiteY1" fmla="*/ 0 h 2844800"/>
                <a:gd name="connsiteX2" fmla="*/ 2844800 w 2844800"/>
                <a:gd name="connsiteY2" fmla="*/ 1422400 h 2844800"/>
                <a:gd name="connsiteX3" fmla="*/ 1422400 w 2844800"/>
                <a:gd name="connsiteY3" fmla="*/ 2844800 h 2844800"/>
                <a:gd name="connsiteX4" fmla="*/ 0 w 2844800"/>
                <a:gd name="connsiteY4" fmla="*/ 1422400 h 284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800" h="2844800">
                  <a:moveTo>
                    <a:pt x="0" y="1422400"/>
                  </a:moveTo>
                  <a:cubicBezTo>
                    <a:pt x="0" y="636830"/>
                    <a:pt x="636830" y="0"/>
                    <a:pt x="1422400" y="0"/>
                  </a:cubicBezTo>
                  <a:cubicBezTo>
                    <a:pt x="2207970" y="0"/>
                    <a:pt x="2844800" y="636830"/>
                    <a:pt x="2844800" y="1422400"/>
                  </a:cubicBezTo>
                  <a:cubicBezTo>
                    <a:pt x="2844800" y="2207970"/>
                    <a:pt x="2207970" y="2844800"/>
                    <a:pt x="1422400" y="2844800"/>
                  </a:cubicBezTo>
                  <a:cubicBezTo>
                    <a:pt x="636830" y="2844800"/>
                    <a:pt x="0" y="2207970"/>
                    <a:pt x="0" y="14224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0" tIns="310084" rIns="800100" bIns="2369718" numCol="1" spcCol="1270" anchor="ctr" anchorCtr="0">
              <a:noAutofit/>
            </a:bodyPr>
            <a:lstStyle/>
            <a:p>
              <a:pPr lvl="0" algn="ct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Service</a:t>
              </a:r>
              <a:endParaRPr lang="en-US" sz="1600" kern="1200" dirty="0">
                <a:solidFill>
                  <a:schemeClr val="tx1"/>
                </a:solidFill>
                <a:latin typeface="Arial" panose="020B0604020202020204" pitchFamily="34" charset="0"/>
                <a:cs typeface="Arial" panose="020B0604020202020204" pitchFamily="34" charset="0"/>
              </a:endParaRPr>
            </a:p>
          </p:txBody>
        </p:sp>
        <p:sp>
          <p:nvSpPr>
            <p:cNvPr id="25" name="Freeform 24"/>
            <p:cNvSpPr/>
            <p:nvPr/>
          </p:nvSpPr>
          <p:spPr>
            <a:xfrm>
              <a:off x="1549400" y="3378199"/>
              <a:ext cx="2438400" cy="2438400"/>
            </a:xfrm>
            <a:custGeom>
              <a:avLst/>
              <a:gdLst>
                <a:gd name="connsiteX0" fmla="*/ 0 w 2235200"/>
                <a:gd name="connsiteY0" fmla="*/ 1117600 h 2235200"/>
                <a:gd name="connsiteX1" fmla="*/ 1117600 w 2235200"/>
                <a:gd name="connsiteY1" fmla="*/ 0 h 2235200"/>
                <a:gd name="connsiteX2" fmla="*/ 2235200 w 2235200"/>
                <a:gd name="connsiteY2" fmla="*/ 1117600 h 2235200"/>
                <a:gd name="connsiteX3" fmla="*/ 1117600 w 2235200"/>
                <a:gd name="connsiteY3" fmla="*/ 2235200 h 2235200"/>
                <a:gd name="connsiteX4" fmla="*/ 0 w 2235200"/>
                <a:gd name="connsiteY4" fmla="*/ 111760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0" y="1117600"/>
                  </a:moveTo>
                  <a:cubicBezTo>
                    <a:pt x="0" y="500367"/>
                    <a:pt x="500367" y="0"/>
                    <a:pt x="1117600" y="0"/>
                  </a:cubicBezTo>
                  <a:cubicBezTo>
                    <a:pt x="1734833" y="0"/>
                    <a:pt x="2235200" y="500367"/>
                    <a:pt x="2235200" y="1117600"/>
                  </a:cubicBezTo>
                  <a:cubicBezTo>
                    <a:pt x="2235200" y="1734833"/>
                    <a:pt x="1734833" y="2235200"/>
                    <a:pt x="1117600" y="2235200"/>
                  </a:cubicBezTo>
                  <a:cubicBezTo>
                    <a:pt x="500367" y="2235200"/>
                    <a:pt x="0" y="1734833"/>
                    <a:pt x="0" y="1117600"/>
                  </a:cubicBezTo>
                  <a:close/>
                </a:path>
              </a:pathLst>
            </a:custGeom>
            <a:gradFill flip="none" rotWithShape="1">
              <a:gsLst>
                <a:gs pos="0">
                  <a:srgbClr val="E2001A">
                    <a:shade val="30000"/>
                    <a:satMod val="115000"/>
                    <a:alpha val="49000"/>
                  </a:srgbClr>
                </a:gs>
                <a:gs pos="50000">
                  <a:srgbClr val="E2001A">
                    <a:shade val="67500"/>
                    <a:satMod val="115000"/>
                  </a:srgbClr>
                </a:gs>
                <a:gs pos="100000">
                  <a:srgbClr val="E2001A">
                    <a:shade val="100000"/>
                    <a:satMod val="115000"/>
                  </a:srgbClr>
                </a:gs>
              </a:gsLst>
              <a:lin ang="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7888" tIns="314960" rIns="627888" bIns="1745488" numCol="1" spcCol="1270" anchor="ctr" anchorCtr="0">
              <a:noAutofit/>
            </a:bodyPr>
            <a:lstStyle/>
            <a:p>
              <a:pPr lvl="0" algn="ct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Discipleship</a:t>
              </a:r>
              <a:endParaRPr lang="en-US" sz="1600" kern="1200" dirty="0">
                <a:solidFill>
                  <a:schemeClr val="tx1"/>
                </a:solidFill>
                <a:latin typeface="Arial" panose="020B0604020202020204" pitchFamily="34" charset="0"/>
                <a:cs typeface="Arial" panose="020B0604020202020204" pitchFamily="34" charset="0"/>
              </a:endParaRPr>
            </a:p>
          </p:txBody>
        </p:sp>
        <p:sp>
          <p:nvSpPr>
            <p:cNvPr id="26" name="Freeform 25"/>
            <p:cNvSpPr/>
            <p:nvPr/>
          </p:nvSpPr>
          <p:spPr>
            <a:xfrm>
              <a:off x="1879600" y="4126467"/>
              <a:ext cx="1892300" cy="1676721"/>
            </a:xfrm>
            <a:custGeom>
              <a:avLst/>
              <a:gdLst>
                <a:gd name="connsiteX0" fmla="*/ 0 w 1625600"/>
                <a:gd name="connsiteY0" fmla="*/ 812800 h 1625600"/>
                <a:gd name="connsiteX1" fmla="*/ 812800 w 1625600"/>
                <a:gd name="connsiteY1" fmla="*/ 0 h 1625600"/>
                <a:gd name="connsiteX2" fmla="*/ 1625600 w 1625600"/>
                <a:gd name="connsiteY2" fmla="*/ 812800 h 1625600"/>
                <a:gd name="connsiteX3" fmla="*/ 812800 w 1625600"/>
                <a:gd name="connsiteY3" fmla="*/ 1625600 h 1625600"/>
                <a:gd name="connsiteX4" fmla="*/ 0 w 1625600"/>
                <a:gd name="connsiteY4" fmla="*/ 812800 h 162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600" h="1625600">
                  <a:moveTo>
                    <a:pt x="0" y="812800"/>
                  </a:moveTo>
                  <a:cubicBezTo>
                    <a:pt x="0" y="363903"/>
                    <a:pt x="363903" y="0"/>
                    <a:pt x="812800" y="0"/>
                  </a:cubicBezTo>
                  <a:cubicBezTo>
                    <a:pt x="1261697" y="0"/>
                    <a:pt x="1625600" y="363903"/>
                    <a:pt x="1625600" y="812800"/>
                  </a:cubicBezTo>
                  <a:cubicBezTo>
                    <a:pt x="1625600" y="1261697"/>
                    <a:pt x="1261697" y="1625600"/>
                    <a:pt x="812800" y="1625600"/>
                  </a:cubicBezTo>
                  <a:cubicBezTo>
                    <a:pt x="363903" y="1625600"/>
                    <a:pt x="0" y="1261697"/>
                    <a:pt x="0" y="8128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272" tIns="316992" rIns="398272" bIns="1129792" numCol="1" spcCol="1270" anchor="ctr" anchorCtr="0">
              <a:noAutofit/>
            </a:bodyPr>
            <a:lstStyle/>
            <a:p>
              <a:pPr lvl="0" algn="ctr"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a:p>
              <a:pPr lvl="0" algn="ctr" defTabSz="711200">
                <a:lnSpc>
                  <a:spcPct val="90000"/>
                </a:lnSpc>
                <a:spcBef>
                  <a:spcPct val="0"/>
                </a:spcBef>
                <a:spcAft>
                  <a:spcPct val="35000"/>
                </a:spcAft>
              </a:pPr>
              <a:r>
                <a:rPr lang="en-US" sz="1600" kern="1200" dirty="0">
                  <a:solidFill>
                    <a:schemeClr val="tx1"/>
                  </a:solidFill>
                  <a:latin typeface="Arial" panose="020B0604020202020204" pitchFamily="34" charset="0"/>
                  <a:cs typeface="Arial" panose="020B0604020202020204" pitchFamily="34" charset="0"/>
                </a:rPr>
                <a:t>Evangelism</a:t>
              </a:r>
            </a:p>
          </p:txBody>
        </p:sp>
      </p:grpSp>
      <p:sp>
        <p:nvSpPr>
          <p:cNvPr id="27" name="Rectangle 26"/>
          <p:cNvSpPr/>
          <p:nvPr/>
        </p:nvSpPr>
        <p:spPr>
          <a:xfrm>
            <a:off x="5715000" y="1371600"/>
            <a:ext cx="2185214"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FIVE FUNCTIONS:</a:t>
            </a:r>
            <a:endParaRPr lang="en-US" dirty="0"/>
          </a:p>
        </p:txBody>
      </p:sp>
      <p:sp>
        <p:nvSpPr>
          <p:cNvPr id="28" name="TextBox 27"/>
          <p:cNvSpPr txBox="1"/>
          <p:nvPr/>
        </p:nvSpPr>
        <p:spPr>
          <a:xfrm>
            <a:off x="6400800" y="6324600"/>
            <a:ext cx="1066800" cy="369332"/>
          </a:xfrm>
          <a:prstGeom prst="rect">
            <a:avLst/>
          </a:prstGeom>
          <a:noFill/>
        </p:spPr>
        <p:txBody>
          <a:bodyPr wrap="square" rtlCol="0">
            <a:spAutoFit/>
          </a:bodyPr>
          <a:lstStyle/>
          <a:p>
            <a:r>
              <a:rPr lang="en-US" dirty="0"/>
              <a:t>CHURCH</a:t>
            </a:r>
          </a:p>
        </p:txBody>
      </p:sp>
      <p:grpSp>
        <p:nvGrpSpPr>
          <p:cNvPr id="2" name="Group 1"/>
          <p:cNvGrpSpPr/>
          <p:nvPr/>
        </p:nvGrpSpPr>
        <p:grpSpPr>
          <a:xfrm>
            <a:off x="330200" y="1916668"/>
            <a:ext cx="4064000" cy="4306653"/>
            <a:chOff x="330200" y="1916668"/>
            <a:chExt cx="4064000" cy="4306653"/>
          </a:xfrm>
        </p:grpSpPr>
        <p:grpSp>
          <p:nvGrpSpPr>
            <p:cNvPr id="10" name="Group 9"/>
            <p:cNvGrpSpPr/>
            <p:nvPr/>
          </p:nvGrpSpPr>
          <p:grpSpPr>
            <a:xfrm>
              <a:off x="330200" y="1916668"/>
              <a:ext cx="4064000" cy="4216399"/>
              <a:chOff x="635000" y="1600200"/>
              <a:chExt cx="4064000" cy="4216399"/>
            </a:xfrm>
            <a:gradFill flip="none" rotWithShape="1">
              <a:gsLst>
                <a:gs pos="0">
                  <a:srgbClr val="E2001A">
                    <a:tint val="66000"/>
                    <a:satMod val="160000"/>
                  </a:srgbClr>
                </a:gs>
                <a:gs pos="50000">
                  <a:srgbClr val="E2001A">
                    <a:tint val="44500"/>
                    <a:satMod val="160000"/>
                  </a:srgbClr>
                </a:gs>
                <a:gs pos="100000">
                  <a:srgbClr val="E2001A">
                    <a:tint val="23500"/>
                    <a:satMod val="160000"/>
                  </a:srgbClr>
                </a:gs>
              </a:gsLst>
              <a:lin ang="18900000" scaled="1"/>
              <a:tileRect/>
            </a:gradFill>
          </p:grpSpPr>
          <p:sp>
            <p:nvSpPr>
              <p:cNvPr id="11" name="Freeform 10"/>
              <p:cNvSpPr/>
              <p:nvPr/>
            </p:nvSpPr>
            <p:spPr>
              <a:xfrm>
                <a:off x="635000" y="1600200"/>
                <a:ext cx="4064000" cy="4064000"/>
              </a:xfrm>
              <a:custGeom>
                <a:avLst/>
                <a:gdLst>
                  <a:gd name="connsiteX0" fmla="*/ 0 w 4064000"/>
                  <a:gd name="connsiteY0" fmla="*/ 2032000 h 4064000"/>
                  <a:gd name="connsiteX1" fmla="*/ 2032000 w 4064000"/>
                  <a:gd name="connsiteY1" fmla="*/ 0 h 4064000"/>
                  <a:gd name="connsiteX2" fmla="*/ 4064000 w 4064000"/>
                  <a:gd name="connsiteY2" fmla="*/ 2032000 h 4064000"/>
                  <a:gd name="connsiteX3" fmla="*/ 2032000 w 4064000"/>
                  <a:gd name="connsiteY3" fmla="*/ 4064000 h 4064000"/>
                  <a:gd name="connsiteX4" fmla="*/ 0 w 4064000"/>
                  <a:gd name="connsiteY4" fmla="*/ 203200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4064000">
                    <a:moveTo>
                      <a:pt x="0" y="2032000"/>
                    </a:moveTo>
                    <a:cubicBezTo>
                      <a:pt x="0" y="909757"/>
                      <a:pt x="909757" y="0"/>
                      <a:pt x="2032000" y="0"/>
                    </a:cubicBezTo>
                    <a:cubicBezTo>
                      <a:pt x="3154243" y="0"/>
                      <a:pt x="4064000" y="909757"/>
                      <a:pt x="4064000" y="2032000"/>
                    </a:cubicBezTo>
                    <a:cubicBezTo>
                      <a:pt x="4064000" y="3154243"/>
                      <a:pt x="3154243" y="4064000"/>
                      <a:pt x="2032000" y="4064000"/>
                    </a:cubicBezTo>
                    <a:cubicBezTo>
                      <a:pt x="909757" y="4064000"/>
                      <a:pt x="0" y="3154243"/>
                      <a:pt x="0" y="20320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3792" tIns="316992" rIns="1383792" bIns="3568192" numCol="1" spcCol="1270" anchor="ctr" anchorCtr="0">
                <a:noAutofit/>
              </a:bodyPr>
              <a:lstStyle/>
              <a:p>
                <a:pPr lvl="0" algn="ctr" defTabSz="711200">
                  <a:lnSpc>
                    <a:spcPct val="90000"/>
                  </a:lnSpc>
                  <a:spcBef>
                    <a:spcPct val="0"/>
                  </a:spcBef>
                  <a:spcAft>
                    <a:spcPct val="35000"/>
                  </a:spcAft>
                </a:pPr>
                <a:r>
                  <a:rPr lang="en-US" sz="1600" b="0" kern="1200" dirty="0">
                    <a:solidFill>
                      <a:schemeClr val="tx1"/>
                    </a:solidFill>
                    <a:latin typeface="Arial" panose="020B0604020202020204" pitchFamily="34" charset="0"/>
                    <a:cs typeface="Arial" panose="020B0604020202020204" pitchFamily="34" charset="0"/>
                  </a:rPr>
                  <a:t>Vision</a:t>
                </a:r>
                <a:endParaRPr lang="en-US" sz="900" kern="1200" dirty="0"/>
              </a:p>
            </p:txBody>
          </p:sp>
          <p:sp>
            <p:nvSpPr>
              <p:cNvPr id="12" name="Freeform 11"/>
              <p:cNvSpPr/>
              <p:nvPr/>
            </p:nvSpPr>
            <p:spPr>
              <a:xfrm>
                <a:off x="939800" y="2209800"/>
                <a:ext cx="3454400" cy="3454400"/>
              </a:xfrm>
              <a:custGeom>
                <a:avLst/>
                <a:gdLst>
                  <a:gd name="connsiteX0" fmla="*/ 0 w 3454400"/>
                  <a:gd name="connsiteY0" fmla="*/ 1727200 h 3454400"/>
                  <a:gd name="connsiteX1" fmla="*/ 1727200 w 3454400"/>
                  <a:gd name="connsiteY1" fmla="*/ 0 h 3454400"/>
                  <a:gd name="connsiteX2" fmla="*/ 3454400 w 3454400"/>
                  <a:gd name="connsiteY2" fmla="*/ 1727200 h 3454400"/>
                  <a:gd name="connsiteX3" fmla="*/ 1727200 w 3454400"/>
                  <a:gd name="connsiteY3" fmla="*/ 3454400 h 3454400"/>
                  <a:gd name="connsiteX4" fmla="*/ 0 w 3454400"/>
                  <a:gd name="connsiteY4" fmla="*/ 1727200 h 345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4400" h="3454400">
                    <a:moveTo>
                      <a:pt x="0" y="1727200"/>
                    </a:moveTo>
                    <a:cubicBezTo>
                      <a:pt x="0" y="773294"/>
                      <a:pt x="773294" y="0"/>
                      <a:pt x="1727200" y="0"/>
                    </a:cubicBezTo>
                    <a:cubicBezTo>
                      <a:pt x="2681106" y="0"/>
                      <a:pt x="3454400" y="773294"/>
                      <a:pt x="3454400" y="1727200"/>
                    </a:cubicBezTo>
                    <a:cubicBezTo>
                      <a:pt x="3454400" y="2681106"/>
                      <a:pt x="2681106" y="3454400"/>
                      <a:pt x="1727200" y="3454400"/>
                    </a:cubicBezTo>
                    <a:cubicBezTo>
                      <a:pt x="773294" y="3454400"/>
                      <a:pt x="0" y="2681106"/>
                      <a:pt x="0" y="1727200"/>
                    </a:cubicBezTo>
                    <a:close/>
                  </a:path>
                </a:pathLst>
              </a:custGeom>
              <a:gradFill flip="none" rotWithShape="1">
                <a:gsLst>
                  <a:gs pos="0">
                    <a:srgbClr val="E2001A">
                      <a:shade val="30000"/>
                      <a:satMod val="115000"/>
                    </a:srgbClr>
                  </a:gs>
                  <a:gs pos="50000">
                    <a:srgbClr val="E2001A">
                      <a:shade val="67500"/>
                      <a:satMod val="115000"/>
                      <a:alpha val="50000"/>
                    </a:srgbClr>
                  </a:gs>
                  <a:gs pos="100000">
                    <a:srgbClr val="E2001A">
                      <a:shade val="100000"/>
                      <a:satMod val="115000"/>
                    </a:srgbClr>
                  </a:gs>
                </a:gsLst>
                <a:lin ang="189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6137" tIns="312420" rIns="1096137" bIns="2972308"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latin typeface="Arial" panose="020B0604020202020204" pitchFamily="34" charset="0"/>
                    <a:cs typeface="Arial" panose="020B0604020202020204" pitchFamily="34" charset="0"/>
                  </a:rPr>
                  <a:t>Leadership</a:t>
                </a:r>
              </a:p>
            </p:txBody>
          </p:sp>
          <p:sp>
            <p:nvSpPr>
              <p:cNvPr id="13" name="Freeform 12"/>
              <p:cNvSpPr/>
              <p:nvPr/>
            </p:nvSpPr>
            <p:spPr>
              <a:xfrm>
                <a:off x="1244600" y="2895600"/>
                <a:ext cx="2844800" cy="2844800"/>
              </a:xfrm>
              <a:custGeom>
                <a:avLst/>
                <a:gdLst>
                  <a:gd name="connsiteX0" fmla="*/ 0 w 2844800"/>
                  <a:gd name="connsiteY0" fmla="*/ 1422400 h 2844800"/>
                  <a:gd name="connsiteX1" fmla="*/ 1422400 w 2844800"/>
                  <a:gd name="connsiteY1" fmla="*/ 0 h 2844800"/>
                  <a:gd name="connsiteX2" fmla="*/ 2844800 w 2844800"/>
                  <a:gd name="connsiteY2" fmla="*/ 1422400 h 2844800"/>
                  <a:gd name="connsiteX3" fmla="*/ 1422400 w 2844800"/>
                  <a:gd name="connsiteY3" fmla="*/ 2844800 h 2844800"/>
                  <a:gd name="connsiteX4" fmla="*/ 0 w 2844800"/>
                  <a:gd name="connsiteY4" fmla="*/ 1422400 h 284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800" h="2844800">
                    <a:moveTo>
                      <a:pt x="0" y="1422400"/>
                    </a:moveTo>
                    <a:cubicBezTo>
                      <a:pt x="0" y="636830"/>
                      <a:pt x="636830" y="0"/>
                      <a:pt x="1422400" y="0"/>
                    </a:cubicBezTo>
                    <a:cubicBezTo>
                      <a:pt x="2207970" y="0"/>
                      <a:pt x="2844800" y="636830"/>
                      <a:pt x="2844800" y="1422400"/>
                    </a:cubicBezTo>
                    <a:cubicBezTo>
                      <a:pt x="2844800" y="2207970"/>
                      <a:pt x="2207970" y="2844800"/>
                      <a:pt x="1422400" y="2844800"/>
                    </a:cubicBezTo>
                    <a:cubicBezTo>
                      <a:pt x="636830" y="2844800"/>
                      <a:pt x="0" y="2207970"/>
                      <a:pt x="0" y="1422400"/>
                    </a:cubicBez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0" tIns="310084" rIns="800100" bIns="2369718"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latin typeface="Arial" panose="020B0604020202020204" pitchFamily="34" charset="0"/>
                    <a:cs typeface="Arial" panose="020B0604020202020204" pitchFamily="34" charset="0"/>
                  </a:rPr>
                  <a:t>Body Mobilized</a:t>
                </a:r>
              </a:p>
            </p:txBody>
          </p:sp>
          <p:sp>
            <p:nvSpPr>
              <p:cNvPr id="14" name="Freeform 13"/>
              <p:cNvSpPr/>
              <p:nvPr/>
            </p:nvSpPr>
            <p:spPr>
              <a:xfrm>
                <a:off x="1549400" y="3581399"/>
                <a:ext cx="2235200" cy="2235200"/>
              </a:xfrm>
              <a:custGeom>
                <a:avLst/>
                <a:gdLst>
                  <a:gd name="connsiteX0" fmla="*/ 0 w 2235200"/>
                  <a:gd name="connsiteY0" fmla="*/ 1117600 h 2235200"/>
                  <a:gd name="connsiteX1" fmla="*/ 1117600 w 2235200"/>
                  <a:gd name="connsiteY1" fmla="*/ 0 h 2235200"/>
                  <a:gd name="connsiteX2" fmla="*/ 2235200 w 2235200"/>
                  <a:gd name="connsiteY2" fmla="*/ 1117600 h 2235200"/>
                  <a:gd name="connsiteX3" fmla="*/ 1117600 w 2235200"/>
                  <a:gd name="connsiteY3" fmla="*/ 2235200 h 2235200"/>
                  <a:gd name="connsiteX4" fmla="*/ 0 w 2235200"/>
                  <a:gd name="connsiteY4" fmla="*/ 111760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0" y="1117600"/>
                    </a:moveTo>
                    <a:cubicBezTo>
                      <a:pt x="0" y="500367"/>
                      <a:pt x="500367" y="0"/>
                      <a:pt x="1117600" y="0"/>
                    </a:cubicBezTo>
                    <a:cubicBezTo>
                      <a:pt x="1734833" y="0"/>
                      <a:pt x="2235200" y="500367"/>
                      <a:pt x="2235200" y="1117600"/>
                    </a:cubicBezTo>
                    <a:cubicBezTo>
                      <a:pt x="2235200" y="1734833"/>
                      <a:pt x="1734833" y="2235200"/>
                      <a:pt x="1117600" y="2235200"/>
                    </a:cubicBezTo>
                    <a:cubicBezTo>
                      <a:pt x="500367" y="2235200"/>
                      <a:pt x="0" y="1734833"/>
                      <a:pt x="0" y="1117600"/>
                    </a:cubicBezTo>
                    <a:close/>
                  </a:path>
                </a:pathLst>
              </a:custGeom>
              <a:gradFill flip="none" rotWithShape="1">
                <a:gsLst>
                  <a:gs pos="0">
                    <a:srgbClr val="E2001A">
                      <a:shade val="30000"/>
                      <a:satMod val="115000"/>
                      <a:alpha val="49000"/>
                    </a:srgbClr>
                  </a:gs>
                  <a:gs pos="50000">
                    <a:srgbClr val="E2001A">
                      <a:shade val="67500"/>
                      <a:satMod val="115000"/>
                    </a:srgbClr>
                  </a:gs>
                  <a:gs pos="100000">
                    <a:srgbClr val="E2001A">
                      <a:shade val="100000"/>
                      <a:satMod val="115000"/>
                    </a:srgbClr>
                  </a:gs>
                </a:gsLst>
                <a:lin ang="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7888" tIns="314960" rIns="627888" bIns="1745488"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latin typeface="Arial" panose="020B0604020202020204" pitchFamily="34" charset="0"/>
                    <a:cs typeface="Arial" panose="020B0604020202020204" pitchFamily="34" charset="0"/>
                  </a:rPr>
                  <a:t>Resources</a:t>
                </a:r>
              </a:p>
            </p:txBody>
          </p:sp>
        </p:grpSp>
        <p:sp>
          <p:nvSpPr>
            <p:cNvPr id="29" name="Freeform 28"/>
            <p:cNvSpPr/>
            <p:nvPr/>
          </p:nvSpPr>
          <p:spPr>
            <a:xfrm>
              <a:off x="1416050" y="4546600"/>
              <a:ext cx="1892300" cy="1676721"/>
            </a:xfrm>
            <a:custGeom>
              <a:avLst/>
              <a:gdLst>
                <a:gd name="connsiteX0" fmla="*/ 0 w 1625600"/>
                <a:gd name="connsiteY0" fmla="*/ 812800 h 1625600"/>
                <a:gd name="connsiteX1" fmla="*/ 812800 w 1625600"/>
                <a:gd name="connsiteY1" fmla="*/ 0 h 1625600"/>
                <a:gd name="connsiteX2" fmla="*/ 1625600 w 1625600"/>
                <a:gd name="connsiteY2" fmla="*/ 812800 h 1625600"/>
                <a:gd name="connsiteX3" fmla="*/ 812800 w 1625600"/>
                <a:gd name="connsiteY3" fmla="*/ 1625600 h 1625600"/>
                <a:gd name="connsiteX4" fmla="*/ 0 w 1625600"/>
                <a:gd name="connsiteY4" fmla="*/ 812800 h 162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5600" h="1625600">
                  <a:moveTo>
                    <a:pt x="0" y="812800"/>
                  </a:moveTo>
                  <a:cubicBezTo>
                    <a:pt x="0" y="363903"/>
                    <a:pt x="363903" y="0"/>
                    <a:pt x="812800" y="0"/>
                  </a:cubicBezTo>
                  <a:cubicBezTo>
                    <a:pt x="1261697" y="0"/>
                    <a:pt x="1625600" y="363903"/>
                    <a:pt x="1625600" y="812800"/>
                  </a:cubicBezTo>
                  <a:cubicBezTo>
                    <a:pt x="1625600" y="1261697"/>
                    <a:pt x="1261697" y="1625600"/>
                    <a:pt x="812800" y="1625600"/>
                  </a:cubicBezTo>
                  <a:cubicBezTo>
                    <a:pt x="363903" y="1625600"/>
                    <a:pt x="0" y="1261697"/>
                    <a:pt x="0" y="812800"/>
                  </a:cubicBezTo>
                  <a:close/>
                </a:path>
              </a:pathLst>
            </a:custGeom>
            <a:gradFill flip="none" rotWithShape="1">
              <a:gsLst>
                <a:gs pos="0">
                  <a:srgbClr val="E2001A">
                    <a:tint val="66000"/>
                    <a:satMod val="160000"/>
                  </a:srgbClr>
                </a:gs>
                <a:gs pos="50000">
                  <a:srgbClr val="E2001A">
                    <a:tint val="44500"/>
                    <a:satMod val="160000"/>
                  </a:srgbClr>
                </a:gs>
                <a:gs pos="100000">
                  <a:srgbClr val="E2001A">
                    <a:tint val="23500"/>
                    <a:satMod val="160000"/>
                  </a:srgbClr>
                </a:gs>
              </a:gsLst>
              <a:lin ang="189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272" tIns="316992" rIns="398272" bIns="1129792" numCol="1" spcCol="1270" anchor="ctr" anchorCtr="0">
              <a:noAutofit/>
            </a:bodyPr>
            <a:lstStyle/>
            <a:p>
              <a:pPr lvl="0" algn="ctr" defTabSz="711200">
                <a:lnSpc>
                  <a:spcPct val="90000"/>
                </a:lnSpc>
                <a:spcBef>
                  <a:spcPct val="0"/>
                </a:spcBef>
                <a:spcAft>
                  <a:spcPct val="35000"/>
                </a:spcAft>
              </a:pPr>
              <a:endParaRPr lang="en-US" sz="1600" kern="1200" dirty="0">
                <a:solidFill>
                  <a:schemeClr val="tx1"/>
                </a:solidFill>
                <a:latin typeface="Arial" panose="020B0604020202020204" pitchFamily="34" charset="0"/>
                <a:cs typeface="Arial" panose="020B0604020202020204" pitchFamily="34" charset="0"/>
              </a:endParaRPr>
            </a:p>
            <a:p>
              <a:pPr lvl="0" algn="ctr" defTabSz="711200">
                <a:lnSpc>
                  <a:spcPct val="90000"/>
                </a:lnSpc>
                <a:spcBef>
                  <a:spcPct val="0"/>
                </a:spcBef>
                <a:spcAft>
                  <a:spcPct val="35000"/>
                </a:spcAft>
              </a:pPr>
              <a:r>
                <a:rPr lang="en-US" sz="1600" dirty="0">
                  <a:solidFill>
                    <a:schemeClr val="tx1"/>
                  </a:solidFill>
                  <a:latin typeface="Arial" panose="020B0604020202020204" pitchFamily="34" charset="0"/>
                  <a:cs typeface="Arial" panose="020B0604020202020204" pitchFamily="34" charset="0"/>
                </a:rPr>
                <a:t>Text and Context</a:t>
              </a:r>
              <a:endParaRPr lang="en-US" sz="1600" kern="1200"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482275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edge">
                                      <p:cBhvr>
                                        <p:cTn id="20" dur="2000"/>
                                        <p:tgtEl>
                                          <p:spTgt spid="2"/>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down)">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edge">
                                      <p:cBhvr>
                                        <p:cTn id="34" dur="2000"/>
                                        <p:tgtEl>
                                          <p:spTgt spid="21"/>
                                        </p:tgtEl>
                                      </p:cBhvr>
                                    </p:animEffect>
                                  </p:childTnLst>
                                </p:cTn>
                              </p:par>
                            </p:childTnLst>
                          </p:cTn>
                        </p:par>
                        <p:par>
                          <p:cTn id="35" fill="hold">
                            <p:stCondLst>
                              <p:cond delay="2000"/>
                            </p:stCondLst>
                            <p:childTnLst>
                              <p:par>
                                <p:cTn id="36" presetID="22" presetClass="entr" presetSubtype="4"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down)">
                                      <p:cBhvr>
                                        <p:cTn id="3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STEPS TO PLANTING A CHURCH</a:t>
            </a:r>
          </a:p>
        </p:txBody>
      </p:sp>
      <p:pic>
        <p:nvPicPr>
          <p:cNvPr id="6" name="Imagen 38"/>
          <p:cNvPicPr>
            <a:picLocks noChangeAspect="1"/>
          </p:cNvPicPr>
          <p:nvPr/>
        </p:nvPicPr>
        <p:blipFill>
          <a:blip r:embed="rId2"/>
          <a:stretch>
            <a:fillRect/>
          </a:stretch>
        </p:blipFill>
        <p:spPr>
          <a:xfrm>
            <a:off x="4971490" y="609600"/>
            <a:ext cx="432000" cy="432000"/>
          </a:xfrm>
          <a:prstGeom prst="rect">
            <a:avLst/>
          </a:prstGeom>
        </p:spPr>
      </p:pic>
      <p:sp>
        <p:nvSpPr>
          <p:cNvPr id="7" name="Rectangle 6"/>
          <p:cNvSpPr/>
          <p:nvPr/>
        </p:nvSpPr>
        <p:spPr>
          <a:xfrm>
            <a:off x="575868" y="1752600"/>
            <a:ext cx="3745384"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BEFORE PLANTING A CHURCH:</a:t>
            </a:r>
          </a:p>
        </p:txBody>
      </p:sp>
      <p:grpSp>
        <p:nvGrpSpPr>
          <p:cNvPr id="8" name="Group 7"/>
          <p:cNvGrpSpPr/>
          <p:nvPr/>
        </p:nvGrpSpPr>
        <p:grpSpPr>
          <a:xfrm>
            <a:off x="-533400" y="2362200"/>
            <a:ext cx="6096000" cy="4673599"/>
            <a:chOff x="1447800" y="1219200"/>
            <a:chExt cx="7391400" cy="4927599"/>
          </a:xfrm>
        </p:grpSpPr>
        <p:sp>
          <p:nvSpPr>
            <p:cNvPr id="9" name="Freeform 8"/>
            <p:cNvSpPr/>
            <p:nvPr/>
          </p:nvSpPr>
          <p:spPr>
            <a:xfrm>
              <a:off x="1447800" y="1219200"/>
              <a:ext cx="1478280" cy="4927599"/>
            </a:xfrm>
            <a:custGeom>
              <a:avLst/>
              <a:gdLst>
                <a:gd name="connsiteX0" fmla="*/ 0 w 1478280"/>
                <a:gd name="connsiteY0" fmla="*/ 0 h 4927599"/>
                <a:gd name="connsiteX1" fmla="*/ 1478280 w 1478280"/>
                <a:gd name="connsiteY1" fmla="*/ 0 h 4927599"/>
                <a:gd name="connsiteX2" fmla="*/ 1478280 w 1478280"/>
                <a:gd name="connsiteY2" fmla="*/ 4927599 h 4927599"/>
                <a:gd name="connsiteX3" fmla="*/ 0 w 1478280"/>
                <a:gd name="connsiteY3" fmla="*/ 4927599 h 4927599"/>
                <a:gd name="connsiteX4" fmla="*/ 0 w 1478280"/>
                <a:gd name="connsiteY4" fmla="*/ 0 h 4927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80" h="4927599">
                  <a:moveTo>
                    <a:pt x="0" y="0"/>
                  </a:moveTo>
                  <a:lnTo>
                    <a:pt x="1478280" y="0"/>
                  </a:lnTo>
                  <a:lnTo>
                    <a:pt x="1478280" y="4927599"/>
                  </a:lnTo>
                  <a:lnTo>
                    <a:pt x="0" y="4927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solidFill>
                    <a:schemeClr val="bg1"/>
                  </a:solidFill>
                </a:rPr>
                <a:t>:</a:t>
              </a:r>
            </a:p>
          </p:txBody>
        </p:sp>
        <p:sp>
          <p:nvSpPr>
            <p:cNvPr id="10" name="Freeform 9"/>
            <p:cNvSpPr/>
            <p:nvPr/>
          </p:nvSpPr>
          <p:spPr>
            <a:xfrm>
              <a:off x="3036951" y="124512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Spiritual Preparation </a:t>
              </a:r>
            </a:p>
          </p:txBody>
        </p:sp>
        <p:sp>
          <p:nvSpPr>
            <p:cNvPr id="11" name="Straight Connector 10"/>
            <p:cNvSpPr/>
            <p:nvPr/>
          </p:nvSpPr>
          <p:spPr>
            <a:xfrm>
              <a:off x="2926080" y="176363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2" name="Freeform 11"/>
            <p:cNvSpPr/>
            <p:nvPr/>
          </p:nvSpPr>
          <p:spPr>
            <a:xfrm>
              <a:off x="3036951" y="178955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Vocational Preparation </a:t>
              </a:r>
            </a:p>
          </p:txBody>
        </p:sp>
        <p:sp>
          <p:nvSpPr>
            <p:cNvPr id="13" name="Straight Connector 12"/>
            <p:cNvSpPr/>
            <p:nvPr/>
          </p:nvSpPr>
          <p:spPr>
            <a:xfrm>
              <a:off x="2926080" y="230806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036951" y="233398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Sociological/Demographic Preparation</a:t>
              </a:r>
            </a:p>
          </p:txBody>
        </p:sp>
        <p:sp>
          <p:nvSpPr>
            <p:cNvPr id="15" name="Straight Connector 14"/>
            <p:cNvSpPr/>
            <p:nvPr/>
          </p:nvSpPr>
          <p:spPr>
            <a:xfrm>
              <a:off x="2926080" y="2852490"/>
              <a:ext cx="591312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036951" y="287841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Philosophical Preparation</a:t>
              </a:r>
            </a:p>
          </p:txBody>
        </p:sp>
        <p:sp>
          <p:nvSpPr>
            <p:cNvPr id="17" name="Straight Connector 16"/>
            <p:cNvSpPr/>
            <p:nvPr/>
          </p:nvSpPr>
          <p:spPr>
            <a:xfrm>
              <a:off x="2926080" y="3396920"/>
              <a:ext cx="591312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036951" y="342284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Strategic Preparation </a:t>
              </a:r>
            </a:p>
          </p:txBody>
        </p:sp>
        <p:sp>
          <p:nvSpPr>
            <p:cNvPr id="19" name="Straight Connector 18"/>
            <p:cNvSpPr/>
            <p:nvPr/>
          </p:nvSpPr>
          <p:spPr>
            <a:xfrm>
              <a:off x="2926080" y="3941350"/>
              <a:ext cx="591312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0" name="Freeform 19"/>
            <p:cNvSpPr/>
            <p:nvPr/>
          </p:nvSpPr>
          <p:spPr>
            <a:xfrm>
              <a:off x="3036951" y="396727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Emotional Preparation </a:t>
              </a:r>
            </a:p>
          </p:txBody>
        </p:sp>
        <p:sp>
          <p:nvSpPr>
            <p:cNvPr id="21" name="Straight Connector 20"/>
            <p:cNvSpPr/>
            <p:nvPr/>
          </p:nvSpPr>
          <p:spPr>
            <a:xfrm>
              <a:off x="2926080" y="4485780"/>
              <a:ext cx="591312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4" name="Freeform 23"/>
            <p:cNvSpPr/>
            <p:nvPr/>
          </p:nvSpPr>
          <p:spPr>
            <a:xfrm>
              <a:off x="3036951" y="505613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endParaRPr lang="en-US" sz="2000" kern="1200" dirty="0"/>
            </a:p>
          </p:txBody>
        </p:sp>
        <p:sp>
          <p:nvSpPr>
            <p:cNvPr id="26" name="Freeform 25"/>
            <p:cNvSpPr/>
            <p:nvPr/>
          </p:nvSpPr>
          <p:spPr>
            <a:xfrm>
              <a:off x="3036951" y="5600565"/>
              <a:ext cx="5802249" cy="518504"/>
            </a:xfrm>
            <a:custGeom>
              <a:avLst/>
              <a:gdLst>
                <a:gd name="connsiteX0" fmla="*/ 0 w 5802249"/>
                <a:gd name="connsiteY0" fmla="*/ 0 h 518504"/>
                <a:gd name="connsiteX1" fmla="*/ 5802249 w 5802249"/>
                <a:gd name="connsiteY1" fmla="*/ 0 h 518504"/>
                <a:gd name="connsiteX2" fmla="*/ 5802249 w 5802249"/>
                <a:gd name="connsiteY2" fmla="*/ 518504 h 518504"/>
                <a:gd name="connsiteX3" fmla="*/ 0 w 5802249"/>
                <a:gd name="connsiteY3" fmla="*/ 518504 h 518504"/>
                <a:gd name="connsiteX4" fmla="*/ 0 w 5802249"/>
                <a:gd name="connsiteY4" fmla="*/ 0 h 518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02249" h="518504">
                  <a:moveTo>
                    <a:pt x="0" y="0"/>
                  </a:moveTo>
                  <a:lnTo>
                    <a:pt x="5802249" y="0"/>
                  </a:lnTo>
                  <a:lnTo>
                    <a:pt x="5802249" y="518504"/>
                  </a:lnTo>
                  <a:lnTo>
                    <a:pt x="0" y="518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endParaRPr lang="en-US" kern="1200" dirty="0">
                <a:latin typeface="Arial" panose="020B0604020202020204" pitchFamily="34" charset="0"/>
                <a:cs typeface="Arial" panose="020B0604020202020204" pitchFamily="34" charset="0"/>
              </a:endParaRPr>
            </a:p>
          </p:txBody>
        </p:sp>
      </p:grpSp>
      <p:pic>
        <p:nvPicPr>
          <p:cNvPr id="28" name="Imagen 38"/>
          <p:cNvPicPr>
            <a:picLocks noChangeAspect="1"/>
          </p:cNvPicPr>
          <p:nvPr/>
        </p:nvPicPr>
        <p:blipFill>
          <a:blip r:embed="rId2"/>
          <a:stretch>
            <a:fillRect/>
          </a:stretch>
        </p:blipFill>
        <p:spPr>
          <a:xfrm>
            <a:off x="5943600" y="4267200"/>
            <a:ext cx="1204048" cy="1204048"/>
          </a:xfrm>
          <a:prstGeom prst="rect">
            <a:avLst/>
          </a:prstGeom>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Tree>
    <p:extLst>
      <p:ext uri="{BB962C8B-B14F-4D97-AF65-F5344CB8AC3E}">
        <p14:creationId xmlns:p14="http://schemas.microsoft.com/office/powerpoint/2010/main" val="33801726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STEPS TO PLANTING A CHURCH</a:t>
            </a:r>
          </a:p>
        </p:txBody>
      </p:sp>
      <p:pic>
        <p:nvPicPr>
          <p:cNvPr id="6" name="Imagen 38"/>
          <p:cNvPicPr>
            <a:picLocks noChangeAspect="1"/>
          </p:cNvPicPr>
          <p:nvPr/>
        </p:nvPicPr>
        <p:blipFill>
          <a:blip r:embed="rId2"/>
          <a:stretch>
            <a:fillRect/>
          </a:stretch>
        </p:blipFill>
        <p:spPr>
          <a:xfrm>
            <a:off x="4971490" y="609600"/>
            <a:ext cx="432000" cy="432000"/>
          </a:xfrm>
          <a:prstGeom prst="rect">
            <a:avLst/>
          </a:prstGeom>
        </p:spPr>
      </p:pic>
      <p:sp>
        <p:nvSpPr>
          <p:cNvPr id="7" name="Rectangle 6"/>
          <p:cNvSpPr/>
          <p:nvPr/>
        </p:nvSpPr>
        <p:spPr>
          <a:xfrm>
            <a:off x="575868" y="1524000"/>
            <a:ext cx="1595309"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FIVE STEPS:</a:t>
            </a:r>
          </a:p>
        </p:txBody>
      </p:sp>
      <p:graphicFrame>
        <p:nvGraphicFramePr>
          <p:cNvPr id="9" name="Diagram 8"/>
          <p:cNvGraphicFramePr/>
          <p:nvPr>
            <p:extLst>
              <p:ext uri="{D42A27DB-BD31-4B8C-83A1-F6EECF244321}">
                <p14:modId xmlns:p14="http://schemas.microsoft.com/office/powerpoint/2010/main" val="2246630086"/>
              </p:ext>
            </p:extLst>
          </p:nvPr>
        </p:nvGraphicFramePr>
        <p:xfrm>
          <a:off x="685800" y="2057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6010275"/>
            <a:ext cx="3048000" cy="847725"/>
          </a:xfrm>
          <a:prstGeom prst="rect">
            <a:avLst/>
          </a:prstGeom>
        </p:spPr>
      </p:pic>
    </p:spTree>
    <p:extLst>
      <p:ext uri="{BB962C8B-B14F-4D97-AF65-F5344CB8AC3E}">
        <p14:creationId xmlns:p14="http://schemas.microsoft.com/office/powerpoint/2010/main" val="8672785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Graphic spid="9"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15"/>
          <p:cNvSpPr/>
          <p:nvPr/>
        </p:nvSpPr>
        <p:spPr>
          <a:xfrm>
            <a:off x="762000" y="1981200"/>
            <a:ext cx="5251090" cy="3276600"/>
          </a:xfrm>
          <a:prstGeom prst="rect">
            <a:avLst/>
          </a:prstGeom>
          <a:gradFill flip="none" rotWithShape="1">
            <a:gsLst>
              <a:gs pos="0">
                <a:srgbClr val="FDEA73"/>
              </a:gs>
              <a:gs pos="100000">
                <a:srgbClr val="FDFFB8">
                  <a:alpha val="24000"/>
                </a:srgbClr>
              </a:gs>
            </a:gsLst>
            <a:lin ang="16200000" scaled="0"/>
            <a:tileRect/>
          </a:gradFill>
          <a:effectLst/>
        </p:spPr>
        <p:txBody>
          <a:bodyPr wrap="square" anchor="ctr">
            <a:noAutofit/>
          </a:bodyPr>
          <a:lstStyle/>
          <a:p>
            <a:endParaRPr lang="es-ES" sz="1400" dirty="0">
              <a:latin typeface="Times New Roman"/>
              <a:cs typeface="Times New Roman"/>
            </a:endParaRPr>
          </a:p>
        </p:txBody>
      </p:sp>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1800" b="1" dirty="0">
                <a:solidFill>
                  <a:schemeClr val="bg1"/>
                </a:solidFill>
                <a:latin typeface="Arial" panose="020B0604020202020204" pitchFamily="34" charset="0"/>
                <a:cs typeface="Arial" panose="020B0604020202020204" pitchFamily="34" charset="0"/>
              </a:rPr>
              <a:t>EIGHT MODELS TO PLANT CHURCHES</a:t>
            </a:r>
          </a:p>
        </p:txBody>
      </p:sp>
      <p:pic>
        <p:nvPicPr>
          <p:cNvPr id="6" name="Imagen 38"/>
          <p:cNvPicPr>
            <a:picLocks noChangeAspect="1"/>
          </p:cNvPicPr>
          <p:nvPr/>
        </p:nvPicPr>
        <p:blipFill>
          <a:blip r:embed="rId2"/>
          <a:stretch>
            <a:fillRect/>
          </a:stretch>
        </p:blipFill>
        <p:spPr>
          <a:xfrm>
            <a:off x="4971490" y="609600"/>
            <a:ext cx="432000" cy="432000"/>
          </a:xfrm>
          <a:prstGeom prst="rect">
            <a:avLst/>
          </a:prstGeom>
        </p:spPr>
      </p:pic>
      <p:sp>
        <p:nvSpPr>
          <p:cNvPr id="9" name="Content Placeholder 2"/>
          <p:cNvSpPr>
            <a:spLocks noGrp="1"/>
          </p:cNvSpPr>
          <p:nvPr>
            <p:ph idx="1"/>
          </p:nvPr>
        </p:nvSpPr>
        <p:spPr>
          <a:xfrm>
            <a:off x="1066800" y="2133600"/>
            <a:ext cx="4946290" cy="3124200"/>
          </a:xfrm>
          <a:noFill/>
        </p:spPr>
        <p:txBody>
          <a:bodyPr>
            <a:normAutofit/>
          </a:bodyPr>
          <a:lstStyle/>
          <a:p>
            <a:pPr marL="457200" indent="-457200">
              <a:buAutoNum type="arabicPeriod"/>
            </a:pPr>
            <a:r>
              <a:rPr lang="en-US" sz="2000" dirty="0">
                <a:latin typeface="Arial" panose="020B0604020202020204" pitchFamily="34" charset="0"/>
                <a:cs typeface="Arial" panose="020B0604020202020204" pitchFamily="34" charset="0"/>
              </a:rPr>
              <a:t>Independent Pioneer Model</a:t>
            </a:r>
          </a:p>
          <a:p>
            <a:pPr marL="457200" indent="-457200">
              <a:buAutoNum type="arabicPeriod"/>
            </a:pPr>
            <a:r>
              <a:rPr lang="en-US" sz="2000" dirty="0">
                <a:latin typeface="Arial" panose="020B0604020202020204" pitchFamily="34" charset="0"/>
                <a:cs typeface="Arial" panose="020B0604020202020204" pitchFamily="34" charset="0"/>
              </a:rPr>
              <a:t>Mother-Daughter Model</a:t>
            </a:r>
          </a:p>
          <a:p>
            <a:pPr marL="457200" indent="-457200">
              <a:buAutoNum type="arabicPeriod"/>
            </a:pPr>
            <a:r>
              <a:rPr lang="en-US" sz="2000" dirty="0">
                <a:latin typeface="Arial" panose="020B0604020202020204" pitchFamily="34" charset="0"/>
                <a:cs typeface="Arial" panose="020B0604020202020204" pitchFamily="34" charset="0"/>
              </a:rPr>
              <a:t>Colonizing Model</a:t>
            </a:r>
          </a:p>
          <a:p>
            <a:pPr marL="457200" indent="-457200">
              <a:buAutoNum type="arabicPeriod"/>
            </a:pPr>
            <a:r>
              <a:rPr lang="en-US" sz="2000" dirty="0">
                <a:latin typeface="Arial" panose="020B0604020202020204" pitchFamily="34" charset="0"/>
                <a:cs typeface="Arial" panose="020B0604020202020204" pitchFamily="34" charset="0"/>
              </a:rPr>
              <a:t>Multi-Congregational Model</a:t>
            </a:r>
          </a:p>
          <a:p>
            <a:pPr marL="457200" indent="-457200">
              <a:buAutoNum type="arabicPeriod"/>
            </a:pPr>
            <a:r>
              <a:rPr lang="en-US" sz="2000" dirty="0">
                <a:latin typeface="Arial" panose="020B0604020202020204" pitchFamily="34" charset="0"/>
                <a:cs typeface="Arial" panose="020B0604020202020204" pitchFamily="34" charset="0"/>
              </a:rPr>
              <a:t>Satellite Model</a:t>
            </a:r>
          </a:p>
          <a:p>
            <a:pPr marL="457200" indent="-457200">
              <a:buAutoNum type="arabicPeriod"/>
            </a:pPr>
            <a:r>
              <a:rPr lang="en-US" sz="2000" dirty="0">
                <a:latin typeface="Arial" panose="020B0604020202020204" pitchFamily="34" charset="0"/>
                <a:cs typeface="Arial" panose="020B0604020202020204" pitchFamily="34" charset="0"/>
              </a:rPr>
              <a:t>Missionary Model</a:t>
            </a:r>
          </a:p>
          <a:p>
            <a:pPr marL="457200" indent="-457200">
              <a:buAutoNum type="arabicPeriod"/>
            </a:pPr>
            <a:r>
              <a:rPr lang="en-US" sz="2000" dirty="0">
                <a:latin typeface="Arial" panose="020B0604020202020204" pitchFamily="34" charset="0"/>
                <a:cs typeface="Arial" panose="020B0604020202020204" pitchFamily="34" charset="0"/>
              </a:rPr>
              <a:t>Denominational Model</a:t>
            </a:r>
          </a:p>
          <a:p>
            <a:pPr marL="457200" indent="-457200">
              <a:buAutoNum type="arabicPeriod"/>
            </a:pPr>
            <a:r>
              <a:rPr lang="en-US" sz="2000" dirty="0">
                <a:latin typeface="Arial" panose="020B0604020202020204" pitchFamily="34" charset="0"/>
                <a:cs typeface="Arial" panose="020B0604020202020204" pitchFamily="34" charset="0"/>
              </a:rPr>
              <a:t>Cellular Model</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Tree>
    <p:extLst>
      <p:ext uri="{BB962C8B-B14F-4D97-AF65-F5344CB8AC3E}">
        <p14:creationId xmlns:p14="http://schemas.microsoft.com/office/powerpoint/2010/main" val="5189641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animEffect transition="in" filter="fade">
                                      <p:cBhvr>
                                        <p:cTn id="24" dur="500"/>
                                        <p:tgtEl>
                                          <p:spTgt spid="9">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Effect transition="in" filter="fade">
                                      <p:cBhvr>
                                        <p:cTn id="29" dur="500"/>
                                        <p:tgtEl>
                                          <p:spTgt spid="9">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xEl>
                                              <p:pRg st="3" end="3"/>
                                            </p:txEl>
                                          </p:spTgt>
                                        </p:tgtEl>
                                        <p:attrNameLst>
                                          <p:attrName>style.visibility</p:attrName>
                                        </p:attrNameLst>
                                      </p:cBhvr>
                                      <p:to>
                                        <p:strVal val="visible"/>
                                      </p:to>
                                    </p:set>
                                    <p:animEffect transition="in" filter="fade">
                                      <p:cBhvr>
                                        <p:cTn id="34" dur="500"/>
                                        <p:tgtEl>
                                          <p:spTgt spid="9">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animEffect transition="in" filter="fade">
                                      <p:cBhvr>
                                        <p:cTn id="39" dur="500"/>
                                        <p:tgtEl>
                                          <p:spTgt spid="9">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
                                            <p:txEl>
                                              <p:pRg st="5" end="5"/>
                                            </p:txEl>
                                          </p:spTgt>
                                        </p:tgtEl>
                                        <p:attrNameLst>
                                          <p:attrName>style.visibility</p:attrName>
                                        </p:attrNameLst>
                                      </p:cBhvr>
                                      <p:to>
                                        <p:strVal val="visible"/>
                                      </p:to>
                                    </p:set>
                                    <p:animEffect transition="in" filter="fade">
                                      <p:cBhvr>
                                        <p:cTn id="44" dur="500"/>
                                        <p:tgtEl>
                                          <p:spTgt spid="9">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animEffect transition="in" filter="fade">
                                      <p:cBhvr>
                                        <p:cTn id="49" dur="500"/>
                                        <p:tgtEl>
                                          <p:spTgt spid="9">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9">
                                            <p:txEl>
                                              <p:pRg st="7" end="7"/>
                                            </p:txEl>
                                          </p:spTgt>
                                        </p:tgtEl>
                                        <p:attrNameLst>
                                          <p:attrName>style.visibility</p:attrName>
                                        </p:attrNameLst>
                                      </p:cBhvr>
                                      <p:to>
                                        <p:strVal val="visible"/>
                                      </p:to>
                                    </p:set>
                                    <p:animEffect transition="in" filter="fade">
                                      <p:cBhvr>
                                        <p:cTn id="54"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animBg="1"/>
      <p:bldP spid="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903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1470025"/>
          </a:xfrm>
          <a:noFill/>
        </p:spPr>
        <p:txBody>
          <a:bodyPr>
            <a:noAutofit/>
          </a:bodyPr>
          <a:lstStyle/>
          <a:p>
            <a:r>
              <a:rPr lang="en-US" sz="5400" dirty="0">
                <a:solidFill>
                  <a:schemeClr val="bg1"/>
                </a:solidFill>
                <a:latin typeface="Arial" panose="020B0604020202020204" pitchFamily="34" charset="0"/>
                <a:cs typeface="Arial" panose="020B0604020202020204" pitchFamily="34" charset="0"/>
              </a:rPr>
              <a:t>INTRODUCTION TO MORE CHURCHES</a:t>
            </a:r>
            <a:endParaRPr lang="en-US" sz="5400" b="1" dirty="0">
              <a:solidFill>
                <a:schemeClr val="bg1"/>
              </a:solidFill>
              <a:latin typeface="Arial" panose="020B0604020202020204" pitchFamily="34" charset="0"/>
              <a:cs typeface="Arial" panose="020B0604020202020204" pitchFamily="34" charset="0"/>
            </a:endParaRPr>
          </a:p>
        </p:txBody>
      </p:sp>
      <p:pic>
        <p:nvPicPr>
          <p:cNvPr id="5" name="Imagen 12" descr="Heart_Church.png"/>
          <p:cNvPicPr>
            <a:picLocks noChangeAspect="1"/>
          </p:cNvPicPr>
          <p:nvPr/>
        </p:nvPicPr>
        <p:blipFill rotWithShape="1">
          <a:blip r:embed="rId2" cstate="email">
            <a:extLst>
              <a:ext uri="{28A0092B-C50C-407E-A947-70E740481C1C}">
                <a14:useLocalDpi xmlns:a14="http://schemas.microsoft.com/office/drawing/2010/main"/>
              </a:ext>
            </a:extLst>
          </a:blip>
          <a:srcRect l="17280" t="1898" r="17975" b="2934"/>
          <a:stretch/>
        </p:blipFill>
        <p:spPr>
          <a:xfrm>
            <a:off x="3390900" y="4038600"/>
            <a:ext cx="2362200" cy="2604151"/>
          </a:xfrm>
          <a:prstGeom prst="rect">
            <a:avLst/>
          </a:prstGeom>
        </p:spPr>
      </p:pic>
    </p:spTree>
    <p:extLst>
      <p:ext uri="{BB962C8B-B14F-4D97-AF65-F5344CB8AC3E}">
        <p14:creationId xmlns:p14="http://schemas.microsoft.com/office/powerpoint/2010/main" val="8938030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0" y="6096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CONCLUDING THE WORKSHOP  </a:t>
            </a:r>
          </a:p>
        </p:txBody>
      </p:sp>
      <p:sp>
        <p:nvSpPr>
          <p:cNvPr id="6" name="Rectangle 5"/>
          <p:cNvSpPr/>
          <p:nvPr/>
        </p:nvSpPr>
        <p:spPr>
          <a:xfrm>
            <a:off x="467478" y="1676400"/>
            <a:ext cx="4104522" cy="369332"/>
          </a:xfrm>
          <a:prstGeom prst="rect">
            <a:avLst/>
          </a:prstGeom>
        </p:spPr>
        <p:txBody>
          <a:bodyPr wrap="none">
            <a:spAutoFit/>
          </a:bodyPr>
          <a:lstStyle/>
          <a:p>
            <a:r>
              <a:rPr lang="en-US" b="1" dirty="0">
                <a:latin typeface="Arial" panose="020B0604020202020204" pitchFamily="34" charset="0"/>
                <a:cs typeface="Arial" panose="020B0604020202020204" pitchFamily="34" charset="0"/>
              </a:rPr>
              <a:t>THREE IMPORTANT INGREDIENTS:</a:t>
            </a:r>
            <a:endParaRPr lang="en-US" dirty="0"/>
          </a:p>
        </p:txBody>
      </p:sp>
      <p:graphicFrame>
        <p:nvGraphicFramePr>
          <p:cNvPr id="7" name="Diagram 6"/>
          <p:cNvGraphicFramePr/>
          <p:nvPr>
            <p:extLst>
              <p:ext uri="{D42A27DB-BD31-4B8C-83A1-F6EECF244321}">
                <p14:modId xmlns:p14="http://schemas.microsoft.com/office/powerpoint/2010/main" val="2782901515"/>
              </p:ext>
            </p:extLst>
          </p:nvPr>
        </p:nvGraphicFramePr>
        <p:xfrm>
          <a:off x="-76200" y="2248932"/>
          <a:ext cx="6570702" cy="4380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190" y="5867400"/>
            <a:ext cx="3048000" cy="847725"/>
          </a:xfrm>
          <a:prstGeom prst="rect">
            <a:avLst/>
          </a:prstGeom>
        </p:spPr>
      </p:pic>
    </p:spTree>
    <p:extLst>
      <p:ext uri="{BB962C8B-B14F-4D97-AF65-F5344CB8AC3E}">
        <p14:creationId xmlns:p14="http://schemas.microsoft.com/office/powerpoint/2010/main" val="27912157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Graphic spid="7"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395537"/>
            <a:ext cx="3048000" cy="2066925"/>
          </a:xfrm>
          <a:prstGeom prst="rect">
            <a:avLst/>
          </a:prstGeom>
        </p:spPr>
      </p:pic>
      <p:sp>
        <p:nvSpPr>
          <p:cNvPr id="3"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4925694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2/3*#ppt_w"/>
                                          </p:val>
                                        </p:tav>
                                        <p:tav tm="100000">
                                          <p:val>
                                            <p:strVal val="#ppt_w"/>
                                          </p:val>
                                        </p:tav>
                                      </p:tavLst>
                                    </p:anim>
                                    <p:anim calcmode="lin" valueType="num">
                                      <p:cBhvr>
                                        <p:cTn id="8" dur="2000" fill="hold"/>
                                        <p:tgtEl>
                                          <p:spTgt spid="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381000" y="1143000"/>
            <a:ext cx="5426533" cy="787842"/>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b="0" kern="1200" dirty="0">
                <a:solidFill>
                  <a:schemeClr val="tx1"/>
                </a:solidFill>
                <a:latin typeface="Arial" panose="020B0604020202020204" pitchFamily="34" charset="0"/>
                <a:cs typeface="Arial" panose="020B0604020202020204" pitchFamily="34" charset="0"/>
              </a:rPr>
              <a:t>Why plant healthy churches?</a:t>
            </a:r>
          </a:p>
        </p:txBody>
      </p:sp>
      <p:sp>
        <p:nvSpPr>
          <p:cNvPr id="8" name="Freeform 7"/>
          <p:cNvSpPr/>
          <p:nvPr/>
        </p:nvSpPr>
        <p:spPr>
          <a:xfrm>
            <a:off x="364667" y="2133600"/>
            <a:ext cx="5426533" cy="787842"/>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1560506"/>
              <a:satOff val="-1946"/>
              <a:lumOff val="458"/>
              <a:alphaOff val="0"/>
            </a:schemeClr>
          </a:fillRef>
          <a:effectRef idx="2">
            <a:schemeClr val="accent2">
              <a:hueOff val="1560506"/>
              <a:satOff val="-1946"/>
              <a:lumOff val="458"/>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kern="1200" dirty="0">
                <a:solidFill>
                  <a:schemeClr val="tx1"/>
                </a:solidFill>
                <a:latin typeface="Arial" panose="020B0604020202020204" pitchFamily="34" charset="0"/>
                <a:cs typeface="Arial" panose="020B0604020202020204" pitchFamily="34" charset="0"/>
              </a:rPr>
              <a:t>Who should plant churches?</a:t>
            </a:r>
          </a:p>
        </p:txBody>
      </p:sp>
      <p:sp>
        <p:nvSpPr>
          <p:cNvPr id="10" name="Freeform 9"/>
          <p:cNvSpPr/>
          <p:nvPr/>
        </p:nvSpPr>
        <p:spPr>
          <a:xfrm>
            <a:off x="364667" y="3124200"/>
            <a:ext cx="5426533" cy="787842"/>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3121013"/>
              <a:satOff val="-3893"/>
              <a:lumOff val="915"/>
              <a:alphaOff val="0"/>
            </a:schemeClr>
          </a:fillRef>
          <a:effectRef idx="2">
            <a:schemeClr val="accent2">
              <a:hueOff val="3121013"/>
              <a:satOff val="-3893"/>
              <a:lumOff val="915"/>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kern="1200" dirty="0">
                <a:solidFill>
                  <a:schemeClr val="tx1"/>
                </a:solidFill>
                <a:latin typeface="Arial" panose="020B0604020202020204" pitchFamily="34" charset="0"/>
                <a:cs typeface="Arial" panose="020B0604020202020204" pitchFamily="34" charset="0"/>
              </a:rPr>
              <a:t>What does the church we are going to establish look like?</a:t>
            </a:r>
          </a:p>
        </p:txBody>
      </p:sp>
      <p:sp>
        <p:nvSpPr>
          <p:cNvPr id="12" name="Freeform 11"/>
          <p:cNvSpPr/>
          <p:nvPr/>
        </p:nvSpPr>
        <p:spPr>
          <a:xfrm>
            <a:off x="364667" y="4165157"/>
            <a:ext cx="5426533" cy="787842"/>
          </a:xfrm>
          <a:custGeom>
            <a:avLst/>
            <a:gdLst>
              <a:gd name="connsiteX0" fmla="*/ 0 w 5896548"/>
              <a:gd name="connsiteY0" fmla="*/ 142683 h 856080"/>
              <a:gd name="connsiteX1" fmla="*/ 142683 w 5896548"/>
              <a:gd name="connsiteY1" fmla="*/ 0 h 856080"/>
              <a:gd name="connsiteX2" fmla="*/ 5753865 w 5896548"/>
              <a:gd name="connsiteY2" fmla="*/ 0 h 856080"/>
              <a:gd name="connsiteX3" fmla="*/ 5896548 w 5896548"/>
              <a:gd name="connsiteY3" fmla="*/ 142683 h 856080"/>
              <a:gd name="connsiteX4" fmla="*/ 5896548 w 5896548"/>
              <a:gd name="connsiteY4" fmla="*/ 713397 h 856080"/>
              <a:gd name="connsiteX5" fmla="*/ 5753865 w 5896548"/>
              <a:gd name="connsiteY5" fmla="*/ 856080 h 856080"/>
              <a:gd name="connsiteX6" fmla="*/ 142683 w 5896548"/>
              <a:gd name="connsiteY6" fmla="*/ 856080 h 856080"/>
              <a:gd name="connsiteX7" fmla="*/ 0 w 5896548"/>
              <a:gd name="connsiteY7" fmla="*/ 713397 h 856080"/>
              <a:gd name="connsiteX8" fmla="*/ 0 w 5896548"/>
              <a:gd name="connsiteY8" fmla="*/ 142683 h 8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6548" h="856080">
                <a:moveTo>
                  <a:pt x="0" y="142683"/>
                </a:moveTo>
                <a:cubicBezTo>
                  <a:pt x="0" y="63881"/>
                  <a:pt x="63881" y="0"/>
                  <a:pt x="142683" y="0"/>
                </a:cubicBezTo>
                <a:lnTo>
                  <a:pt x="5753865" y="0"/>
                </a:lnTo>
                <a:cubicBezTo>
                  <a:pt x="5832667" y="0"/>
                  <a:pt x="5896548" y="63881"/>
                  <a:pt x="5896548" y="142683"/>
                </a:cubicBezTo>
                <a:lnTo>
                  <a:pt x="5896548" y="713397"/>
                </a:lnTo>
                <a:cubicBezTo>
                  <a:pt x="5896548" y="792199"/>
                  <a:pt x="5832667" y="856080"/>
                  <a:pt x="5753865" y="856080"/>
                </a:cubicBezTo>
                <a:lnTo>
                  <a:pt x="142683" y="856080"/>
                </a:lnTo>
                <a:cubicBezTo>
                  <a:pt x="63881" y="856080"/>
                  <a:pt x="0" y="792199"/>
                  <a:pt x="0" y="713397"/>
                </a:cubicBezTo>
                <a:lnTo>
                  <a:pt x="0" y="142683"/>
                </a:lnTo>
                <a:close/>
              </a:path>
            </a:pathLst>
          </a:custGeom>
          <a:solidFill>
            <a:schemeClr val="bg1"/>
          </a:solidFill>
          <a:ln w="38100">
            <a:solidFill>
              <a:srgbClr val="009036"/>
            </a:solidFill>
          </a:ln>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txBody>
          <a:bodyPr spcFirstLastPara="0" vert="horz" wrap="square" lIns="264665" tIns="41790" rIns="264665" bIns="41790" numCol="1" spcCol="1270" anchor="ctr" anchorCtr="0">
            <a:noAutofit/>
          </a:bodyPr>
          <a:lstStyle/>
          <a:p>
            <a:pPr lvl="0" algn="l" defTabSz="1289050">
              <a:lnSpc>
                <a:spcPct val="90000"/>
              </a:lnSpc>
              <a:spcBef>
                <a:spcPct val="0"/>
              </a:spcBef>
              <a:spcAft>
                <a:spcPct val="35000"/>
              </a:spcAft>
            </a:pPr>
            <a:r>
              <a:rPr lang="en-US" sz="2000" kern="1200" dirty="0">
                <a:solidFill>
                  <a:schemeClr val="tx1"/>
                </a:solidFill>
                <a:latin typeface="Arial" panose="020B0604020202020204" pitchFamily="34" charset="0"/>
                <a:cs typeface="Arial" panose="020B0604020202020204" pitchFamily="34" charset="0"/>
              </a:rPr>
              <a:t>What steps should we take to plant a church? </a:t>
            </a:r>
          </a:p>
        </p:txBody>
      </p:sp>
      <p:sp>
        <p:nvSpPr>
          <p:cNvPr id="4" name="AutoShape 2"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21272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data:image/png;base64,%20iVBORw0KGgoAAAANSUhEUgAAACAAAAAfCAMAAAHGjw8oAAAAAXNSR0IArs4c6QAAAARnQU1BAACxjwv8YQUAAABjUExURewcJO0qMvJwdfm4uvrGyPWNkfFVW+4xOfN4fPebn/BHTf3w8P7+/vzi4/Jpb/zp6fq/wfBbYfaUmPva3P339/ixs/N/g/FiaPeipvSGiu44P+0jK/iqre9ARvBOVPrT1QAAAL9u4uAAAAAhdFJOU///////////////////////////////////////////AJ/B0CEAAAAJcEhZcwAADsMAAA7DAcdvqGQAAAEPSURBVChTrZINi4MwDIYjTWOdQZjlcB76///mJU3qx9yOHdwD0jdvStqkgsEpVcUuXLUAK4+qeh54UMHEZIJDu20/w8JZpDmVMhs9c4Oakx29Wb+hhZJ85WRFDWU3vmLAcc61FcCSDwDdquFSQgVLWpp7c/s/IfWklX1uL438bBQ8BAg3ygtN+xhyjLkfx6e5kK9CWyvcukOcYCoNCyUulOalpEX4baGAtvP/aVJADJHa1CGiTf+EXYXz4GJ7sor7WdopbI9ccd8mLbzdULkeAet9Jp0GTYma+VKhXtvXfW47K1GMD9RLuHNgtYONRQzSH1KF4Q9yZvakDNGdA3j3nNPqwX1qPHxFc+n7MwB+AIorEYzmSK76AAAAAElFTkSuQmCC"/>
          <p:cNvSpPr>
            <a:spLocks noChangeAspect="1" noChangeArrowheads="1"/>
          </p:cNvSpPr>
          <p:nvPr/>
        </p:nvSpPr>
        <p:spPr bwMode="auto">
          <a:xfrm>
            <a:off x="36512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6" descr="data:image/png;base64,%20iVBORw0KGgoAAAANSUhEUgAAAEoAAABKCAMAAAFcCQLVAAAAAXNSR0IArs4c6QAAAARnQU1BAACxjwv8YQUAAABmUExURewcJPBOVPFVW/WNkfixs/Jpb/BHTe44P/BbYfeipvq/wfFiaO0jK/ebn/zp6f7+/vzi4+9ARvrT1f339/N4fP3w8O0qMvrGyPaUmPJwdfva3PN/g+4xOfiqrfm4uvSGivrMzgAAAEWYzvwAAAAidFJOU////////////////////////////////////////////wAN0MNxAAAACXBIWXMAAA7DAAAOwwHHb6hkAAACu0lEQVRIS+2XDZOjIAyGXbx2d7Ud1j2d6dgK/P9feSF5FVDa2mt7e1/PjBKTCBj5CEWK1lZPIrEQPUHcSsFm9jhFrrUU59EKruGlSDpxISgpyNZw6+wGP76vQt7yQEFAQUBBQEFAQfR0ta90W/p1JA6JRhBVsSGxc6Zt8Hwve60/fEMhvBz0V3+D4iYVA0VelRSCf3B0tfwUYVF6uDGp6SiaWhQUMaO1xEw0AitijY864x+csxhvgo7b+lq4s57xk6PwTYTQPtKrR3nZKwBTxEkbLunn9PyTVZf16qQC10qpTcbrBk7KHtB5aFL8vIlh5cckCWwBPBYVqnxjMxMilPIOu2ChjZG4pPAQ9lP+Ci8vEP5mGhkTQ9FIkHMBC/+IlnuQzGMBltgLq34MLL+vFyYJcckr8HQv2SZouZWlep/18rdpf/K7XJ/zGtBOS7UxXcbrE6vyrtqLULgdhPvYlBCyKFU66dRiSxIqsY6IsnEbEQCMI/wpPOHjStk0wbtYIzKbhTAOKEwcWiww8dJxFNUSpBMCdAtgFqCbk35e3i2Tp8GijTGVtSrzmxn2mTex5Pusr2dYsaj+5xewVWVphrKsp1X69FaWgyHNuYGQoY1nAKMW6UiXjPNzhDxoYllVdvVb8MCqcq89t1eZTXPBc2NVP66qHD/5gTke2KsbqqrcYK1x0cing9/evldQrfxASCO7o/Vbcky/tle0Ne2d5GZ0BJUj3OabdKczA2XJ3fqwu1axr1It9trebrkjSm04J1jTqz+HprXjv0wOv1fZ1QcXj4KE6GRyjfkRaEa0cdfS2nRennG5IjeNgG10VsrmUUh0MvSHMI6aMUFk8sf0xGUVbj4LhC3Mq8llrcwBDitxU8a8pITPCvqrCdR44L5AN07uqyRDobpzwo6VudvmRx46YHX/wqH5CymKHzmsczCPdTnSAAAAAElFTkSuQmCC"/>
          <p:cNvSpPr>
            <a:spLocks noChangeAspect="1" noChangeArrowheads="1"/>
          </p:cNvSpPr>
          <p:nvPr/>
        </p:nvSpPr>
        <p:spPr bwMode="auto">
          <a:xfrm>
            <a:off x="517525"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Imagen 12" descr="Heart_Church.png"/>
          <p:cNvPicPr>
            <a:picLocks noChangeAspect="1"/>
          </p:cNvPicPr>
          <p:nvPr/>
        </p:nvPicPr>
        <p:blipFill rotWithShape="1">
          <a:blip r:embed="rId2" cstate="email">
            <a:extLst>
              <a:ext uri="{28A0092B-C50C-407E-A947-70E740481C1C}">
                <a14:useLocalDpi xmlns:a14="http://schemas.microsoft.com/office/drawing/2010/main"/>
              </a:ext>
            </a:extLst>
          </a:blip>
          <a:srcRect l="17280" t="1898" r="17975" b="2934"/>
          <a:stretch/>
        </p:blipFill>
        <p:spPr>
          <a:xfrm>
            <a:off x="6019800" y="1371600"/>
            <a:ext cx="3015773" cy="3324667"/>
          </a:xfrm>
          <a:prstGeom prst="rect">
            <a:avLst/>
          </a:prstGeom>
        </p:spPr>
      </p:pic>
      <p:sp>
        <p:nvSpPr>
          <p:cNvPr id="1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19"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SESSIONS</a:t>
            </a:r>
          </a:p>
        </p:txBody>
      </p:sp>
    </p:spTree>
    <p:extLst>
      <p:ext uri="{BB962C8B-B14F-4D97-AF65-F5344CB8AC3E}">
        <p14:creationId xmlns:p14="http://schemas.microsoft.com/office/powerpoint/2010/main" val="15277525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1000"/>
                            </p:stCondLst>
                            <p:childTnLst>
                              <p:par>
                                <p:cTn id="16" presetID="1" presetClass="entr" presetSubtype="0" fill="hold" grpId="0" nodeType="afterEffect">
                                  <p:stCondLst>
                                    <p:cond delay="1000"/>
                                  </p:stCondLst>
                                  <p:childTnLst>
                                    <p:set>
                                      <p:cBhvr>
                                        <p:cTn id="17" dur="1" fill="hold">
                                          <p:stCondLst>
                                            <p:cond delay="0"/>
                                          </p:stCondLst>
                                        </p:cTn>
                                        <p:tgtEl>
                                          <p:spTgt spid="8"/>
                                        </p:tgtEl>
                                        <p:attrNameLst>
                                          <p:attrName>style.visibility</p:attrName>
                                        </p:attrNameLst>
                                      </p:cBhvr>
                                      <p:to>
                                        <p:strVal val="visible"/>
                                      </p:to>
                                    </p:set>
                                  </p:childTnLst>
                                </p:cTn>
                              </p:par>
                            </p:childTnLst>
                          </p:cTn>
                        </p:par>
                        <p:par>
                          <p:cTn id="18" fill="hold">
                            <p:stCondLst>
                              <p:cond delay="2000"/>
                            </p:stCondLst>
                            <p:childTnLst>
                              <p:par>
                                <p:cTn id="19" presetID="1" presetClass="entr" presetSubtype="0" fill="hold" grpId="0" nodeType="afterEffect">
                                  <p:stCondLst>
                                    <p:cond delay="100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3000"/>
                            </p:stCondLst>
                            <p:childTnLst>
                              <p:par>
                                <p:cTn id="22" presetID="1" presetClass="entr" presetSubtype="0" fill="hold" grpId="0" nodeType="afterEffect">
                                  <p:stCondLst>
                                    <p:cond delay="100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541150958"/>
              </p:ext>
            </p:extLst>
          </p:nvPr>
        </p:nvGraphicFramePr>
        <p:xfrm>
          <a:off x="-1752600" y="0"/>
          <a:ext cx="1051560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9" name="Imagen 25"/>
          <p:cNvPicPr>
            <a:picLocks noChangeAspect="1"/>
          </p:cNvPicPr>
          <p:nvPr/>
        </p:nvPicPr>
        <p:blipFill>
          <a:blip r:embed="rId7"/>
          <a:stretch>
            <a:fillRect/>
          </a:stretch>
        </p:blipFill>
        <p:spPr>
          <a:xfrm>
            <a:off x="4971490" y="457200"/>
            <a:ext cx="432000" cy="432000"/>
          </a:xfrm>
          <a:prstGeom prst="rect">
            <a:avLst/>
          </a:prstGeom>
        </p:spPr>
      </p:pic>
      <p:sp>
        <p:nvSpPr>
          <p:cNvPr id="10"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WHY PLANT HEALTHY CHURCHES?</a:t>
            </a: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32643889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graphicEl>
                                              <a:dgm id="{AE5BE317-1D67-4958-A619-8DD59C760C37}"/>
                                            </p:graphicEl>
                                          </p:spTgt>
                                        </p:tgtEl>
                                        <p:attrNameLst>
                                          <p:attrName>style.visibility</p:attrName>
                                        </p:attrNameLst>
                                      </p:cBhvr>
                                      <p:to>
                                        <p:strVal val="visible"/>
                                      </p:to>
                                    </p:set>
                                    <p:animEffect transition="in" filter="fade">
                                      <p:cBhvr>
                                        <p:cTn id="15" dur="500"/>
                                        <p:tgtEl>
                                          <p:spTgt spid="5">
                                            <p:graphicEl>
                                              <a:dgm id="{AE5BE317-1D67-4958-A619-8DD59C760C3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CA6AEFF1-C798-4923-BD0E-A4C3B5D5AEB0}"/>
                                            </p:graphicEl>
                                          </p:spTgt>
                                        </p:tgtEl>
                                        <p:attrNameLst>
                                          <p:attrName>style.visibility</p:attrName>
                                        </p:attrNameLst>
                                      </p:cBhvr>
                                      <p:to>
                                        <p:strVal val="visible"/>
                                      </p:to>
                                    </p:set>
                                    <p:animEffect transition="in" filter="fade">
                                      <p:cBhvr>
                                        <p:cTn id="20" dur="500"/>
                                        <p:tgtEl>
                                          <p:spTgt spid="5">
                                            <p:graphicEl>
                                              <a:dgm id="{CA6AEFF1-C798-4923-BD0E-A4C3B5D5AEB0}"/>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graphicEl>
                                              <a:dgm id="{2F513D0A-9E82-4D7D-B2A0-D24D1FBC2B48}"/>
                                            </p:graphicEl>
                                          </p:spTgt>
                                        </p:tgtEl>
                                        <p:attrNameLst>
                                          <p:attrName>style.visibility</p:attrName>
                                        </p:attrNameLst>
                                      </p:cBhvr>
                                      <p:to>
                                        <p:strVal val="visible"/>
                                      </p:to>
                                    </p:set>
                                    <p:animEffect transition="in" filter="fade">
                                      <p:cBhvr>
                                        <p:cTn id="23" dur="500"/>
                                        <p:tgtEl>
                                          <p:spTgt spid="5">
                                            <p:graphicEl>
                                              <a:dgm id="{2F513D0A-9E82-4D7D-B2A0-D24D1FBC2B4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graphicEl>
                                              <a:dgm id="{B08C388A-8D89-48E9-92A3-0AC0E8054DB4}"/>
                                            </p:graphicEl>
                                          </p:spTgt>
                                        </p:tgtEl>
                                        <p:attrNameLst>
                                          <p:attrName>style.visibility</p:attrName>
                                        </p:attrNameLst>
                                      </p:cBhvr>
                                      <p:to>
                                        <p:strVal val="visible"/>
                                      </p:to>
                                    </p:set>
                                    <p:animEffect transition="in" filter="fade">
                                      <p:cBhvr>
                                        <p:cTn id="28" dur="500"/>
                                        <p:tgtEl>
                                          <p:spTgt spid="5">
                                            <p:graphicEl>
                                              <a:dgm id="{B08C388A-8D89-48E9-92A3-0AC0E8054DB4}"/>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graphicEl>
                                              <a:dgm id="{90E563EF-31A0-4DA5-9BEB-453244030DC8}"/>
                                            </p:graphicEl>
                                          </p:spTgt>
                                        </p:tgtEl>
                                        <p:attrNameLst>
                                          <p:attrName>style.visibility</p:attrName>
                                        </p:attrNameLst>
                                      </p:cBhvr>
                                      <p:to>
                                        <p:strVal val="visible"/>
                                      </p:to>
                                    </p:set>
                                    <p:animEffect transition="in" filter="fade">
                                      <p:cBhvr>
                                        <p:cTn id="31" dur="500"/>
                                        <p:tgtEl>
                                          <p:spTgt spid="5">
                                            <p:graphicEl>
                                              <a:dgm id="{90E563EF-31A0-4DA5-9BEB-453244030DC8}"/>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graphicEl>
                                              <a:dgm id="{010BC510-524B-4323-9D79-F01FF9621081}"/>
                                            </p:graphicEl>
                                          </p:spTgt>
                                        </p:tgtEl>
                                        <p:attrNameLst>
                                          <p:attrName>style.visibility</p:attrName>
                                        </p:attrNameLst>
                                      </p:cBhvr>
                                      <p:to>
                                        <p:strVal val="visible"/>
                                      </p:to>
                                    </p:set>
                                    <p:animEffect transition="in" filter="fade">
                                      <p:cBhvr>
                                        <p:cTn id="36" dur="500"/>
                                        <p:tgtEl>
                                          <p:spTgt spid="5">
                                            <p:graphicEl>
                                              <a:dgm id="{010BC510-524B-4323-9D79-F01FF962108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2A88AEFF-2EA6-414B-81B4-66A0F11086F1}"/>
                                            </p:graphicEl>
                                          </p:spTgt>
                                        </p:tgtEl>
                                        <p:attrNameLst>
                                          <p:attrName>style.visibility</p:attrName>
                                        </p:attrNameLst>
                                      </p:cBhvr>
                                      <p:to>
                                        <p:strVal val="visible"/>
                                      </p:to>
                                    </p:set>
                                    <p:animEffect transition="in" filter="fade">
                                      <p:cBhvr>
                                        <p:cTn id="39" dur="500"/>
                                        <p:tgtEl>
                                          <p:spTgt spid="5">
                                            <p:graphicEl>
                                              <a:dgm id="{2A88AEFF-2EA6-414B-81B4-66A0F11086F1}"/>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ACD39B64-22ED-4E6A-9275-1F72B892E3C4}"/>
                                            </p:graphicEl>
                                          </p:spTgt>
                                        </p:tgtEl>
                                        <p:attrNameLst>
                                          <p:attrName>style.visibility</p:attrName>
                                        </p:attrNameLst>
                                      </p:cBhvr>
                                      <p:to>
                                        <p:strVal val="visible"/>
                                      </p:to>
                                    </p:set>
                                    <p:animEffect transition="in" filter="fade">
                                      <p:cBhvr>
                                        <p:cTn id="44" dur="500"/>
                                        <p:tgtEl>
                                          <p:spTgt spid="5">
                                            <p:graphicEl>
                                              <a:dgm id="{ACD39B64-22ED-4E6A-9275-1F72B892E3C4}"/>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184FA925-6B70-4272-981B-C4CBAA21999B}"/>
                                            </p:graphicEl>
                                          </p:spTgt>
                                        </p:tgtEl>
                                        <p:attrNameLst>
                                          <p:attrName>style.visibility</p:attrName>
                                        </p:attrNameLst>
                                      </p:cBhvr>
                                      <p:to>
                                        <p:strVal val="visible"/>
                                      </p:to>
                                    </p:set>
                                    <p:animEffect transition="in" filter="fade">
                                      <p:cBhvr>
                                        <p:cTn id="47" dur="500"/>
                                        <p:tgtEl>
                                          <p:spTgt spid="5">
                                            <p:graphicEl>
                                              <a:dgm id="{184FA925-6B70-4272-981B-C4CBAA21999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graphicEl>
                                              <a:dgm id="{18FBEEAF-C7C8-4E6F-AE9C-E6D94C321C2E}"/>
                                            </p:graphicEl>
                                          </p:spTgt>
                                        </p:tgtEl>
                                        <p:attrNameLst>
                                          <p:attrName>style.visibility</p:attrName>
                                        </p:attrNameLst>
                                      </p:cBhvr>
                                      <p:to>
                                        <p:strVal val="visible"/>
                                      </p:to>
                                    </p:set>
                                    <p:animEffect transition="in" filter="fade">
                                      <p:cBhvr>
                                        <p:cTn id="52" dur="500"/>
                                        <p:tgtEl>
                                          <p:spTgt spid="5">
                                            <p:graphicEl>
                                              <a:dgm id="{18FBEEAF-C7C8-4E6F-AE9C-E6D94C321C2E}"/>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
                                            <p:graphicEl>
                                              <a:dgm id="{8F8A8844-4C42-43E0-BED5-254B9F908B9A}"/>
                                            </p:graphicEl>
                                          </p:spTgt>
                                        </p:tgtEl>
                                        <p:attrNameLst>
                                          <p:attrName>style.visibility</p:attrName>
                                        </p:attrNameLst>
                                      </p:cBhvr>
                                      <p:to>
                                        <p:strVal val="visible"/>
                                      </p:to>
                                    </p:set>
                                    <p:animEffect transition="in" filter="fade">
                                      <p:cBhvr>
                                        <p:cTn id="55" dur="500"/>
                                        <p:tgtEl>
                                          <p:spTgt spid="5">
                                            <p:graphicEl>
                                              <a:dgm id="{8F8A8844-4C42-43E0-BED5-254B9F908B9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descr="http://www.iconarchive.com/download/i90479/icons8/windows-8/Diy-Hand-Planting.ico"/>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DEFINITION</a:t>
            </a:r>
          </a:p>
        </p:txBody>
      </p:sp>
      <p:pic>
        <p:nvPicPr>
          <p:cNvPr id="10" name="Imagen 25"/>
          <p:cNvPicPr>
            <a:picLocks noChangeAspect="1"/>
          </p:cNvPicPr>
          <p:nvPr/>
        </p:nvPicPr>
        <p:blipFill>
          <a:blip r:embed="rId2"/>
          <a:stretch>
            <a:fillRect/>
          </a:stretch>
        </p:blipFill>
        <p:spPr>
          <a:xfrm>
            <a:off x="4971490" y="457200"/>
            <a:ext cx="432000" cy="432000"/>
          </a:xfrm>
          <a:prstGeom prst="rect">
            <a:avLst/>
          </a:prstGeom>
        </p:spPr>
      </p:pic>
      <p:sp>
        <p:nvSpPr>
          <p:cNvPr id="11" name="Rectángulo 13"/>
          <p:cNvSpPr/>
          <p:nvPr/>
        </p:nvSpPr>
        <p:spPr>
          <a:xfrm>
            <a:off x="762000" y="1143000"/>
            <a:ext cx="4648200" cy="4977361"/>
          </a:xfrm>
          <a:prstGeom prst="rect">
            <a:avLst/>
          </a:prstGeom>
          <a:gradFill flip="none" rotWithShape="1">
            <a:gsLst>
              <a:gs pos="0">
                <a:srgbClr val="125AA3">
                  <a:tint val="66000"/>
                  <a:satMod val="160000"/>
                </a:srgbClr>
              </a:gs>
              <a:gs pos="50000">
                <a:srgbClr val="125AA3">
                  <a:tint val="44500"/>
                  <a:satMod val="160000"/>
                </a:srgbClr>
              </a:gs>
              <a:gs pos="100000">
                <a:srgbClr val="125AA3">
                  <a:tint val="23500"/>
                  <a:satMod val="160000"/>
                </a:srgbClr>
              </a:gs>
            </a:gsLst>
            <a:lin ang="16200000" scaled="1"/>
            <a:tileRect/>
          </a:gradFill>
          <a:effectLst/>
        </p:spPr>
        <p:txBody>
          <a:bodyPr wrap="square" anchor="ctr">
            <a:noAutofit/>
          </a:bodyPr>
          <a:lstStyle/>
          <a:p>
            <a:r>
              <a:rPr lang="en-US" sz="2400" dirty="0"/>
              <a:t>“The Biblical motivation for planting healthy churches resides in the mission of the loving and merciful Triune God (Missio Dei), who desires that men and women become disciples of Jesus Christ and responsible members of the church, the Body of Christ, whose congregations are signs of the coming Kingdom of God for the praise of His glory.”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2248186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357084" y="2308879"/>
            <a:ext cx="2364913" cy="2364913"/>
          </a:xfrm>
          <a:custGeom>
            <a:avLst/>
            <a:gdLst>
              <a:gd name="connsiteX0" fmla="*/ 0 w 2902346"/>
              <a:gd name="connsiteY0" fmla="*/ 1451173 h 2902346"/>
              <a:gd name="connsiteX1" fmla="*/ 1451173 w 2902346"/>
              <a:gd name="connsiteY1" fmla="*/ 0 h 2902346"/>
              <a:gd name="connsiteX2" fmla="*/ 2902346 w 2902346"/>
              <a:gd name="connsiteY2" fmla="*/ 1451173 h 2902346"/>
              <a:gd name="connsiteX3" fmla="*/ 1451173 w 2902346"/>
              <a:gd name="connsiteY3" fmla="*/ 2902346 h 2902346"/>
              <a:gd name="connsiteX4" fmla="*/ 0 w 2902346"/>
              <a:gd name="connsiteY4" fmla="*/ 1451173 h 2902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346" h="2902346">
                <a:moveTo>
                  <a:pt x="0" y="1451173"/>
                </a:moveTo>
                <a:cubicBezTo>
                  <a:pt x="0" y="649712"/>
                  <a:pt x="649712" y="0"/>
                  <a:pt x="1451173" y="0"/>
                </a:cubicBezTo>
                <a:cubicBezTo>
                  <a:pt x="2252634" y="0"/>
                  <a:pt x="2902346" y="649712"/>
                  <a:pt x="2902346" y="1451173"/>
                </a:cubicBezTo>
                <a:cubicBezTo>
                  <a:pt x="2902346" y="2252634"/>
                  <a:pt x="2252634" y="2902346"/>
                  <a:pt x="1451173" y="2902346"/>
                </a:cubicBezTo>
                <a:cubicBezTo>
                  <a:pt x="649712" y="2902346"/>
                  <a:pt x="0" y="2252634"/>
                  <a:pt x="0" y="1451173"/>
                </a:cubicBezTo>
                <a:close/>
              </a:path>
            </a:pathLst>
          </a:custGeom>
          <a:solidFill>
            <a:schemeClr val="bg1"/>
          </a:solidFill>
          <a:ln w="57150">
            <a:solidFill>
              <a:srgbClr val="E2001A"/>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472029" tIns="472029" rIns="472029" bIns="472029" numCol="1" spcCol="1270" anchor="ctr" anchorCtr="0">
            <a:noAutofit/>
          </a:bodyPr>
          <a:lstStyle/>
          <a:p>
            <a:pPr lvl="0" algn="ctr" defTabSz="1644650">
              <a:lnSpc>
                <a:spcPct val="90000"/>
              </a:lnSpc>
              <a:spcBef>
                <a:spcPct val="0"/>
              </a:spcBef>
              <a:spcAft>
                <a:spcPct val="35000"/>
              </a:spcAft>
            </a:pPr>
            <a:r>
              <a:rPr lang="en-US" sz="2000" kern="1200" dirty="0">
                <a:latin typeface="Arial" panose="020B0604020202020204" pitchFamily="34" charset="0"/>
                <a:cs typeface="Arial" panose="020B0604020202020204" pitchFamily="34" charset="0"/>
              </a:rPr>
              <a:t>The Father seeks the lost</a:t>
            </a:r>
          </a:p>
        </p:txBody>
      </p:sp>
      <p:sp>
        <p:nvSpPr>
          <p:cNvPr id="7" name="Freeform 6"/>
          <p:cNvSpPr/>
          <p:nvPr/>
        </p:nvSpPr>
        <p:spPr>
          <a:xfrm>
            <a:off x="5229716" y="838200"/>
            <a:ext cx="2113807" cy="2113807"/>
          </a:xfrm>
          <a:custGeom>
            <a:avLst/>
            <a:gdLst>
              <a:gd name="connsiteX0" fmla="*/ 0 w 2286004"/>
              <a:gd name="connsiteY0" fmla="*/ 1143002 h 2286004"/>
              <a:gd name="connsiteX1" fmla="*/ 1143002 w 2286004"/>
              <a:gd name="connsiteY1" fmla="*/ 0 h 2286004"/>
              <a:gd name="connsiteX2" fmla="*/ 2286004 w 2286004"/>
              <a:gd name="connsiteY2" fmla="*/ 1143002 h 2286004"/>
              <a:gd name="connsiteX3" fmla="*/ 1143002 w 2286004"/>
              <a:gd name="connsiteY3" fmla="*/ 2286004 h 2286004"/>
              <a:gd name="connsiteX4" fmla="*/ 0 w 2286004"/>
              <a:gd name="connsiteY4" fmla="*/ 1143002 h 2286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4" h="2286004">
                <a:moveTo>
                  <a:pt x="0" y="1143002"/>
                </a:moveTo>
                <a:cubicBezTo>
                  <a:pt x="0" y="511739"/>
                  <a:pt x="511739" y="0"/>
                  <a:pt x="1143002" y="0"/>
                </a:cubicBezTo>
                <a:cubicBezTo>
                  <a:pt x="1774265" y="0"/>
                  <a:pt x="2286004" y="511739"/>
                  <a:pt x="2286004" y="1143002"/>
                </a:cubicBezTo>
                <a:cubicBezTo>
                  <a:pt x="2286004" y="1774265"/>
                  <a:pt x="1774265" y="2286004"/>
                  <a:pt x="1143002" y="2286004"/>
                </a:cubicBezTo>
                <a:cubicBezTo>
                  <a:pt x="511739" y="2286004"/>
                  <a:pt x="0" y="1774265"/>
                  <a:pt x="0" y="1143002"/>
                </a:cubicBezTo>
                <a:close/>
              </a:path>
            </a:pathLst>
          </a:custGeom>
          <a:solidFill>
            <a:schemeClr val="bg1"/>
          </a:solidFill>
          <a:ln w="57150">
            <a:solidFill>
              <a:srgbClr val="009036"/>
            </a:solidFill>
          </a:ln>
        </p:spPr>
        <p:style>
          <a:lnRef idx="2">
            <a:schemeClr val="lt1">
              <a:hueOff val="0"/>
              <a:satOff val="0"/>
              <a:lumOff val="0"/>
              <a:alphaOff val="0"/>
            </a:schemeClr>
          </a:lnRef>
          <a:fillRef idx="1">
            <a:schemeClr val="accent2">
              <a:alpha val="50000"/>
              <a:hueOff val="1170380"/>
              <a:satOff val="-1460"/>
              <a:lumOff val="343"/>
              <a:alphaOff val="0"/>
            </a:schemeClr>
          </a:fillRef>
          <a:effectRef idx="0">
            <a:schemeClr val="accent2">
              <a:alpha val="50000"/>
              <a:hueOff val="1170380"/>
              <a:satOff val="-1460"/>
              <a:lumOff val="343"/>
              <a:alphaOff val="0"/>
            </a:schemeClr>
          </a:effectRef>
          <a:fontRef idx="minor">
            <a:schemeClr val="tx1"/>
          </a:fontRef>
        </p:style>
        <p:txBody>
          <a:bodyPr spcFirstLastPara="0" vert="horz" wrap="square" lIns="351288" tIns="351288" rIns="351288" bIns="351288" numCol="1" spcCol="1270" anchor="ctr" anchorCtr="0">
            <a:noAutofit/>
          </a:bodyPr>
          <a:lstStyle/>
          <a:p>
            <a:pPr lvl="0" algn="ctr" defTabSz="577850">
              <a:lnSpc>
                <a:spcPct val="90000"/>
              </a:lnSpc>
              <a:spcBef>
                <a:spcPct val="0"/>
              </a:spcBef>
              <a:spcAft>
                <a:spcPct val="35000"/>
              </a:spcAft>
            </a:pPr>
            <a:r>
              <a:rPr lang="en-US" sz="2000" kern="1200" dirty="0">
                <a:latin typeface="Arial" panose="020B0604020202020204" pitchFamily="34" charset="0"/>
                <a:cs typeface="Arial" panose="020B0604020202020204" pitchFamily="34" charset="0"/>
              </a:rPr>
              <a:t>Christ’s love compels us</a:t>
            </a:r>
          </a:p>
        </p:txBody>
      </p:sp>
      <p:sp>
        <p:nvSpPr>
          <p:cNvPr id="8" name="Freeform 7"/>
          <p:cNvSpPr/>
          <p:nvPr/>
        </p:nvSpPr>
        <p:spPr>
          <a:xfrm>
            <a:off x="6406051" y="3178138"/>
            <a:ext cx="2280749" cy="2280749"/>
          </a:xfrm>
          <a:custGeom>
            <a:avLst/>
            <a:gdLst>
              <a:gd name="connsiteX0" fmla="*/ 0 w 2367125"/>
              <a:gd name="connsiteY0" fmla="*/ 1183563 h 2367125"/>
              <a:gd name="connsiteX1" fmla="*/ 1183563 w 2367125"/>
              <a:gd name="connsiteY1" fmla="*/ 0 h 2367125"/>
              <a:gd name="connsiteX2" fmla="*/ 2367126 w 2367125"/>
              <a:gd name="connsiteY2" fmla="*/ 1183563 h 2367125"/>
              <a:gd name="connsiteX3" fmla="*/ 1183563 w 2367125"/>
              <a:gd name="connsiteY3" fmla="*/ 2367126 h 2367125"/>
              <a:gd name="connsiteX4" fmla="*/ 0 w 2367125"/>
              <a:gd name="connsiteY4" fmla="*/ 1183563 h 2367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125" h="2367125">
                <a:moveTo>
                  <a:pt x="0" y="1183563"/>
                </a:moveTo>
                <a:cubicBezTo>
                  <a:pt x="0" y="529899"/>
                  <a:pt x="529899" y="0"/>
                  <a:pt x="1183563" y="0"/>
                </a:cubicBezTo>
                <a:cubicBezTo>
                  <a:pt x="1837227" y="0"/>
                  <a:pt x="2367126" y="529899"/>
                  <a:pt x="2367126" y="1183563"/>
                </a:cubicBezTo>
                <a:cubicBezTo>
                  <a:pt x="2367126" y="1837227"/>
                  <a:pt x="1837227" y="2367126"/>
                  <a:pt x="1183563" y="2367126"/>
                </a:cubicBezTo>
                <a:cubicBezTo>
                  <a:pt x="529899" y="2367126"/>
                  <a:pt x="0" y="1837227"/>
                  <a:pt x="0" y="1183563"/>
                </a:cubicBezTo>
                <a:close/>
              </a:path>
            </a:pathLst>
          </a:custGeom>
          <a:solidFill>
            <a:schemeClr val="bg1"/>
          </a:solidFill>
          <a:ln w="57150">
            <a:solidFill>
              <a:srgbClr val="E6418D"/>
            </a:solidFill>
          </a:ln>
        </p:spPr>
        <p:style>
          <a:lnRef idx="2">
            <a:schemeClr val="lt1">
              <a:hueOff val="0"/>
              <a:satOff val="0"/>
              <a:lumOff val="0"/>
              <a:alphaOff val="0"/>
            </a:schemeClr>
          </a:lnRef>
          <a:fillRef idx="1">
            <a:schemeClr val="accent2">
              <a:alpha val="50000"/>
              <a:hueOff val="2340759"/>
              <a:satOff val="-2919"/>
              <a:lumOff val="686"/>
              <a:alphaOff val="0"/>
            </a:schemeClr>
          </a:fillRef>
          <a:effectRef idx="0">
            <a:schemeClr val="accent2">
              <a:alpha val="50000"/>
              <a:hueOff val="2340759"/>
              <a:satOff val="-2919"/>
              <a:lumOff val="686"/>
              <a:alphaOff val="0"/>
            </a:schemeClr>
          </a:effectRef>
          <a:fontRef idx="minor">
            <a:schemeClr val="tx1"/>
          </a:fontRef>
        </p:style>
        <p:txBody>
          <a:bodyPr spcFirstLastPara="0" vert="horz" wrap="square" lIns="363167" tIns="363167" rIns="363167" bIns="363167" numCol="1" spcCol="1270" anchor="ctr" anchorCtr="0">
            <a:noAutofit/>
          </a:bodyPr>
          <a:lstStyle/>
          <a:p>
            <a:pPr lvl="0" algn="ctr" defTabSz="577850">
              <a:lnSpc>
                <a:spcPct val="90000"/>
              </a:lnSpc>
              <a:spcBef>
                <a:spcPct val="0"/>
              </a:spcBef>
              <a:spcAft>
                <a:spcPct val="35000"/>
              </a:spcAft>
            </a:pPr>
            <a:r>
              <a:rPr lang="en-US" sz="2000" kern="1200" dirty="0">
                <a:latin typeface="Arial" panose="020B0604020202020204" pitchFamily="34" charset="0"/>
                <a:cs typeface="Arial" panose="020B0604020202020204" pitchFamily="34" charset="0"/>
              </a:rPr>
              <a:t>The Holy Spirit has been sent to all people</a:t>
            </a:r>
          </a:p>
        </p:txBody>
      </p:sp>
      <p:sp>
        <p:nvSpPr>
          <p:cNvPr id="9" name="Freeform 8"/>
          <p:cNvSpPr/>
          <p:nvPr/>
        </p:nvSpPr>
        <p:spPr>
          <a:xfrm>
            <a:off x="3363645" y="4251936"/>
            <a:ext cx="2267339" cy="2267339"/>
          </a:xfrm>
          <a:custGeom>
            <a:avLst/>
            <a:gdLst>
              <a:gd name="connsiteX0" fmla="*/ 0 w 1451173"/>
              <a:gd name="connsiteY0" fmla="*/ 725587 h 1451173"/>
              <a:gd name="connsiteX1" fmla="*/ 725587 w 1451173"/>
              <a:gd name="connsiteY1" fmla="*/ 0 h 1451173"/>
              <a:gd name="connsiteX2" fmla="*/ 1451174 w 1451173"/>
              <a:gd name="connsiteY2" fmla="*/ 725587 h 1451173"/>
              <a:gd name="connsiteX3" fmla="*/ 725587 w 1451173"/>
              <a:gd name="connsiteY3" fmla="*/ 1451174 h 1451173"/>
              <a:gd name="connsiteX4" fmla="*/ 0 w 1451173"/>
              <a:gd name="connsiteY4" fmla="*/ 725587 h 1451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173" h="1451173">
                <a:moveTo>
                  <a:pt x="0" y="725587"/>
                </a:moveTo>
                <a:cubicBezTo>
                  <a:pt x="0" y="324856"/>
                  <a:pt x="324856" y="0"/>
                  <a:pt x="725587" y="0"/>
                </a:cubicBezTo>
                <a:cubicBezTo>
                  <a:pt x="1126318" y="0"/>
                  <a:pt x="1451174" y="324856"/>
                  <a:pt x="1451174" y="725587"/>
                </a:cubicBezTo>
                <a:cubicBezTo>
                  <a:pt x="1451174" y="1126318"/>
                  <a:pt x="1126318" y="1451174"/>
                  <a:pt x="725587" y="1451174"/>
                </a:cubicBezTo>
                <a:cubicBezTo>
                  <a:pt x="324856" y="1451174"/>
                  <a:pt x="0" y="1126318"/>
                  <a:pt x="0" y="725587"/>
                </a:cubicBezTo>
                <a:close/>
              </a:path>
            </a:pathLst>
          </a:custGeom>
          <a:solidFill>
            <a:schemeClr val="bg1"/>
          </a:solidFill>
          <a:ln w="57150">
            <a:solidFill>
              <a:srgbClr val="125AA3"/>
            </a:solidFill>
          </a:ln>
        </p:spPr>
        <p:style>
          <a:lnRef idx="2">
            <a:schemeClr val="lt1">
              <a:hueOff val="0"/>
              <a:satOff val="0"/>
              <a:lumOff val="0"/>
              <a:alphaOff val="0"/>
            </a:schemeClr>
          </a:lnRef>
          <a:fillRef idx="1">
            <a:schemeClr val="accent2">
              <a:alpha val="50000"/>
              <a:hueOff val="3511139"/>
              <a:satOff val="-4379"/>
              <a:lumOff val="1030"/>
              <a:alphaOff val="0"/>
            </a:schemeClr>
          </a:fillRef>
          <a:effectRef idx="0">
            <a:schemeClr val="accent2">
              <a:alpha val="50000"/>
              <a:hueOff val="3511139"/>
              <a:satOff val="-4379"/>
              <a:lumOff val="1030"/>
              <a:alphaOff val="0"/>
            </a:schemeClr>
          </a:effectRef>
          <a:fontRef idx="minor">
            <a:schemeClr val="tx1"/>
          </a:fontRef>
        </p:style>
        <p:txBody>
          <a:bodyPr spcFirstLastPara="0" vert="horz" wrap="square" lIns="229029" tIns="229029" rIns="229029" bIns="229029" numCol="1" spcCol="1270" anchor="ctr" anchorCtr="0">
            <a:noAutofit/>
          </a:bodyPr>
          <a:lstStyle/>
          <a:p>
            <a:pPr lvl="0" algn="ctr" defTabSz="577850">
              <a:lnSpc>
                <a:spcPct val="90000"/>
              </a:lnSpc>
              <a:spcBef>
                <a:spcPct val="0"/>
              </a:spcBef>
              <a:spcAft>
                <a:spcPct val="35000"/>
              </a:spcAft>
            </a:pPr>
            <a:r>
              <a:rPr lang="en-US" sz="2000" kern="1200" dirty="0">
                <a:latin typeface="Arial" panose="020B0604020202020204" pitchFamily="34" charset="0"/>
                <a:cs typeface="Arial" panose="020B0604020202020204" pitchFamily="34" charset="0"/>
              </a:rPr>
              <a:t>The local church is a branch of the Kingdom of God</a:t>
            </a:r>
          </a:p>
        </p:txBody>
      </p:sp>
      <p:sp>
        <p:nvSpPr>
          <p:cNvPr id="10" name="Freeform 9"/>
          <p:cNvSpPr/>
          <p:nvPr/>
        </p:nvSpPr>
        <p:spPr>
          <a:xfrm>
            <a:off x="2370207" y="1895104"/>
            <a:ext cx="2356832" cy="2356832"/>
          </a:xfrm>
          <a:custGeom>
            <a:avLst/>
            <a:gdLst>
              <a:gd name="connsiteX0" fmla="*/ 0 w 1451173"/>
              <a:gd name="connsiteY0" fmla="*/ 725587 h 1451173"/>
              <a:gd name="connsiteX1" fmla="*/ 725587 w 1451173"/>
              <a:gd name="connsiteY1" fmla="*/ 0 h 1451173"/>
              <a:gd name="connsiteX2" fmla="*/ 1451174 w 1451173"/>
              <a:gd name="connsiteY2" fmla="*/ 725587 h 1451173"/>
              <a:gd name="connsiteX3" fmla="*/ 725587 w 1451173"/>
              <a:gd name="connsiteY3" fmla="*/ 1451174 h 1451173"/>
              <a:gd name="connsiteX4" fmla="*/ 0 w 1451173"/>
              <a:gd name="connsiteY4" fmla="*/ 725587 h 1451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173" h="1451173">
                <a:moveTo>
                  <a:pt x="0" y="725587"/>
                </a:moveTo>
                <a:cubicBezTo>
                  <a:pt x="0" y="324856"/>
                  <a:pt x="324856" y="0"/>
                  <a:pt x="725587" y="0"/>
                </a:cubicBezTo>
                <a:cubicBezTo>
                  <a:pt x="1126318" y="0"/>
                  <a:pt x="1451174" y="324856"/>
                  <a:pt x="1451174" y="725587"/>
                </a:cubicBezTo>
                <a:cubicBezTo>
                  <a:pt x="1451174" y="1126318"/>
                  <a:pt x="1126318" y="1451174"/>
                  <a:pt x="725587" y="1451174"/>
                </a:cubicBezTo>
                <a:cubicBezTo>
                  <a:pt x="324856" y="1451174"/>
                  <a:pt x="0" y="1126318"/>
                  <a:pt x="0" y="725587"/>
                </a:cubicBezTo>
                <a:close/>
              </a:path>
            </a:pathLst>
          </a:custGeom>
          <a:solidFill>
            <a:schemeClr val="bg1"/>
          </a:solidFill>
          <a:ln w="57150">
            <a:solidFill>
              <a:srgbClr val="F9B200"/>
            </a:solidFill>
          </a:ln>
        </p:spPr>
        <p:style>
          <a:lnRef idx="2">
            <a:schemeClr val="lt1">
              <a:hueOff val="0"/>
              <a:satOff val="0"/>
              <a:lumOff val="0"/>
              <a:alphaOff val="0"/>
            </a:schemeClr>
          </a:lnRef>
          <a:fillRef idx="1">
            <a:schemeClr val="accent2">
              <a:alpha val="50000"/>
              <a:hueOff val="4681519"/>
              <a:satOff val="-5839"/>
              <a:lumOff val="1373"/>
              <a:alphaOff val="0"/>
            </a:schemeClr>
          </a:fillRef>
          <a:effectRef idx="0">
            <a:schemeClr val="accent2">
              <a:alpha val="50000"/>
              <a:hueOff val="4681519"/>
              <a:satOff val="-5839"/>
              <a:lumOff val="1373"/>
              <a:alphaOff val="0"/>
            </a:schemeClr>
          </a:effectRef>
          <a:fontRef idx="minor">
            <a:schemeClr val="tx1"/>
          </a:fontRef>
        </p:style>
        <p:txBody>
          <a:bodyPr spcFirstLastPara="0" vert="horz" wrap="square" lIns="229029" tIns="229029" rIns="229029" bIns="229029" numCol="1" spcCol="1270" anchor="ctr" anchorCtr="0">
            <a:noAutofit/>
          </a:bodyPr>
          <a:lstStyle/>
          <a:p>
            <a:pPr lvl="0" algn="ctr" defTabSz="577850">
              <a:lnSpc>
                <a:spcPct val="90000"/>
              </a:lnSpc>
              <a:spcBef>
                <a:spcPct val="0"/>
              </a:spcBef>
              <a:spcAft>
                <a:spcPct val="35000"/>
              </a:spcAft>
            </a:pPr>
            <a:endParaRPr lang="en-US" sz="2400" dirty="0"/>
          </a:p>
          <a:p>
            <a:pPr lvl="0" algn="ctr" defTabSz="577850">
              <a:lnSpc>
                <a:spcPct val="90000"/>
              </a:lnSpc>
              <a:spcBef>
                <a:spcPct val="0"/>
              </a:spcBef>
              <a:spcAft>
                <a:spcPct val="35000"/>
              </a:spcAft>
            </a:pPr>
            <a:r>
              <a:rPr lang="en-US" sz="2400" kern="1200" dirty="0"/>
              <a:t>Planting new churches brings glory to God</a:t>
            </a:r>
            <a:r>
              <a:rPr lang="en-US" sz="3200" kern="1200" dirty="0"/>
              <a:t> </a:t>
            </a:r>
          </a:p>
        </p:txBody>
      </p:sp>
      <p:sp>
        <p:nvSpPr>
          <p:cNvPr id="11"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BIBLICAL FOUNDATIONS</a:t>
            </a:r>
          </a:p>
        </p:txBody>
      </p:sp>
      <p:pic>
        <p:nvPicPr>
          <p:cNvPr id="13"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1490" y="457200"/>
            <a:ext cx="432000" cy="432000"/>
          </a:xfrm>
          <a:prstGeom prst="rect">
            <a:avLst/>
          </a:prstGeom>
        </p:spPr>
      </p:pic>
      <p:sp>
        <p:nvSpPr>
          <p:cNvPr id="3" name="Rectangle 2"/>
          <p:cNvSpPr/>
          <p:nvPr/>
        </p:nvSpPr>
        <p:spPr>
          <a:xfrm>
            <a:off x="164656" y="1120914"/>
            <a:ext cx="4572000" cy="707886"/>
          </a:xfrm>
          <a:prstGeom prst="rect">
            <a:avLst/>
          </a:prstGeom>
        </p:spPr>
        <p:txBody>
          <a:bodyPr>
            <a:spAutoFit/>
          </a:bodyPr>
          <a:lstStyle/>
          <a:p>
            <a:r>
              <a:rPr lang="en-US" sz="2000" dirty="0">
                <a:latin typeface="Arial" panose="020B0604020202020204" pitchFamily="34" charset="0"/>
                <a:cs typeface="Arial" panose="020B0604020202020204" pitchFamily="34" charset="0"/>
              </a:rPr>
              <a:t>There are five biblical reasons for planting more healthy churches:</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18165749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half" idx="2"/>
          </p:nvPr>
        </p:nvSpPr>
        <p:spPr>
          <a:xfrm>
            <a:off x="304800" y="1905000"/>
            <a:ext cx="4038600" cy="2133600"/>
          </a:xfrm>
        </p:spPr>
        <p:txBody>
          <a:bodyPr>
            <a:normAutofit/>
          </a:bodyPr>
          <a:lstStyle/>
          <a:p>
            <a:pPr marL="0" indent="0">
              <a:buNone/>
            </a:pPr>
            <a:r>
              <a:rPr lang="en-US" sz="2000" dirty="0">
                <a:latin typeface="Arial" panose="020B0604020202020204" pitchFamily="34" charset="0"/>
                <a:cs typeface="Arial" panose="020B0604020202020204" pitchFamily="34" charset="0"/>
              </a:rPr>
              <a:t>Stuart Murray summarizes the theological basis in his book </a:t>
            </a:r>
            <a:r>
              <a:rPr lang="en-US" sz="2000" i="1" dirty="0">
                <a:latin typeface="Arial" panose="020B0604020202020204" pitchFamily="34" charset="0"/>
                <a:cs typeface="Arial" panose="020B0604020202020204" pitchFamily="34" charset="0"/>
              </a:rPr>
              <a:t>Laying Foundations</a:t>
            </a:r>
            <a:r>
              <a:rPr lang="en-US" sz="2000" dirty="0">
                <a:latin typeface="Arial" panose="020B0604020202020204" pitchFamily="34" charset="0"/>
                <a:cs typeface="Arial" panose="020B0604020202020204" pitchFamily="34" charset="0"/>
              </a:rPr>
              <a:t>. Both church growth and the planting of new congregations have their basis in at least three principles: </a:t>
            </a:r>
          </a:p>
        </p:txBody>
      </p:sp>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THEOLOGICAL FOUNDATION</a:t>
            </a:r>
          </a:p>
        </p:txBody>
      </p:sp>
      <p:graphicFrame>
        <p:nvGraphicFramePr>
          <p:cNvPr id="18" name="Diagram 17"/>
          <p:cNvGraphicFramePr/>
          <p:nvPr>
            <p:extLst>
              <p:ext uri="{D42A27DB-BD31-4B8C-83A1-F6EECF244321}">
                <p14:modId xmlns:p14="http://schemas.microsoft.com/office/powerpoint/2010/main" val="3660374679"/>
              </p:ext>
            </p:extLst>
          </p:nvPr>
        </p:nvGraphicFramePr>
        <p:xfrm>
          <a:off x="4572000" y="1447800"/>
          <a:ext cx="42672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Imagen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pic>
        <p:nvPicPr>
          <p:cNvPr id="20" name="Imagen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20050" y="4648200"/>
            <a:ext cx="1008028" cy="1008028"/>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
        <p:nvSpPr>
          <p:cNvPr id="7" name="TextBox 6"/>
          <p:cNvSpPr txBox="1"/>
          <p:nvPr/>
        </p:nvSpPr>
        <p:spPr>
          <a:xfrm>
            <a:off x="1295400" y="4731603"/>
            <a:ext cx="4876800" cy="830997"/>
          </a:xfrm>
          <a:prstGeom prst="rect">
            <a:avLst/>
          </a:prstGeom>
          <a:noFill/>
        </p:spPr>
        <p:txBody>
          <a:bodyPr wrap="square" rtlCol="0">
            <a:spAutoFit/>
          </a:bodyPr>
          <a:lstStyle/>
          <a:p>
            <a:r>
              <a:rPr lang="en-US" sz="1600" b="1" dirty="0">
                <a:latin typeface="Arial"/>
                <a:cs typeface="Arial"/>
              </a:rPr>
              <a:t>“But seek first his kingdom and his righteousness, and all these things will be given to you as well.”—Jesus Christ (Matthew 6:33)</a:t>
            </a:r>
          </a:p>
        </p:txBody>
      </p:sp>
    </p:spTree>
    <p:extLst>
      <p:ext uri="{BB962C8B-B14F-4D97-AF65-F5344CB8AC3E}">
        <p14:creationId xmlns:p14="http://schemas.microsoft.com/office/powerpoint/2010/main" val="32415336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15" dur="500"/>
                                        <p:tgtEl>
                                          <p:spTgt spid="1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6" grpId="0" animBg="1"/>
      <p:bldGraphic spid="18" grpId="0">
        <p:bldAsOne/>
      </p:bldGraphic>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048000" y="2266314"/>
            <a:ext cx="5715000" cy="3220083"/>
            <a:chOff x="3048000" y="2266314"/>
            <a:chExt cx="5257800" cy="3220083"/>
          </a:xfrm>
          <a:effectLst/>
        </p:grpSpPr>
        <p:sp>
          <p:nvSpPr>
            <p:cNvPr id="13" name="Freeform 12"/>
            <p:cNvSpPr/>
            <p:nvPr/>
          </p:nvSpPr>
          <p:spPr>
            <a:xfrm>
              <a:off x="3048000" y="2266314"/>
              <a:ext cx="5257800" cy="836192"/>
            </a:xfrm>
            <a:custGeom>
              <a:avLst/>
              <a:gdLst>
                <a:gd name="connsiteX0" fmla="*/ 0 w 5257800"/>
                <a:gd name="connsiteY0" fmla="*/ 139368 h 836192"/>
                <a:gd name="connsiteX1" fmla="*/ 139368 w 5257800"/>
                <a:gd name="connsiteY1" fmla="*/ 0 h 836192"/>
                <a:gd name="connsiteX2" fmla="*/ 5118432 w 5257800"/>
                <a:gd name="connsiteY2" fmla="*/ 0 h 836192"/>
                <a:gd name="connsiteX3" fmla="*/ 5257800 w 5257800"/>
                <a:gd name="connsiteY3" fmla="*/ 139368 h 836192"/>
                <a:gd name="connsiteX4" fmla="*/ 5257800 w 5257800"/>
                <a:gd name="connsiteY4" fmla="*/ 696824 h 836192"/>
                <a:gd name="connsiteX5" fmla="*/ 5118432 w 5257800"/>
                <a:gd name="connsiteY5" fmla="*/ 836192 h 836192"/>
                <a:gd name="connsiteX6" fmla="*/ 139368 w 5257800"/>
                <a:gd name="connsiteY6" fmla="*/ 836192 h 836192"/>
                <a:gd name="connsiteX7" fmla="*/ 0 w 5257800"/>
                <a:gd name="connsiteY7" fmla="*/ 696824 h 836192"/>
                <a:gd name="connsiteX8" fmla="*/ 0 w 5257800"/>
                <a:gd name="connsiteY8" fmla="*/ 139368 h 83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800" h="836192">
                  <a:moveTo>
                    <a:pt x="0" y="139368"/>
                  </a:moveTo>
                  <a:cubicBezTo>
                    <a:pt x="0" y="62397"/>
                    <a:pt x="62397" y="0"/>
                    <a:pt x="139368" y="0"/>
                  </a:cubicBezTo>
                  <a:lnTo>
                    <a:pt x="5118432" y="0"/>
                  </a:lnTo>
                  <a:cubicBezTo>
                    <a:pt x="5195403" y="0"/>
                    <a:pt x="5257800" y="62397"/>
                    <a:pt x="5257800" y="139368"/>
                  </a:cubicBezTo>
                  <a:lnTo>
                    <a:pt x="5257800" y="696824"/>
                  </a:lnTo>
                  <a:cubicBezTo>
                    <a:pt x="5257800" y="773795"/>
                    <a:pt x="5195403" y="836192"/>
                    <a:pt x="5118432" y="836192"/>
                  </a:cubicBezTo>
                  <a:lnTo>
                    <a:pt x="139368" y="836192"/>
                  </a:lnTo>
                  <a:cubicBezTo>
                    <a:pt x="62397" y="836192"/>
                    <a:pt x="0" y="773795"/>
                    <a:pt x="0" y="696824"/>
                  </a:cubicBezTo>
                  <a:lnTo>
                    <a:pt x="0" y="139368"/>
                  </a:lnTo>
                  <a:close/>
                </a:path>
              </a:pathLst>
            </a:custGeom>
            <a:noFill/>
            <a:ln w="38100">
              <a:solidFill>
                <a:srgbClr val="E6418D"/>
              </a:solidFill>
            </a:ln>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147500" tIns="147500" rIns="147500" bIns="147500" numCol="1" spcCol="1270" anchor="ctr" anchorCtr="0">
              <a:noAutofit/>
            </a:bodyPr>
            <a:lstStyle/>
            <a:p>
              <a:pPr lvl="0" algn="l" defTabSz="1244600">
                <a:lnSpc>
                  <a:spcPct val="90000"/>
                </a:lnSpc>
                <a:spcBef>
                  <a:spcPct val="0"/>
                </a:spcBef>
                <a:spcAft>
                  <a:spcPct val="35000"/>
                </a:spcAft>
              </a:pPr>
              <a:r>
                <a:rPr lang="en-US" sz="2400" kern="1200" dirty="0">
                  <a:solidFill>
                    <a:schemeClr val="tx1"/>
                  </a:solidFill>
                  <a:latin typeface="Arial" panose="020B0604020202020204" pitchFamily="34" charset="0"/>
                  <a:cs typeface="Arial" panose="020B0604020202020204" pitchFamily="34" charset="0"/>
                </a:rPr>
                <a:t>What the Church </a:t>
              </a:r>
              <a:r>
                <a:rPr lang="en-US" sz="2400" b="1" kern="1200" dirty="0">
                  <a:solidFill>
                    <a:schemeClr val="tx1"/>
                  </a:solidFill>
                  <a:latin typeface="Arial" panose="020B0604020202020204" pitchFamily="34" charset="0"/>
                  <a:cs typeface="Arial" panose="020B0604020202020204" pitchFamily="34" charset="0"/>
                </a:rPr>
                <a:t>IS</a:t>
              </a:r>
            </a:p>
          </p:txBody>
        </p:sp>
        <p:sp>
          <p:nvSpPr>
            <p:cNvPr id="14" name="Freeform 13"/>
            <p:cNvSpPr/>
            <p:nvPr/>
          </p:nvSpPr>
          <p:spPr>
            <a:xfrm>
              <a:off x="3048000" y="3101750"/>
              <a:ext cx="5257800" cy="253575"/>
            </a:xfrm>
            <a:custGeom>
              <a:avLst/>
              <a:gdLst>
                <a:gd name="connsiteX0" fmla="*/ 0 w 5257800"/>
                <a:gd name="connsiteY0" fmla="*/ 0 h 253575"/>
                <a:gd name="connsiteX1" fmla="*/ 5257800 w 5257800"/>
                <a:gd name="connsiteY1" fmla="*/ 0 h 253575"/>
                <a:gd name="connsiteX2" fmla="*/ 5257800 w 5257800"/>
                <a:gd name="connsiteY2" fmla="*/ 253575 h 253575"/>
                <a:gd name="connsiteX3" fmla="*/ 0 w 5257800"/>
                <a:gd name="connsiteY3" fmla="*/ 253575 h 253575"/>
                <a:gd name="connsiteX4" fmla="*/ 0 w 5257800"/>
                <a:gd name="connsiteY4" fmla="*/ 0 h 253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00" h="253575">
                  <a:moveTo>
                    <a:pt x="0" y="0"/>
                  </a:moveTo>
                  <a:lnTo>
                    <a:pt x="5257800" y="0"/>
                  </a:lnTo>
                  <a:lnTo>
                    <a:pt x="5257800" y="253575"/>
                  </a:lnTo>
                  <a:lnTo>
                    <a:pt x="0" y="2535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693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Its essence/nature</a:t>
              </a:r>
            </a:p>
          </p:txBody>
        </p:sp>
        <p:sp>
          <p:nvSpPr>
            <p:cNvPr id="15" name="Freeform 14"/>
            <p:cNvSpPr/>
            <p:nvPr/>
          </p:nvSpPr>
          <p:spPr>
            <a:xfrm>
              <a:off x="3048000" y="3441032"/>
              <a:ext cx="5257800" cy="673768"/>
            </a:xfrm>
            <a:custGeom>
              <a:avLst/>
              <a:gdLst>
                <a:gd name="connsiteX0" fmla="*/ 0 w 5257800"/>
                <a:gd name="connsiteY0" fmla="*/ 112297 h 673768"/>
                <a:gd name="connsiteX1" fmla="*/ 112297 w 5257800"/>
                <a:gd name="connsiteY1" fmla="*/ 0 h 673768"/>
                <a:gd name="connsiteX2" fmla="*/ 5145503 w 5257800"/>
                <a:gd name="connsiteY2" fmla="*/ 0 h 673768"/>
                <a:gd name="connsiteX3" fmla="*/ 5257800 w 5257800"/>
                <a:gd name="connsiteY3" fmla="*/ 112297 h 673768"/>
                <a:gd name="connsiteX4" fmla="*/ 5257800 w 5257800"/>
                <a:gd name="connsiteY4" fmla="*/ 561471 h 673768"/>
                <a:gd name="connsiteX5" fmla="*/ 5145503 w 5257800"/>
                <a:gd name="connsiteY5" fmla="*/ 673768 h 673768"/>
                <a:gd name="connsiteX6" fmla="*/ 112297 w 5257800"/>
                <a:gd name="connsiteY6" fmla="*/ 673768 h 673768"/>
                <a:gd name="connsiteX7" fmla="*/ 0 w 5257800"/>
                <a:gd name="connsiteY7" fmla="*/ 561471 h 673768"/>
                <a:gd name="connsiteX8" fmla="*/ 0 w 5257800"/>
                <a:gd name="connsiteY8" fmla="*/ 112297 h 673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800" h="673768">
                  <a:moveTo>
                    <a:pt x="0" y="112297"/>
                  </a:moveTo>
                  <a:cubicBezTo>
                    <a:pt x="0" y="50277"/>
                    <a:pt x="50277" y="0"/>
                    <a:pt x="112297" y="0"/>
                  </a:cubicBezTo>
                  <a:lnTo>
                    <a:pt x="5145503" y="0"/>
                  </a:lnTo>
                  <a:cubicBezTo>
                    <a:pt x="5207523" y="0"/>
                    <a:pt x="5257800" y="50277"/>
                    <a:pt x="5257800" y="112297"/>
                  </a:cubicBezTo>
                  <a:lnTo>
                    <a:pt x="5257800" y="561471"/>
                  </a:lnTo>
                  <a:cubicBezTo>
                    <a:pt x="5257800" y="623491"/>
                    <a:pt x="5207523" y="673768"/>
                    <a:pt x="5145503" y="673768"/>
                  </a:cubicBezTo>
                  <a:lnTo>
                    <a:pt x="112297" y="673768"/>
                  </a:lnTo>
                  <a:cubicBezTo>
                    <a:pt x="50277" y="673768"/>
                    <a:pt x="0" y="623491"/>
                    <a:pt x="0" y="561471"/>
                  </a:cubicBezTo>
                  <a:lnTo>
                    <a:pt x="0" y="112297"/>
                  </a:lnTo>
                  <a:close/>
                </a:path>
              </a:pathLst>
            </a:custGeom>
            <a:noFill/>
            <a:ln w="38100">
              <a:solidFill>
                <a:srgbClr val="009036"/>
              </a:solidFill>
            </a:ln>
          </p:spPr>
          <p:style>
            <a:lnRef idx="0">
              <a:schemeClr val="lt1">
                <a:hueOff val="0"/>
                <a:satOff val="0"/>
                <a:lumOff val="0"/>
                <a:alphaOff val="0"/>
              </a:schemeClr>
            </a:lnRef>
            <a:fillRef idx="3">
              <a:scrgbClr r="0" g="0" b="0"/>
            </a:fillRef>
            <a:effectRef idx="2">
              <a:schemeClr val="accent2">
                <a:hueOff val="2340759"/>
                <a:satOff val="-2919"/>
                <a:lumOff val="686"/>
                <a:alphaOff val="0"/>
              </a:schemeClr>
            </a:effectRef>
            <a:fontRef idx="minor">
              <a:schemeClr val="lt1"/>
            </a:fontRef>
          </p:style>
          <p:txBody>
            <a:bodyPr spcFirstLastPara="0" vert="horz" wrap="square" lIns="139571" tIns="139571" rIns="139571" bIns="139571" numCol="1" spcCol="1270" anchor="ctr" anchorCtr="0">
              <a:noAutofit/>
            </a:bodyPr>
            <a:lstStyle/>
            <a:p>
              <a:pPr lvl="0" algn="l" defTabSz="1244600">
                <a:lnSpc>
                  <a:spcPct val="90000"/>
                </a:lnSpc>
                <a:spcBef>
                  <a:spcPct val="0"/>
                </a:spcBef>
                <a:spcAft>
                  <a:spcPct val="35000"/>
                </a:spcAft>
              </a:pPr>
              <a:r>
                <a:rPr lang="en-US" sz="2400" kern="1200" dirty="0">
                  <a:solidFill>
                    <a:schemeClr val="tx1"/>
                  </a:solidFill>
                  <a:latin typeface="Arial" panose="020B0604020202020204" pitchFamily="34" charset="0"/>
                  <a:cs typeface="Arial" panose="020B0604020202020204" pitchFamily="34" charset="0"/>
                </a:rPr>
                <a:t>What the Church </a:t>
              </a:r>
              <a:r>
                <a:rPr lang="en-US" sz="2400" b="1" kern="1200" dirty="0">
                  <a:solidFill>
                    <a:schemeClr val="tx1"/>
                  </a:solidFill>
                  <a:latin typeface="Arial" panose="020B0604020202020204" pitchFamily="34" charset="0"/>
                  <a:cs typeface="Arial" panose="020B0604020202020204" pitchFamily="34" charset="0"/>
                </a:rPr>
                <a:t>DOES</a:t>
              </a:r>
            </a:p>
          </p:txBody>
        </p:sp>
        <p:sp>
          <p:nvSpPr>
            <p:cNvPr id="16" name="Freeform 15"/>
            <p:cNvSpPr/>
            <p:nvPr/>
          </p:nvSpPr>
          <p:spPr>
            <a:xfrm>
              <a:off x="3048000" y="4114800"/>
              <a:ext cx="5257800" cy="152662"/>
            </a:xfrm>
            <a:custGeom>
              <a:avLst/>
              <a:gdLst>
                <a:gd name="connsiteX0" fmla="*/ 0 w 5257800"/>
                <a:gd name="connsiteY0" fmla="*/ 0 h 152662"/>
                <a:gd name="connsiteX1" fmla="*/ 5257800 w 5257800"/>
                <a:gd name="connsiteY1" fmla="*/ 0 h 152662"/>
                <a:gd name="connsiteX2" fmla="*/ 5257800 w 5257800"/>
                <a:gd name="connsiteY2" fmla="*/ 152662 h 152662"/>
                <a:gd name="connsiteX3" fmla="*/ 0 w 5257800"/>
                <a:gd name="connsiteY3" fmla="*/ 152662 h 152662"/>
                <a:gd name="connsiteX4" fmla="*/ 0 w 5257800"/>
                <a:gd name="connsiteY4" fmla="*/ 0 h 152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00" h="152662">
                  <a:moveTo>
                    <a:pt x="0" y="0"/>
                  </a:moveTo>
                  <a:lnTo>
                    <a:pt x="5257800" y="0"/>
                  </a:lnTo>
                  <a:lnTo>
                    <a:pt x="5257800" y="152662"/>
                  </a:lnTo>
                  <a:lnTo>
                    <a:pt x="0" y="1526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693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solidFill>
                    <a:schemeClr val="tx1"/>
                  </a:solidFill>
                  <a:latin typeface="Arial" panose="020B0604020202020204" pitchFamily="34" charset="0"/>
                  <a:cs typeface="Arial" panose="020B0604020202020204" pitchFamily="34" charset="0"/>
                </a:rPr>
                <a:t>Its function/purpose</a:t>
              </a:r>
            </a:p>
          </p:txBody>
        </p:sp>
        <p:sp>
          <p:nvSpPr>
            <p:cNvPr id="17" name="Freeform 16"/>
            <p:cNvSpPr/>
            <p:nvPr/>
          </p:nvSpPr>
          <p:spPr>
            <a:xfrm>
              <a:off x="3048000" y="4466376"/>
              <a:ext cx="5257800" cy="867622"/>
            </a:xfrm>
            <a:custGeom>
              <a:avLst/>
              <a:gdLst>
                <a:gd name="connsiteX0" fmla="*/ 0 w 5257800"/>
                <a:gd name="connsiteY0" fmla="*/ 144607 h 867622"/>
                <a:gd name="connsiteX1" fmla="*/ 144607 w 5257800"/>
                <a:gd name="connsiteY1" fmla="*/ 0 h 867622"/>
                <a:gd name="connsiteX2" fmla="*/ 5113193 w 5257800"/>
                <a:gd name="connsiteY2" fmla="*/ 0 h 867622"/>
                <a:gd name="connsiteX3" fmla="*/ 5257800 w 5257800"/>
                <a:gd name="connsiteY3" fmla="*/ 144607 h 867622"/>
                <a:gd name="connsiteX4" fmla="*/ 5257800 w 5257800"/>
                <a:gd name="connsiteY4" fmla="*/ 723015 h 867622"/>
                <a:gd name="connsiteX5" fmla="*/ 5113193 w 5257800"/>
                <a:gd name="connsiteY5" fmla="*/ 867622 h 867622"/>
                <a:gd name="connsiteX6" fmla="*/ 144607 w 5257800"/>
                <a:gd name="connsiteY6" fmla="*/ 867622 h 867622"/>
                <a:gd name="connsiteX7" fmla="*/ 0 w 5257800"/>
                <a:gd name="connsiteY7" fmla="*/ 723015 h 867622"/>
                <a:gd name="connsiteX8" fmla="*/ 0 w 5257800"/>
                <a:gd name="connsiteY8" fmla="*/ 144607 h 867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57800" h="867622">
                  <a:moveTo>
                    <a:pt x="0" y="144607"/>
                  </a:moveTo>
                  <a:cubicBezTo>
                    <a:pt x="0" y="64743"/>
                    <a:pt x="64743" y="0"/>
                    <a:pt x="144607" y="0"/>
                  </a:cubicBezTo>
                  <a:lnTo>
                    <a:pt x="5113193" y="0"/>
                  </a:lnTo>
                  <a:cubicBezTo>
                    <a:pt x="5193057" y="0"/>
                    <a:pt x="5257800" y="64743"/>
                    <a:pt x="5257800" y="144607"/>
                  </a:cubicBezTo>
                  <a:lnTo>
                    <a:pt x="5257800" y="723015"/>
                  </a:lnTo>
                  <a:cubicBezTo>
                    <a:pt x="5257800" y="802879"/>
                    <a:pt x="5193057" y="867622"/>
                    <a:pt x="5113193" y="867622"/>
                  </a:cubicBezTo>
                  <a:lnTo>
                    <a:pt x="144607" y="867622"/>
                  </a:lnTo>
                  <a:cubicBezTo>
                    <a:pt x="64743" y="867622"/>
                    <a:pt x="0" y="802879"/>
                    <a:pt x="0" y="723015"/>
                  </a:cubicBezTo>
                  <a:lnTo>
                    <a:pt x="0" y="144607"/>
                  </a:lnTo>
                  <a:close/>
                </a:path>
              </a:pathLst>
            </a:custGeom>
            <a:noFill/>
            <a:ln w="38100">
              <a:solidFill>
                <a:srgbClr val="F9B200"/>
              </a:solidFill>
            </a:ln>
          </p:spPr>
          <p:style>
            <a:lnRef idx="0">
              <a:schemeClr val="lt1">
                <a:hueOff val="0"/>
                <a:satOff val="0"/>
                <a:lumOff val="0"/>
                <a:alphaOff val="0"/>
              </a:schemeClr>
            </a:lnRef>
            <a:fillRef idx="3">
              <a:scrgbClr r="0" g="0" b="0"/>
            </a:fillRef>
            <a:effectRef idx="2">
              <a:schemeClr val="accent2">
                <a:hueOff val="4681519"/>
                <a:satOff val="-5839"/>
                <a:lumOff val="1373"/>
                <a:alphaOff val="0"/>
              </a:schemeClr>
            </a:effectRef>
            <a:fontRef idx="minor">
              <a:schemeClr val="lt1"/>
            </a:fontRef>
          </p:style>
          <p:txBody>
            <a:bodyPr spcFirstLastPara="0" vert="horz" wrap="square" lIns="149034" tIns="149034" rIns="149034" bIns="149034" numCol="1" spcCol="1270" anchor="ctr" anchorCtr="0">
              <a:noAutofit/>
            </a:bodyPr>
            <a:lstStyle/>
            <a:p>
              <a:pPr defTabSz="1244600">
                <a:lnSpc>
                  <a:spcPct val="90000"/>
                </a:lnSpc>
                <a:spcBef>
                  <a:spcPct val="0"/>
                </a:spcBef>
              </a:pPr>
              <a:r>
                <a:rPr lang="en-US" sz="2400" kern="1200" dirty="0">
                  <a:solidFill>
                    <a:schemeClr val="tx1"/>
                  </a:solidFill>
                  <a:latin typeface="Arial" panose="020B0604020202020204" pitchFamily="34" charset="0"/>
                  <a:cs typeface="Arial" panose="020B0604020202020204" pitchFamily="34" charset="0"/>
                </a:rPr>
                <a:t>The </a:t>
              </a:r>
              <a:r>
                <a:rPr lang="en-US" sz="2400" dirty="0">
                  <a:solidFill>
                    <a:schemeClr val="tx1"/>
                  </a:solidFill>
                  <a:latin typeface="Arial" panose="020B0604020202020204" pitchFamily="34" charset="0"/>
                  <a:cs typeface="Arial" panose="020B0604020202020204" pitchFamily="34" charset="0"/>
                </a:rPr>
                <a:t>C</a:t>
              </a:r>
              <a:r>
                <a:rPr lang="en-US" sz="2400" kern="1200" dirty="0">
                  <a:solidFill>
                    <a:schemeClr val="tx1"/>
                  </a:solidFill>
                  <a:latin typeface="Arial" panose="020B0604020202020204" pitchFamily="34" charset="0"/>
                  <a:cs typeface="Arial" panose="020B0604020202020204" pitchFamily="34" charset="0"/>
                </a:rPr>
                <a:t>hurch </a:t>
              </a:r>
              <a:r>
                <a:rPr lang="en-US" sz="2400" b="1" kern="1200" dirty="0">
                  <a:solidFill>
                    <a:schemeClr val="tx1"/>
                  </a:solidFill>
                  <a:latin typeface="Arial" panose="020B0604020202020204" pitchFamily="34" charset="0"/>
                  <a:cs typeface="Arial" panose="020B0604020202020204" pitchFamily="34" charset="0"/>
                </a:rPr>
                <a:t>ORGANIZES</a:t>
              </a:r>
              <a:r>
                <a:rPr lang="en-US" sz="2400" kern="1200" dirty="0">
                  <a:solidFill>
                    <a:schemeClr val="tx1"/>
                  </a:solidFill>
                  <a:latin typeface="Arial" panose="020B0604020202020204" pitchFamily="34" charset="0"/>
                  <a:cs typeface="Arial" panose="020B0604020202020204" pitchFamily="34" charset="0"/>
                </a:rPr>
                <a:t>  what it </a:t>
              </a:r>
              <a:r>
                <a:rPr lang="en-US" sz="2400" b="1" kern="1200" dirty="0">
                  <a:solidFill>
                    <a:schemeClr val="tx1"/>
                  </a:solidFill>
                  <a:latin typeface="Arial" panose="020B0604020202020204" pitchFamily="34" charset="0"/>
                  <a:cs typeface="Arial" panose="020B0604020202020204" pitchFamily="34" charset="0"/>
                </a:rPr>
                <a:t>DOES</a:t>
              </a:r>
            </a:p>
          </p:txBody>
        </p:sp>
        <p:sp>
          <p:nvSpPr>
            <p:cNvPr id="18" name="Freeform 17"/>
            <p:cNvSpPr/>
            <p:nvPr/>
          </p:nvSpPr>
          <p:spPr>
            <a:xfrm>
              <a:off x="3048000" y="5333735"/>
              <a:ext cx="5257800" cy="152662"/>
            </a:xfrm>
            <a:custGeom>
              <a:avLst/>
              <a:gdLst>
                <a:gd name="connsiteX0" fmla="*/ 0 w 5257800"/>
                <a:gd name="connsiteY0" fmla="*/ 0 h 152662"/>
                <a:gd name="connsiteX1" fmla="*/ 5257800 w 5257800"/>
                <a:gd name="connsiteY1" fmla="*/ 0 h 152662"/>
                <a:gd name="connsiteX2" fmla="*/ 5257800 w 5257800"/>
                <a:gd name="connsiteY2" fmla="*/ 152662 h 152662"/>
                <a:gd name="connsiteX3" fmla="*/ 0 w 5257800"/>
                <a:gd name="connsiteY3" fmla="*/ 152662 h 152662"/>
                <a:gd name="connsiteX4" fmla="*/ 0 w 5257800"/>
                <a:gd name="connsiteY4" fmla="*/ 0 h 152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800" h="152662">
                  <a:moveTo>
                    <a:pt x="0" y="0"/>
                  </a:moveTo>
                  <a:lnTo>
                    <a:pt x="5257800" y="0"/>
                  </a:lnTo>
                  <a:lnTo>
                    <a:pt x="5257800" y="152662"/>
                  </a:lnTo>
                  <a:lnTo>
                    <a:pt x="0" y="15266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693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Arial" panose="020B0604020202020204" pitchFamily="34" charset="0"/>
                  <a:cs typeface="Arial" panose="020B0604020202020204" pitchFamily="34" charset="0"/>
                </a:rPr>
                <a:t>Its structure/organization</a:t>
              </a:r>
            </a:p>
          </p:txBody>
        </p:sp>
      </p:grpSp>
      <p:sp>
        <p:nvSpPr>
          <p:cNvPr id="7"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a:cs typeface="Arial"/>
              </a:rPr>
              <a:t>MISSIOLOGICAL FOUNDATION</a:t>
            </a:r>
          </a:p>
        </p:txBody>
      </p:sp>
      <p:pic>
        <p:nvPicPr>
          <p:cNvPr id="9" name="Imagen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sp>
        <p:nvSpPr>
          <p:cNvPr id="4" name="Rectangle 3"/>
          <p:cNvSpPr/>
          <p:nvPr/>
        </p:nvSpPr>
        <p:spPr>
          <a:xfrm>
            <a:off x="167738" y="1219200"/>
            <a:ext cx="6461662" cy="1015663"/>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In his book </a:t>
            </a:r>
            <a:r>
              <a:rPr lang="en-US" sz="2000" i="1" dirty="0">
                <a:latin typeface="Arial" panose="020B0604020202020204" pitchFamily="34" charset="0"/>
                <a:cs typeface="Arial" panose="020B0604020202020204" pitchFamily="34" charset="0"/>
              </a:rPr>
              <a:t>Essence of the Church</a:t>
            </a:r>
            <a:r>
              <a:rPr lang="en-US" sz="2000" dirty="0">
                <a:latin typeface="Arial" panose="020B0604020202020204" pitchFamily="34" charset="0"/>
                <a:cs typeface="Arial" panose="020B0604020202020204" pitchFamily="34" charset="0"/>
              </a:rPr>
              <a:t>, Craig Van </a:t>
            </a:r>
            <a:r>
              <a:rPr lang="en-US" sz="2000" dirty="0" err="1">
                <a:latin typeface="Arial" panose="020B0604020202020204" pitchFamily="34" charset="0"/>
                <a:cs typeface="Arial" panose="020B0604020202020204" pitchFamily="34" charset="0"/>
              </a:rPr>
              <a:t>Gelder</a:t>
            </a:r>
            <a:r>
              <a:rPr lang="en-US" sz="2000" dirty="0">
                <a:latin typeface="Arial" panose="020B0604020202020204" pitchFamily="34" charset="0"/>
                <a:cs typeface="Arial" panose="020B0604020202020204" pitchFamily="34" charset="0"/>
              </a:rPr>
              <a:t> highlights three important points regarding the church and its mission: </a:t>
            </a: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8190" y="5791200"/>
            <a:ext cx="3048000" cy="847725"/>
          </a:xfrm>
          <a:prstGeom prst="rect">
            <a:avLst/>
          </a:prstGeom>
        </p:spPr>
      </p:pic>
    </p:spTree>
    <p:extLst>
      <p:ext uri="{BB962C8B-B14F-4D97-AF65-F5344CB8AC3E}">
        <p14:creationId xmlns:p14="http://schemas.microsoft.com/office/powerpoint/2010/main" val="28252845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1600200" y="1041400"/>
            <a:ext cx="1470660" cy="4902200"/>
          </a:xfrm>
          <a:custGeom>
            <a:avLst/>
            <a:gdLst>
              <a:gd name="connsiteX0" fmla="*/ 0 w 1470660"/>
              <a:gd name="connsiteY0" fmla="*/ 0 h 4902200"/>
              <a:gd name="connsiteX1" fmla="*/ 1470660 w 1470660"/>
              <a:gd name="connsiteY1" fmla="*/ 0 h 4902200"/>
              <a:gd name="connsiteX2" fmla="*/ 1470660 w 1470660"/>
              <a:gd name="connsiteY2" fmla="*/ 4902200 h 4902200"/>
              <a:gd name="connsiteX3" fmla="*/ 0 w 1470660"/>
              <a:gd name="connsiteY3" fmla="*/ 4902200 h 4902200"/>
              <a:gd name="connsiteX4" fmla="*/ 0 w 1470660"/>
              <a:gd name="connsiteY4" fmla="*/ 0 h 490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0660" h="4902200">
                <a:moveTo>
                  <a:pt x="0" y="0"/>
                </a:moveTo>
                <a:lnTo>
                  <a:pt x="1470660" y="0"/>
                </a:lnTo>
                <a:lnTo>
                  <a:pt x="1470660" y="4902200"/>
                </a:lnTo>
                <a:lnTo>
                  <a:pt x="0" y="49022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a:solidFill>
                  <a:schemeClr val="bg1"/>
                </a:solidFill>
              </a:rPr>
              <a:t>Strategic Reasons:</a:t>
            </a:r>
          </a:p>
        </p:txBody>
      </p:sp>
      <p:sp>
        <p:nvSpPr>
          <p:cNvPr id="10" name="Freeform 9"/>
          <p:cNvSpPr/>
          <p:nvPr/>
        </p:nvSpPr>
        <p:spPr>
          <a:xfrm>
            <a:off x="3181159" y="1067191"/>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The </a:t>
            </a:r>
            <a:r>
              <a:rPr lang="en-US" b="1" kern="1200" dirty="0">
                <a:latin typeface="Arial" panose="020B0604020202020204" pitchFamily="34" charset="0"/>
                <a:cs typeface="Arial" panose="020B0604020202020204" pitchFamily="34" charset="0"/>
              </a:rPr>
              <a:t>POPULATION</a:t>
            </a:r>
            <a:r>
              <a:rPr lang="en-US" kern="1200" dirty="0">
                <a:latin typeface="Arial" panose="020B0604020202020204" pitchFamily="34" charset="0"/>
                <a:cs typeface="Arial" panose="020B0604020202020204" pitchFamily="34" charset="0"/>
              </a:rPr>
              <a:t> is growing rapidly</a:t>
            </a:r>
          </a:p>
        </p:txBody>
      </p:sp>
      <p:sp>
        <p:nvSpPr>
          <p:cNvPr id="11" name="Straight Connector 10"/>
          <p:cNvSpPr/>
          <p:nvPr/>
        </p:nvSpPr>
        <p:spPr>
          <a:xfrm>
            <a:off x="3070860" y="1583023"/>
            <a:ext cx="588264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2" name="Freeform 11"/>
          <p:cNvSpPr/>
          <p:nvPr/>
        </p:nvSpPr>
        <p:spPr>
          <a:xfrm>
            <a:off x="3181159" y="1608815"/>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New churches reach </a:t>
            </a:r>
            <a:r>
              <a:rPr lang="en-US" b="1" kern="1200" dirty="0">
                <a:latin typeface="Arial" panose="020B0604020202020204" pitchFamily="34" charset="0"/>
                <a:cs typeface="Arial" panose="020B0604020202020204" pitchFamily="34" charset="0"/>
              </a:rPr>
              <a:t>MORE</a:t>
            </a:r>
            <a:r>
              <a:rPr lang="en-US" kern="1200" dirty="0">
                <a:latin typeface="Arial" panose="020B0604020202020204" pitchFamily="34" charset="0"/>
                <a:cs typeface="Arial" panose="020B0604020202020204" pitchFamily="34" charset="0"/>
              </a:rPr>
              <a:t> people</a:t>
            </a:r>
          </a:p>
        </p:txBody>
      </p:sp>
      <p:sp>
        <p:nvSpPr>
          <p:cNvPr id="13" name="Straight Connector 12"/>
          <p:cNvSpPr/>
          <p:nvPr/>
        </p:nvSpPr>
        <p:spPr>
          <a:xfrm>
            <a:off x="3070860" y="2124647"/>
            <a:ext cx="588264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4" name="Freeform 13"/>
          <p:cNvSpPr/>
          <p:nvPr/>
        </p:nvSpPr>
        <p:spPr>
          <a:xfrm>
            <a:off x="3181159" y="2150438"/>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Established churches tend to </a:t>
            </a:r>
            <a:r>
              <a:rPr lang="en-US" b="1" kern="1200" dirty="0">
                <a:latin typeface="Arial" panose="020B0604020202020204" pitchFamily="34" charset="0"/>
                <a:cs typeface="Arial" panose="020B0604020202020204" pitchFamily="34" charset="0"/>
              </a:rPr>
              <a:t>PLATEAU</a:t>
            </a:r>
          </a:p>
        </p:txBody>
      </p:sp>
      <p:sp>
        <p:nvSpPr>
          <p:cNvPr id="15" name="Straight Connector 14"/>
          <p:cNvSpPr/>
          <p:nvPr/>
        </p:nvSpPr>
        <p:spPr>
          <a:xfrm>
            <a:off x="3070860" y="2666271"/>
            <a:ext cx="588264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6" name="Freeform 15"/>
          <p:cNvSpPr/>
          <p:nvPr/>
        </p:nvSpPr>
        <p:spPr>
          <a:xfrm>
            <a:off x="3181158" y="2692062"/>
            <a:ext cx="5962841"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New churches help stimulate </a:t>
            </a:r>
            <a:r>
              <a:rPr lang="en-US" b="1" kern="1200" dirty="0">
                <a:latin typeface="Arial" panose="020B0604020202020204" pitchFamily="34" charset="0"/>
                <a:cs typeface="Arial" panose="020B0604020202020204" pitchFamily="34" charset="0"/>
              </a:rPr>
              <a:t>ESTABLISHED</a:t>
            </a:r>
            <a:r>
              <a:rPr lang="en-US" kern="1200" dirty="0">
                <a:latin typeface="Arial" panose="020B0604020202020204" pitchFamily="34" charset="0"/>
                <a:cs typeface="Arial" panose="020B0604020202020204" pitchFamily="34" charset="0"/>
              </a:rPr>
              <a:t> churches</a:t>
            </a:r>
          </a:p>
        </p:txBody>
      </p:sp>
      <p:sp>
        <p:nvSpPr>
          <p:cNvPr id="17" name="Straight Connector 16"/>
          <p:cNvSpPr/>
          <p:nvPr/>
        </p:nvSpPr>
        <p:spPr>
          <a:xfrm>
            <a:off x="3070860" y="3207894"/>
            <a:ext cx="588264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Freeform 17"/>
          <p:cNvSpPr/>
          <p:nvPr/>
        </p:nvSpPr>
        <p:spPr>
          <a:xfrm>
            <a:off x="3181159" y="3233686"/>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Churches are needed close to where the lost </a:t>
            </a:r>
            <a:r>
              <a:rPr lang="en-US" b="1" kern="1200" dirty="0">
                <a:latin typeface="Arial" panose="020B0604020202020204" pitchFamily="34" charset="0"/>
                <a:cs typeface="Arial" panose="020B0604020202020204" pitchFamily="34" charset="0"/>
              </a:rPr>
              <a:t>LIVE</a:t>
            </a:r>
          </a:p>
        </p:txBody>
      </p:sp>
      <p:sp>
        <p:nvSpPr>
          <p:cNvPr id="19" name="Straight Connector 18"/>
          <p:cNvSpPr/>
          <p:nvPr/>
        </p:nvSpPr>
        <p:spPr>
          <a:xfrm>
            <a:off x="3070860" y="3749518"/>
            <a:ext cx="588264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0" name="Freeform 19"/>
          <p:cNvSpPr/>
          <p:nvPr/>
        </p:nvSpPr>
        <p:spPr>
          <a:xfrm>
            <a:off x="3181159" y="3775310"/>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New churches are more </a:t>
            </a:r>
            <a:r>
              <a:rPr lang="en-US" b="1" kern="1200" dirty="0">
                <a:latin typeface="Arial" panose="020B0604020202020204" pitchFamily="34" charset="0"/>
                <a:cs typeface="Arial" panose="020B0604020202020204" pitchFamily="34" charset="0"/>
              </a:rPr>
              <a:t>FLEXIBLE</a:t>
            </a:r>
          </a:p>
        </p:txBody>
      </p:sp>
      <p:sp>
        <p:nvSpPr>
          <p:cNvPr id="22" name="Straight Connector 21"/>
          <p:cNvSpPr/>
          <p:nvPr/>
        </p:nvSpPr>
        <p:spPr>
          <a:xfrm>
            <a:off x="3070860" y="4291142"/>
            <a:ext cx="5882640" cy="0"/>
          </a:xfrm>
          <a:prstGeom prst="line">
            <a:avLst/>
          </a:prstGeom>
          <a:ln>
            <a:solidFill>
              <a:srgbClr val="F9B200"/>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3" name="Freeform 22"/>
          <p:cNvSpPr/>
          <p:nvPr/>
        </p:nvSpPr>
        <p:spPr>
          <a:xfrm>
            <a:off x="3181159" y="4316933"/>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It</a:t>
            </a:r>
            <a:r>
              <a:rPr lang="en-US" b="1" kern="1200" dirty="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is impossible for one church to reach </a:t>
            </a:r>
            <a:r>
              <a:rPr lang="en-US" b="1" kern="1200" dirty="0">
                <a:latin typeface="Arial" panose="020B0604020202020204" pitchFamily="34" charset="0"/>
                <a:cs typeface="Arial" panose="020B0604020202020204" pitchFamily="34" charset="0"/>
              </a:rPr>
              <a:t>EVERYONE</a:t>
            </a:r>
          </a:p>
        </p:txBody>
      </p:sp>
      <p:sp>
        <p:nvSpPr>
          <p:cNvPr id="24" name="Straight Connector 23"/>
          <p:cNvSpPr/>
          <p:nvPr/>
        </p:nvSpPr>
        <p:spPr>
          <a:xfrm>
            <a:off x="3070860" y="4832765"/>
            <a:ext cx="5882640" cy="0"/>
          </a:xfrm>
          <a:prstGeom prst="line">
            <a:avLst/>
          </a:prstGeom>
          <a:ln>
            <a:solidFill>
              <a:srgbClr val="E2001A"/>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5" name="Freeform 24"/>
          <p:cNvSpPr/>
          <p:nvPr/>
        </p:nvSpPr>
        <p:spPr>
          <a:xfrm>
            <a:off x="3181159" y="4858557"/>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kern="1200" dirty="0">
                <a:latin typeface="Arial" panose="020B0604020202020204" pitchFamily="34" charset="0"/>
                <a:cs typeface="Arial" panose="020B0604020202020204" pitchFamily="34" charset="0"/>
              </a:rPr>
              <a:t>New churches develop </a:t>
            </a:r>
            <a:r>
              <a:rPr lang="en-US" b="1" kern="1200" dirty="0">
                <a:latin typeface="Arial" panose="020B0604020202020204" pitchFamily="34" charset="0"/>
                <a:cs typeface="Arial" panose="020B0604020202020204" pitchFamily="34" charset="0"/>
              </a:rPr>
              <a:t>LEADERS</a:t>
            </a:r>
            <a:r>
              <a:rPr lang="en-US" kern="1200" dirty="0">
                <a:latin typeface="Arial" panose="020B0604020202020204" pitchFamily="34" charset="0"/>
                <a:cs typeface="Arial" panose="020B0604020202020204" pitchFamily="34" charset="0"/>
              </a:rPr>
              <a:t> quickly</a:t>
            </a:r>
          </a:p>
        </p:txBody>
      </p:sp>
      <p:sp>
        <p:nvSpPr>
          <p:cNvPr id="26" name="Straight Connector 25"/>
          <p:cNvSpPr/>
          <p:nvPr/>
        </p:nvSpPr>
        <p:spPr>
          <a:xfrm>
            <a:off x="3070860" y="5374389"/>
            <a:ext cx="5882640" cy="0"/>
          </a:xfrm>
          <a:prstGeom prst="line">
            <a:avLst/>
          </a:prstGeom>
          <a:ln>
            <a:solidFill>
              <a:srgbClr val="E6418D"/>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7" name="Freeform 26"/>
          <p:cNvSpPr/>
          <p:nvPr/>
        </p:nvSpPr>
        <p:spPr>
          <a:xfrm>
            <a:off x="3181159" y="5400181"/>
            <a:ext cx="5772340" cy="515832"/>
          </a:xfrm>
          <a:custGeom>
            <a:avLst/>
            <a:gdLst>
              <a:gd name="connsiteX0" fmla="*/ 0 w 5772340"/>
              <a:gd name="connsiteY0" fmla="*/ 0 h 515832"/>
              <a:gd name="connsiteX1" fmla="*/ 5772340 w 5772340"/>
              <a:gd name="connsiteY1" fmla="*/ 0 h 515832"/>
              <a:gd name="connsiteX2" fmla="*/ 5772340 w 5772340"/>
              <a:gd name="connsiteY2" fmla="*/ 515832 h 515832"/>
              <a:gd name="connsiteX3" fmla="*/ 0 w 5772340"/>
              <a:gd name="connsiteY3" fmla="*/ 515832 h 515832"/>
              <a:gd name="connsiteX4" fmla="*/ 0 w 5772340"/>
              <a:gd name="connsiteY4" fmla="*/ 0 h 515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2340" h="515832">
                <a:moveTo>
                  <a:pt x="0" y="0"/>
                </a:moveTo>
                <a:lnTo>
                  <a:pt x="5772340" y="0"/>
                </a:lnTo>
                <a:lnTo>
                  <a:pt x="5772340" y="515832"/>
                </a:lnTo>
                <a:lnTo>
                  <a:pt x="0" y="5158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b="1" kern="1200" dirty="0">
                <a:latin typeface="Arial" panose="020B0604020202020204" pitchFamily="34" charset="0"/>
                <a:cs typeface="Arial" panose="020B0604020202020204" pitchFamily="34" charset="0"/>
              </a:rPr>
              <a:t>PROXIMITY</a:t>
            </a:r>
            <a:r>
              <a:rPr lang="en-US" kern="1200" dirty="0">
                <a:latin typeface="Arial" panose="020B0604020202020204" pitchFamily="34" charset="0"/>
                <a:cs typeface="Arial" panose="020B0604020202020204" pitchFamily="34" charset="0"/>
              </a:rPr>
              <a:t> aids discipleship</a:t>
            </a:r>
          </a:p>
        </p:txBody>
      </p:sp>
      <p:sp>
        <p:nvSpPr>
          <p:cNvPr id="28" name="Straight Connector 27"/>
          <p:cNvSpPr/>
          <p:nvPr/>
        </p:nvSpPr>
        <p:spPr>
          <a:xfrm>
            <a:off x="3070860" y="5916013"/>
            <a:ext cx="5882640" cy="0"/>
          </a:xfrm>
          <a:prstGeom prst="line">
            <a:avLst/>
          </a:prstGeom>
          <a:ln>
            <a:solidFill>
              <a:srgbClr val="009036"/>
            </a:solidFill>
          </a:ln>
        </p:spPr>
        <p:style>
          <a:lnRef idx="2">
            <a:schemeClr val="accent2">
              <a:tint val="5000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791558"/>
            <a:ext cx="2667000" cy="1858609"/>
          </a:xfrm>
          <a:prstGeom prst="rect">
            <a:avLst/>
          </a:prstGeom>
        </p:spPr>
      </p:pic>
      <p:sp>
        <p:nvSpPr>
          <p:cNvPr id="5" name="Rectángulo 16"/>
          <p:cNvSpPr/>
          <p:nvPr/>
        </p:nvSpPr>
        <p:spPr>
          <a:xfrm>
            <a:off x="0" y="6725920"/>
            <a:ext cx="9144000" cy="144000"/>
          </a:xfrm>
          <a:prstGeom prst="rect">
            <a:avLst/>
          </a:prstGeom>
          <a:solidFill>
            <a:srgbClr val="1D39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p:cNvSpPr txBox="1">
            <a:spLocks/>
          </p:cNvSpPr>
          <p:nvPr/>
        </p:nvSpPr>
        <p:spPr>
          <a:xfrm>
            <a:off x="0" y="457200"/>
            <a:ext cx="4897120" cy="432000"/>
          </a:xfrm>
          <a:prstGeom prst="rect">
            <a:avLst/>
          </a:prstGeom>
          <a:solidFill>
            <a:srgbClr val="1D398D"/>
          </a:solidFill>
        </p:spPr>
        <p:txBody>
          <a:bodyPr vert="horz" lIns="360000" tIns="0" rIns="91440" bIns="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000" b="1" dirty="0">
                <a:solidFill>
                  <a:schemeClr val="bg1"/>
                </a:solidFill>
                <a:latin typeface="Arial" panose="020B0604020202020204" pitchFamily="34" charset="0"/>
                <a:cs typeface="Arial" panose="020B0604020202020204" pitchFamily="34" charset="0"/>
              </a:rPr>
              <a:t>PRACTICAL FOUNDATION</a:t>
            </a:r>
          </a:p>
        </p:txBody>
      </p:sp>
      <p:pic>
        <p:nvPicPr>
          <p:cNvPr id="7" name="Imagen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457200"/>
            <a:ext cx="432000" cy="432000"/>
          </a:xfrm>
          <a:prstGeom prst="rect">
            <a:avLst/>
          </a:prstGeom>
        </p:spPr>
      </p:pic>
      <p:sp>
        <p:nvSpPr>
          <p:cNvPr id="30" name="TextBox 29"/>
          <p:cNvSpPr txBox="1"/>
          <p:nvPr/>
        </p:nvSpPr>
        <p:spPr>
          <a:xfrm>
            <a:off x="188897" y="1066800"/>
            <a:ext cx="2706703" cy="923330"/>
          </a:xfrm>
          <a:prstGeom prst="rect">
            <a:avLst/>
          </a:prstGeom>
          <a:noFill/>
        </p:spPr>
        <p:txBody>
          <a:bodyPr wrap="none" rtlCol="0">
            <a:spAutoFit/>
          </a:bodyPr>
          <a:lstStyle/>
          <a:p>
            <a:pPr algn="r"/>
            <a:r>
              <a:rPr lang="en-US" b="1" dirty="0">
                <a:latin typeface="Arial" panose="020B0604020202020204" pitchFamily="34" charset="0"/>
                <a:cs typeface="Arial" panose="020B0604020202020204" pitchFamily="34" charset="0"/>
              </a:rPr>
              <a:t>STRATEGIC REASONS</a:t>
            </a:r>
          </a:p>
          <a:p>
            <a:pPr algn="r"/>
            <a:r>
              <a:rPr lang="en-US" b="1" dirty="0">
                <a:latin typeface="Arial" panose="020B0604020202020204" pitchFamily="34" charset="0"/>
                <a:cs typeface="Arial" panose="020B0604020202020204" pitchFamily="34" charset="0"/>
              </a:rPr>
              <a:t>FOR PLANTING </a:t>
            </a:r>
          </a:p>
          <a:p>
            <a:pPr algn="r"/>
            <a:r>
              <a:rPr lang="en-US" b="1" dirty="0">
                <a:latin typeface="Arial" panose="020B0604020202020204" pitchFamily="34" charset="0"/>
                <a:cs typeface="Arial" panose="020B0604020202020204" pitchFamily="34" charset="0"/>
              </a:rPr>
              <a:t>CHURCHES:</a:t>
            </a:r>
          </a:p>
        </p:txBody>
      </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8190" y="5934075"/>
            <a:ext cx="3048000" cy="847725"/>
          </a:xfrm>
          <a:prstGeom prst="rect">
            <a:avLst/>
          </a:prstGeom>
        </p:spPr>
      </p:pic>
    </p:spTree>
    <p:extLst>
      <p:ext uri="{BB962C8B-B14F-4D97-AF65-F5344CB8AC3E}">
        <p14:creationId xmlns:p14="http://schemas.microsoft.com/office/powerpoint/2010/main" val="24989311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P spid="18" grpId="0"/>
      <p:bldP spid="20" grpId="0"/>
      <p:bldP spid="23" grpId="0"/>
      <p:bldP spid="25" grpId="0"/>
      <p:bldP spid="27" grpId="0"/>
      <p:bldP spid="6" grpId="0" animBg="1"/>
      <p:bldP spid="3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2280</TotalTime>
  <Words>899</Words>
  <Application>Microsoft Macintosh PowerPoint</Application>
  <PresentationFormat>On-screen Show (4:3)</PresentationFormat>
  <Paragraphs>168</Paragraphs>
  <Slides>21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Courier New</vt:lpstr>
      <vt:lpstr>Times New Roman</vt:lpstr>
      <vt:lpstr>Office Theme</vt:lpstr>
      <vt:lpstr>1_Office Theme</vt:lpstr>
      <vt:lpstr>PowerPoint Presentation</vt:lpstr>
      <vt:lpstr>INTRODUCTION TO MORE CHURCHES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Deer Creek</dc:creator>
  <cp:lastModifiedBy>Carla Lopez</cp:lastModifiedBy>
  <cp:revision>143</cp:revision>
  <dcterms:created xsi:type="dcterms:W3CDTF">2015-07-14T20:05:11Z</dcterms:created>
  <dcterms:modified xsi:type="dcterms:W3CDTF">2021-03-12T18:43:05Z</dcterms:modified>
</cp:coreProperties>
</file>