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4"/>
  </p:notesMasterIdLst>
  <p:handoutMasterIdLst>
    <p:handoutMasterId r:id="rId35"/>
  </p:handoutMasterIdLst>
  <p:sldIdLst>
    <p:sldId id="362" r:id="rId2"/>
    <p:sldId id="363" r:id="rId3"/>
    <p:sldId id="331" r:id="rId4"/>
    <p:sldId id="258" r:id="rId5"/>
    <p:sldId id="364" r:id="rId6"/>
    <p:sldId id="339" r:id="rId7"/>
    <p:sldId id="340" r:id="rId8"/>
    <p:sldId id="261" r:id="rId9"/>
    <p:sldId id="263" r:id="rId10"/>
    <p:sldId id="316" r:id="rId11"/>
    <p:sldId id="317" r:id="rId12"/>
    <p:sldId id="366" r:id="rId13"/>
    <p:sldId id="274" r:id="rId14"/>
    <p:sldId id="342" r:id="rId15"/>
    <p:sldId id="368" r:id="rId16"/>
    <p:sldId id="369" r:id="rId17"/>
    <p:sldId id="282" r:id="rId18"/>
    <p:sldId id="283" r:id="rId19"/>
    <p:sldId id="370" r:id="rId20"/>
    <p:sldId id="367" r:id="rId21"/>
    <p:sldId id="371" r:id="rId22"/>
    <p:sldId id="372" r:id="rId23"/>
    <p:sldId id="373" r:id="rId24"/>
    <p:sldId id="374" r:id="rId25"/>
    <p:sldId id="346" r:id="rId26"/>
    <p:sldId id="376" r:id="rId27"/>
    <p:sldId id="375" r:id="rId28"/>
    <p:sldId id="377" r:id="rId29"/>
    <p:sldId id="378" r:id="rId30"/>
    <p:sldId id="379" r:id="rId31"/>
    <p:sldId id="380" r:id="rId32"/>
    <p:sldId id="365" r:id="rId33"/>
  </p:sldIdLst>
  <p:sldSz cx="9144000" cy="6858000" type="screen4x3"/>
  <p:notesSz cx="6858000" cy="91995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3780"/>
    <a:srgbClr val="66FFFF"/>
    <a:srgbClr val="00FFFF"/>
    <a:srgbClr val="CC99FF"/>
    <a:srgbClr val="0099FF"/>
    <a:srgbClr val="660066"/>
    <a:srgbClr val="FFFF0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 autoAdjust="0"/>
    <p:restoredTop sz="94660" autoAdjust="0"/>
  </p:normalViewPr>
  <p:slideViewPr>
    <p:cSldViewPr snapToGrid="0">
      <p:cViewPr>
        <p:scale>
          <a:sx n="86" d="100"/>
          <a:sy n="86" d="100"/>
        </p:scale>
        <p:origin x="-2896" y="-9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36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1" Type="http://schemas.openxmlformats.org/officeDocument/2006/relationships/slide" Target="slides/slide24.xml"/><Relationship Id="rId12" Type="http://schemas.openxmlformats.org/officeDocument/2006/relationships/slide" Target="slides/slide25.xml"/><Relationship Id="rId13" Type="http://schemas.openxmlformats.org/officeDocument/2006/relationships/slide" Target="slides/slide31.xml"/><Relationship Id="rId1" Type="http://schemas.openxmlformats.org/officeDocument/2006/relationships/slide" Target="slides/slide3.xml"/><Relationship Id="rId2" Type="http://schemas.openxmlformats.org/officeDocument/2006/relationships/slide" Target="slides/slide7.xml"/><Relationship Id="rId3" Type="http://schemas.openxmlformats.org/officeDocument/2006/relationships/slide" Target="slides/slide10.xml"/><Relationship Id="rId4" Type="http://schemas.openxmlformats.org/officeDocument/2006/relationships/slide" Target="slides/slide11.xml"/><Relationship Id="rId5" Type="http://schemas.openxmlformats.org/officeDocument/2006/relationships/slide" Target="slides/slide13.xml"/><Relationship Id="rId6" Type="http://schemas.openxmlformats.org/officeDocument/2006/relationships/slide" Target="slides/slide16.xml"/><Relationship Id="rId7" Type="http://schemas.openxmlformats.org/officeDocument/2006/relationships/slide" Target="slides/slide18.xml"/><Relationship Id="rId8" Type="http://schemas.openxmlformats.org/officeDocument/2006/relationships/slide" Target="slides/slide21.xml"/><Relationship Id="rId9" Type="http://schemas.openxmlformats.org/officeDocument/2006/relationships/slide" Target="slides/slide22.xml"/><Relationship Id="rId10" Type="http://schemas.openxmlformats.org/officeDocument/2006/relationships/slide" Target="slides/slide2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9188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39188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3CC1E174-089B-40A4-A2EC-9334C9CDC7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796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C630AC50-4880-41F8-BA6C-812005D5A027}" type="datetimeFigureOut">
              <a:rPr lang="es-EC"/>
              <a:pPr>
                <a:defRPr/>
              </a:pPr>
              <a:t>6/21/19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30300" y="690563"/>
            <a:ext cx="4597400" cy="34496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_tradnl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70388"/>
            <a:ext cx="5486400" cy="4138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_tradn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73760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73760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E42FD793-C9C6-406F-AF98-F5CFE5DAF5CC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566830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5B3DB98-9E9F-4992-A3F7-AE3BDE98805A}" type="slidenum">
              <a:rPr lang="en-US" smtClean="0">
                <a:latin typeface="Times New Roman" pitchFamily="18" charset="0"/>
              </a:rPr>
              <a:pPr/>
              <a:t>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686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8" name="Rectangle 1027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838200"/>
            <a:ext cx="7467600" cy="2438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Iglecrecimiento Integral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3581400"/>
            <a:ext cx="4495800" cy="1219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C7F9A-A218-4EDD-9A32-9EAACB1190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72F02-CC72-4A39-A552-9E9E009D7F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200900" y="457200"/>
            <a:ext cx="1943100" cy="55626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371600" y="457200"/>
            <a:ext cx="5676900" cy="55626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7440F-D964-4652-A9B6-2C108CD4B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A6CAC-59FC-4EF0-9700-3E1ADF2F91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C5308A-FD9F-4882-97EA-A73428C2C9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286000" y="1905000"/>
            <a:ext cx="3124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562600" y="1905000"/>
            <a:ext cx="3124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DF0BF-32EC-49D2-8C06-6C7000E244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48677-D381-49F5-87D7-EC916B4CD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7A95B-731D-4984-A5C6-D6E8DB13BD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FC07B-625F-47B9-94D0-265324B137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943EA-43F3-4B71-9B10-95F9D3B68D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43D27-5AF2-4929-A62A-21C0A3C763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0" y="1905000"/>
            <a:ext cx="6400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</a:defRPr>
            </a:lvl1pPr>
          </a:lstStyle>
          <a:p>
            <a:pPr>
              <a:defRPr/>
            </a:pPr>
            <a:fld id="{41105801-0600-4339-A43B-741C1E7ADC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xmlns:p14="http://schemas.microsoft.com/office/powerpoint/2010/main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660033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660033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660033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660033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660033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 i="1">
          <a:solidFill>
            <a:srgbClr val="660033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 i="1">
          <a:solidFill>
            <a:srgbClr val="660033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 i="1">
          <a:solidFill>
            <a:srgbClr val="660033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 i="1">
          <a:solidFill>
            <a:srgbClr val="660033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7098"/>
        </a:buClr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660066"/>
        </a:buClr>
        <a:buChar char="–"/>
        <a:defRPr sz="2400" b="1">
          <a:solidFill>
            <a:srgbClr val="0066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3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file:///D:\cartsail.tif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eg"/><Relationship Id="rId3" Type="http://schemas.openxmlformats.org/officeDocument/2006/relationships/image" Target="../media/image24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25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3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3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27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3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file:///C:\My%20Documents\proposito.tif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4" Type="http://schemas.openxmlformats.org/officeDocument/2006/relationships/image" Target="../media/image12.wmf"/><Relationship Id="rId5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5800" y="1066800"/>
            <a:ext cx="8077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6600">
                <a:latin typeface="Baskerville"/>
              </a:rPr>
              <a:t>Bienvenidos</a:t>
            </a:r>
            <a:endParaRPr lang="en-US" sz="3600"/>
          </a:p>
        </p:txBody>
      </p:sp>
      <p:pic>
        <p:nvPicPr>
          <p:cNvPr id="3075" name="4 Imagen" descr="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12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52838" y="987425"/>
            <a:ext cx="18288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0" kern="1200" dirty="0" smtClean="0">
                <a:solidFill>
                  <a:srgbClr val="063780"/>
                </a:solidFill>
                <a:latin typeface="Arial Black" pitchFamily="34" charset="0"/>
                <a:cs typeface="Times New Roman" pitchFamily="18" charset="0"/>
              </a:rPr>
              <a:t>Deus</a:t>
            </a:r>
          </a:p>
        </p:txBody>
      </p:sp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5294313" y="5457825"/>
            <a:ext cx="365138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007098"/>
              </a:buClr>
            </a:pPr>
            <a:r>
              <a:rPr lang="en-US" sz="4000" dirty="0" err="1" smtClean="0">
                <a:solidFill>
                  <a:srgbClr val="063780"/>
                </a:solidFill>
                <a:latin typeface="Arial Black" pitchFamily="34" charset="0"/>
                <a:cs typeface="Times New Roman" pitchFamily="18" charset="0"/>
              </a:rPr>
              <a:t>Comunidade</a:t>
            </a:r>
            <a:endParaRPr lang="en-US" sz="4000" dirty="0">
              <a:solidFill>
                <a:srgbClr val="063780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5457825"/>
            <a:ext cx="27320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0"/>
              </a:spcBef>
              <a:buClr>
                <a:srgbClr val="007098"/>
              </a:buClr>
              <a:defRPr/>
            </a:pPr>
            <a:r>
              <a:rPr lang="en-US" sz="4000" dirty="0" err="1" smtClean="0">
                <a:solidFill>
                  <a:srgbClr val="063780"/>
                </a:solidFill>
                <a:latin typeface="Arial Black" pitchFamily="34" charset="0"/>
                <a:cs typeface="Times New Roman" pitchFamily="18" charset="0"/>
              </a:rPr>
              <a:t>Igreja</a:t>
            </a:r>
            <a:endParaRPr lang="en-US" sz="4000" dirty="0">
              <a:solidFill>
                <a:srgbClr val="06378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Clr>
                <a:srgbClr val="007098"/>
              </a:buClr>
              <a:defRPr/>
            </a:pPr>
            <a:r>
              <a:rPr lang="en-US" sz="4000" dirty="0" err="1" smtClean="0">
                <a:solidFill>
                  <a:srgbClr val="063780"/>
                </a:solidFill>
                <a:latin typeface="Arial Black" pitchFamily="34" charset="0"/>
                <a:cs typeface="Times New Roman" pitchFamily="18" charset="0"/>
              </a:rPr>
              <a:t>Eu</a:t>
            </a:r>
            <a:endParaRPr lang="en-US" sz="4000" dirty="0">
              <a:solidFill>
                <a:srgbClr val="06378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buClr>
                <a:srgbClr val="007098"/>
              </a:buClr>
              <a:defRPr/>
            </a:pPr>
            <a:endParaRPr 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12294" name="12 Imagen" descr="triangul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09813" y="1457325"/>
            <a:ext cx="4524375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0" y="19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lang="es-MX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Relação</a:t>
            </a:r>
            <a:r>
              <a:rPr lang="es-ES_tradnl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 Deus </a:t>
            </a:r>
            <a:r>
              <a:rPr lang="es-ES_tradnl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– </a:t>
            </a:r>
            <a:r>
              <a:rPr lang="es-ES_tradnl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Igreja</a:t>
            </a:r>
            <a:r>
              <a:rPr lang="es-ES_tradnl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 </a:t>
            </a:r>
            <a:r>
              <a:rPr lang="es-ES_tradnl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– </a:t>
            </a:r>
            <a:r>
              <a:rPr lang="es-ES_tradnl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Comunidade</a:t>
            </a:r>
            <a:endParaRPr lang="es-ES_tradnl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 autoUpdateAnimBg="0"/>
      <p:bldP spid="71686" grpId="0" autoUpdateAnimBg="0"/>
      <p:bldP spid="1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12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Rectangle 2"/>
          <p:cNvSpPr txBox="1">
            <a:spLocks noChangeArrowheads="1"/>
          </p:cNvSpPr>
          <p:nvPr/>
        </p:nvSpPr>
        <p:spPr bwMode="auto">
          <a:xfrm>
            <a:off x="0" y="19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_tradnl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Paixão</a:t>
            </a:r>
            <a:r>
              <a:rPr lang="es-ES_tradnl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 </a:t>
            </a:r>
            <a:r>
              <a:rPr lang="es-ES_tradnl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– </a:t>
            </a:r>
            <a:r>
              <a:rPr lang="es-ES_tradnl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Visão</a:t>
            </a:r>
            <a:r>
              <a:rPr lang="es-ES_tradnl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 </a:t>
            </a:r>
            <a:r>
              <a:rPr lang="es-ES_tradnl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- </a:t>
            </a:r>
            <a:r>
              <a:rPr lang="es-ES_tradnl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Missão</a:t>
            </a:r>
            <a:endParaRPr lang="es-ES_tradnl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5" name="34 Subtítulo"/>
          <p:cNvSpPr>
            <a:spLocks noGrp="1"/>
          </p:cNvSpPr>
          <p:nvPr>
            <p:ph type="subTitle" idx="1"/>
          </p:nvPr>
        </p:nvSpPr>
        <p:spPr>
          <a:xfrm>
            <a:off x="3268663" y="984250"/>
            <a:ext cx="2601912" cy="596900"/>
          </a:xfrm>
        </p:spPr>
        <p:txBody>
          <a:bodyPr/>
          <a:lstStyle/>
          <a:p>
            <a:r>
              <a:rPr lang="es-ES_tradnl" sz="4000" dirty="0" smtClean="0"/>
              <a:t>Deus</a:t>
            </a:r>
          </a:p>
        </p:txBody>
      </p:sp>
      <p:pic>
        <p:nvPicPr>
          <p:cNvPr id="13317" name="41 Imagen" descr="isr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0" y="1570038"/>
            <a:ext cx="4929188" cy="469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34 Subtítulo"/>
          <p:cNvSpPr txBox="1">
            <a:spLocks/>
          </p:cNvSpPr>
          <p:nvPr/>
        </p:nvSpPr>
        <p:spPr bwMode="auto">
          <a:xfrm>
            <a:off x="4989513" y="5072063"/>
            <a:ext cx="4154487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rgbClr val="007098"/>
              </a:buClr>
              <a:defRPr/>
            </a:pPr>
            <a:r>
              <a:rPr lang="es-ES_tradnl" sz="4000" b="1" kern="0" dirty="0" err="1" smtClean="0">
                <a:latin typeface="+mn-lt"/>
              </a:rPr>
              <a:t>Comunidade</a:t>
            </a:r>
            <a:endParaRPr lang="es-ES_tradnl" sz="4000" b="1" kern="0" dirty="0">
              <a:latin typeface="+mn-lt"/>
            </a:endParaRPr>
          </a:p>
        </p:txBody>
      </p:sp>
      <p:sp>
        <p:nvSpPr>
          <p:cNvPr id="44" name="34 Subtítulo"/>
          <p:cNvSpPr txBox="1">
            <a:spLocks/>
          </p:cNvSpPr>
          <p:nvPr/>
        </p:nvSpPr>
        <p:spPr bwMode="auto">
          <a:xfrm>
            <a:off x="-76200" y="5105400"/>
            <a:ext cx="4154488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rgbClr val="007098"/>
              </a:buClr>
              <a:defRPr/>
            </a:pPr>
            <a:r>
              <a:rPr lang="es-ES_tradnl" sz="4000" b="1" kern="0" dirty="0" err="1" smtClean="0">
                <a:latin typeface="+mn-lt"/>
              </a:rPr>
              <a:t>Igreja</a:t>
            </a:r>
            <a:endParaRPr lang="es-ES_tradnl" sz="4000" b="1" kern="0" dirty="0">
              <a:latin typeface="+mn-lt"/>
            </a:endParaRPr>
          </a:p>
        </p:txBody>
      </p:sp>
      <p:sp>
        <p:nvSpPr>
          <p:cNvPr id="45" name="34 Subtítulo"/>
          <p:cNvSpPr txBox="1">
            <a:spLocks/>
          </p:cNvSpPr>
          <p:nvPr/>
        </p:nvSpPr>
        <p:spPr bwMode="auto">
          <a:xfrm>
            <a:off x="2471738" y="6183313"/>
            <a:ext cx="4154487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rgbClr val="007098"/>
              </a:buClr>
              <a:defRPr/>
            </a:pPr>
            <a:r>
              <a:rPr lang="es-ES_tradnl" sz="4000" b="1" kern="0" dirty="0" err="1" smtClean="0">
                <a:latin typeface="+mn-lt"/>
              </a:rPr>
              <a:t>Missão</a:t>
            </a:r>
            <a:endParaRPr lang="es-ES_tradnl" sz="4000" b="1" kern="0" dirty="0">
              <a:latin typeface="+mn-lt"/>
            </a:endParaRPr>
          </a:p>
        </p:txBody>
      </p:sp>
      <p:sp>
        <p:nvSpPr>
          <p:cNvPr id="46" name="34 Subtítulo"/>
          <p:cNvSpPr txBox="1">
            <a:spLocks/>
          </p:cNvSpPr>
          <p:nvPr/>
        </p:nvSpPr>
        <p:spPr bwMode="auto">
          <a:xfrm>
            <a:off x="-76200" y="2057400"/>
            <a:ext cx="4154488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rgbClr val="007098"/>
              </a:buClr>
              <a:defRPr/>
            </a:pPr>
            <a:r>
              <a:rPr lang="es-ES_tradnl" sz="4000" b="1" kern="0" dirty="0" err="1" smtClean="0">
                <a:latin typeface="+mn-lt"/>
              </a:rPr>
              <a:t>Paixão</a:t>
            </a:r>
            <a:endParaRPr lang="es-ES_tradnl" sz="4000" b="1" kern="0" dirty="0">
              <a:latin typeface="+mn-lt"/>
            </a:endParaRPr>
          </a:p>
        </p:txBody>
      </p:sp>
      <p:sp>
        <p:nvSpPr>
          <p:cNvPr id="47" name="34 Subtítulo"/>
          <p:cNvSpPr txBox="1">
            <a:spLocks/>
          </p:cNvSpPr>
          <p:nvPr/>
        </p:nvSpPr>
        <p:spPr bwMode="auto">
          <a:xfrm>
            <a:off x="5029200" y="2057400"/>
            <a:ext cx="4154488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rgbClr val="007098"/>
              </a:buClr>
              <a:defRPr/>
            </a:pPr>
            <a:r>
              <a:rPr lang="es-ES_tradnl" sz="4000" b="1" kern="0" dirty="0" err="1" smtClean="0">
                <a:latin typeface="+mn-lt"/>
              </a:rPr>
              <a:t>Visão</a:t>
            </a:r>
            <a:endParaRPr lang="es-ES_tradnl" sz="4000" b="1" kern="0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43" grpId="0"/>
      <p:bldP spid="44" grpId="0"/>
      <p:bldP spid="45" grpId="0"/>
      <p:bldP spid="46" grpId="0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8 Imagen" descr="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1208" name="AutoShape 8"/>
          <p:cNvSpPr>
            <a:spLocks noChangeArrowheads="1"/>
          </p:cNvSpPr>
          <p:nvPr/>
        </p:nvSpPr>
        <p:spPr bwMode="gray">
          <a:xfrm rot="486638">
            <a:off x="454025" y="1198563"/>
            <a:ext cx="7391400" cy="3886200"/>
          </a:xfrm>
          <a:prstGeom prst="flowChartAlternateProcess">
            <a:avLst/>
          </a:prstGeom>
          <a:solidFill>
            <a:schemeClr val="bg1"/>
          </a:solidFill>
          <a:ln w="25400">
            <a:miter lim="800000"/>
            <a:headEnd/>
            <a:tailEnd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354000" prstMaterial="legacyPlastic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charset="0"/>
            </a:endParaRPr>
          </a:p>
        </p:txBody>
      </p:sp>
      <p:sp>
        <p:nvSpPr>
          <p:cNvPr id="6" name="Freeform 24"/>
          <p:cNvSpPr>
            <a:spLocks/>
          </p:cNvSpPr>
          <p:nvPr/>
        </p:nvSpPr>
        <p:spPr bwMode="gray">
          <a:xfrm rot="479213">
            <a:off x="1424827" y="1626624"/>
            <a:ext cx="2041505" cy="3171208"/>
          </a:xfrm>
          <a:custGeom>
            <a:avLst/>
            <a:gdLst>
              <a:gd name="connsiteX0" fmla="*/ 118 w 610"/>
              <a:gd name="connsiteY0" fmla="*/ 157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61 w 610"/>
              <a:gd name="connsiteY3" fmla="*/ 331 h 755"/>
              <a:gd name="connsiteX4" fmla="*/ 603 w 610"/>
              <a:gd name="connsiteY4" fmla="*/ 0 h 755"/>
              <a:gd name="connsiteX5" fmla="*/ 118 w 610"/>
              <a:gd name="connsiteY5" fmla="*/ 157 h 755"/>
              <a:gd name="connsiteX0" fmla="*/ 124 w 610"/>
              <a:gd name="connsiteY0" fmla="*/ 125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61 w 610"/>
              <a:gd name="connsiteY3" fmla="*/ 331 h 755"/>
              <a:gd name="connsiteX4" fmla="*/ 603 w 610"/>
              <a:gd name="connsiteY4" fmla="*/ 0 h 755"/>
              <a:gd name="connsiteX5" fmla="*/ 124 w 610"/>
              <a:gd name="connsiteY5" fmla="*/ 125 h 755"/>
              <a:gd name="connsiteX0" fmla="*/ 124 w 610"/>
              <a:gd name="connsiteY0" fmla="*/ 125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34 w 610"/>
              <a:gd name="connsiteY3" fmla="*/ 286 h 755"/>
              <a:gd name="connsiteX4" fmla="*/ 603 w 610"/>
              <a:gd name="connsiteY4" fmla="*/ 0 h 755"/>
              <a:gd name="connsiteX5" fmla="*/ 124 w 610"/>
              <a:gd name="connsiteY5" fmla="*/ 125 h 755"/>
              <a:gd name="connsiteX0" fmla="*/ 196 w 682"/>
              <a:gd name="connsiteY0" fmla="*/ 125 h 871"/>
              <a:gd name="connsiteX1" fmla="*/ 72 w 682"/>
              <a:gd name="connsiteY1" fmla="*/ 275 h 871"/>
              <a:gd name="connsiteX2" fmla="*/ 0 w 682"/>
              <a:gd name="connsiteY2" fmla="*/ 862 h 871"/>
              <a:gd name="connsiteX3" fmla="*/ 206 w 682"/>
              <a:gd name="connsiteY3" fmla="*/ 286 h 871"/>
              <a:gd name="connsiteX4" fmla="*/ 675 w 682"/>
              <a:gd name="connsiteY4" fmla="*/ 0 h 871"/>
              <a:gd name="connsiteX5" fmla="*/ 196 w 682"/>
              <a:gd name="connsiteY5" fmla="*/ 125 h 871"/>
              <a:gd name="connsiteX0" fmla="*/ 196 w 682"/>
              <a:gd name="connsiteY0" fmla="*/ 125 h 871"/>
              <a:gd name="connsiteX1" fmla="*/ 72 w 682"/>
              <a:gd name="connsiteY1" fmla="*/ 275 h 871"/>
              <a:gd name="connsiteX2" fmla="*/ 0 w 682"/>
              <a:gd name="connsiteY2" fmla="*/ 862 h 871"/>
              <a:gd name="connsiteX3" fmla="*/ 206 w 682"/>
              <a:gd name="connsiteY3" fmla="*/ 286 h 871"/>
              <a:gd name="connsiteX4" fmla="*/ 675 w 682"/>
              <a:gd name="connsiteY4" fmla="*/ 0 h 871"/>
              <a:gd name="connsiteX5" fmla="*/ 196 w 682"/>
              <a:gd name="connsiteY5" fmla="*/ 125 h 871"/>
              <a:gd name="connsiteX0" fmla="*/ 196 w 817"/>
              <a:gd name="connsiteY0" fmla="*/ 190 h 936"/>
              <a:gd name="connsiteX1" fmla="*/ 72 w 817"/>
              <a:gd name="connsiteY1" fmla="*/ 340 h 936"/>
              <a:gd name="connsiteX2" fmla="*/ 0 w 817"/>
              <a:gd name="connsiteY2" fmla="*/ 927 h 936"/>
              <a:gd name="connsiteX3" fmla="*/ 206 w 817"/>
              <a:gd name="connsiteY3" fmla="*/ 351 h 936"/>
              <a:gd name="connsiteX4" fmla="*/ 810 w 817"/>
              <a:gd name="connsiteY4" fmla="*/ 0 h 936"/>
              <a:gd name="connsiteX5" fmla="*/ 196 w 817"/>
              <a:gd name="connsiteY5" fmla="*/ 190 h 936"/>
              <a:gd name="connsiteX0" fmla="*/ 196 w 534"/>
              <a:gd name="connsiteY0" fmla="*/ 83 h 829"/>
              <a:gd name="connsiteX1" fmla="*/ 72 w 534"/>
              <a:gd name="connsiteY1" fmla="*/ 233 h 829"/>
              <a:gd name="connsiteX2" fmla="*/ 0 w 534"/>
              <a:gd name="connsiteY2" fmla="*/ 820 h 829"/>
              <a:gd name="connsiteX3" fmla="*/ 206 w 534"/>
              <a:gd name="connsiteY3" fmla="*/ 244 h 829"/>
              <a:gd name="connsiteX4" fmla="*/ 527 w 534"/>
              <a:gd name="connsiteY4" fmla="*/ 0 h 829"/>
              <a:gd name="connsiteX5" fmla="*/ 196 w 534"/>
              <a:gd name="connsiteY5" fmla="*/ 83 h 829"/>
              <a:gd name="connsiteX0" fmla="*/ 196 w 544"/>
              <a:gd name="connsiteY0" fmla="*/ 120 h 866"/>
              <a:gd name="connsiteX1" fmla="*/ 72 w 544"/>
              <a:gd name="connsiteY1" fmla="*/ 270 h 866"/>
              <a:gd name="connsiteX2" fmla="*/ 0 w 544"/>
              <a:gd name="connsiteY2" fmla="*/ 857 h 866"/>
              <a:gd name="connsiteX3" fmla="*/ 206 w 544"/>
              <a:gd name="connsiteY3" fmla="*/ 281 h 866"/>
              <a:gd name="connsiteX4" fmla="*/ 537 w 544"/>
              <a:gd name="connsiteY4" fmla="*/ 0 h 866"/>
              <a:gd name="connsiteX5" fmla="*/ 196 w 544"/>
              <a:gd name="connsiteY5" fmla="*/ 120 h 866"/>
              <a:gd name="connsiteX0" fmla="*/ 196 w 525"/>
              <a:gd name="connsiteY0" fmla="*/ 112 h 858"/>
              <a:gd name="connsiteX1" fmla="*/ 72 w 525"/>
              <a:gd name="connsiteY1" fmla="*/ 262 h 858"/>
              <a:gd name="connsiteX2" fmla="*/ 0 w 525"/>
              <a:gd name="connsiteY2" fmla="*/ 849 h 858"/>
              <a:gd name="connsiteX3" fmla="*/ 206 w 525"/>
              <a:gd name="connsiteY3" fmla="*/ 273 h 858"/>
              <a:gd name="connsiteX4" fmla="*/ 518 w 525"/>
              <a:gd name="connsiteY4" fmla="*/ 0 h 858"/>
              <a:gd name="connsiteX5" fmla="*/ 196 w 525"/>
              <a:gd name="connsiteY5" fmla="*/ 112 h 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" h="858">
                <a:moveTo>
                  <a:pt x="196" y="112"/>
                </a:moveTo>
                <a:cubicBezTo>
                  <a:pt x="127" y="142"/>
                  <a:pt x="72" y="197"/>
                  <a:pt x="72" y="262"/>
                </a:cubicBezTo>
                <a:cubicBezTo>
                  <a:pt x="48" y="458"/>
                  <a:pt x="24" y="653"/>
                  <a:pt x="0" y="849"/>
                </a:cubicBezTo>
                <a:cubicBezTo>
                  <a:pt x="27" y="858"/>
                  <a:pt x="120" y="414"/>
                  <a:pt x="206" y="273"/>
                </a:cubicBezTo>
                <a:cubicBezTo>
                  <a:pt x="292" y="132"/>
                  <a:pt x="525" y="29"/>
                  <a:pt x="518" y="0"/>
                </a:cubicBezTo>
                <a:lnTo>
                  <a:pt x="196" y="112"/>
                </a:lnTo>
                <a:close/>
              </a:path>
            </a:pathLst>
          </a:custGeom>
          <a:gradFill flip="none" rotWithShape="1">
            <a:gsLst>
              <a:gs pos="13000">
                <a:schemeClr val="bg1">
                  <a:alpha val="61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charset="0"/>
            </a:endParaRPr>
          </a:p>
        </p:txBody>
      </p:sp>
      <p:sp>
        <p:nvSpPr>
          <p:cNvPr id="691209" name="Text Box 9"/>
          <p:cNvSpPr txBox="1">
            <a:spLocks noChangeArrowheads="1"/>
          </p:cNvSpPr>
          <p:nvPr/>
        </p:nvSpPr>
        <p:spPr bwMode="auto">
          <a:xfrm>
            <a:off x="2597150" y="2022475"/>
            <a:ext cx="444658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s-MX" sz="6000" b="1" dirty="0" err="1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Sessão</a:t>
            </a:r>
            <a:r>
              <a:rPr lang="es-MX" sz="6000" b="1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6000" b="1" dirty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  <a:p>
            <a:pPr algn="ctr">
              <a:lnSpc>
                <a:spcPts val="6000"/>
              </a:lnSpc>
              <a:spcBef>
                <a:spcPts val="0"/>
              </a:spcBef>
              <a:defRPr/>
            </a:pPr>
            <a:r>
              <a:rPr lang="es-ES_tradnl" sz="6000" b="1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s-ES_tradnl" sz="6000" b="1" dirty="0" err="1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Igreja</a:t>
            </a:r>
            <a:r>
              <a:rPr lang="es-ES_tradnl" sz="6000" b="1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6000" b="1" dirty="0" err="1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Missional</a:t>
            </a:r>
            <a:endParaRPr lang="en-US" sz="6000" b="1" dirty="0">
              <a:solidFill>
                <a:srgbClr val="0637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91 Imagen" descr="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192088" y="4395788"/>
            <a:ext cx="8704262" cy="1598612"/>
          </a:xfrm>
        </p:spPr>
        <p:txBody>
          <a:bodyPr/>
          <a:lstStyle/>
          <a:p>
            <a:pPr indent="-432000" eaLnBrk="1" hangingPunct="1">
              <a:buFontTx/>
              <a:buNone/>
              <a:defRPr/>
            </a:pPr>
            <a:r>
              <a:rPr lang="es-MX" b="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	PRINCÍPIO: </a:t>
            </a:r>
          </a:p>
          <a:p>
            <a:pPr algn="r" eaLnBrk="1" hangingPunct="1">
              <a:buFontTx/>
              <a:buNone/>
              <a:defRPr/>
            </a:pPr>
            <a:r>
              <a:rPr lang="es-MX" dirty="0" err="1" smtClean="0">
                <a:solidFill>
                  <a:schemeClr val="bg1"/>
                </a:solidFill>
                <a:cs typeface="Times New Roman" charset="0"/>
              </a:rPr>
              <a:t>Devemos</a:t>
            </a:r>
            <a:r>
              <a:rPr lang="es-MX" dirty="0" smtClean="0">
                <a:solidFill>
                  <a:schemeClr val="bg1"/>
                </a:solidFill>
                <a:cs typeface="Times New Roman" charset="0"/>
              </a:rPr>
              <a:t> ver todas as partes como </a:t>
            </a:r>
            <a:r>
              <a:rPr lang="es-MX" dirty="0" err="1" smtClean="0">
                <a:solidFill>
                  <a:schemeClr val="bg1"/>
                </a:solidFill>
                <a:cs typeface="Times New Roman" charset="0"/>
              </a:rPr>
              <a:t>uma</a:t>
            </a:r>
            <a:r>
              <a:rPr lang="es-MX" dirty="0" smtClean="0">
                <a:solidFill>
                  <a:schemeClr val="bg1"/>
                </a:solidFill>
                <a:cs typeface="Times New Roman" charset="0"/>
              </a:rPr>
              <a:t> </a:t>
            </a:r>
            <a:r>
              <a:rPr lang="es-MX" i="1" dirty="0" err="1" smtClean="0">
                <a:solidFill>
                  <a:schemeClr val="bg1"/>
                </a:solidFill>
                <a:cs typeface="Times New Roman" charset="0"/>
              </a:rPr>
              <a:t>unidade</a:t>
            </a:r>
            <a:r>
              <a:rPr lang="es-MX" i="1" dirty="0" smtClean="0">
                <a:solidFill>
                  <a:schemeClr val="bg1"/>
                </a:solidFill>
                <a:cs typeface="Times New Roman" charset="0"/>
              </a:rPr>
              <a:t> integral</a:t>
            </a:r>
            <a:r>
              <a:rPr lang="es-MX" dirty="0" smtClean="0">
                <a:solidFill>
                  <a:schemeClr val="bg1"/>
                </a:solidFill>
                <a:cs typeface="Times New Roman" charset="0"/>
              </a:rPr>
              <a:t> para ter </a:t>
            </a:r>
            <a:r>
              <a:rPr lang="es-MX" dirty="0" err="1" smtClean="0">
                <a:solidFill>
                  <a:schemeClr val="bg1"/>
                </a:solidFill>
                <a:cs typeface="Times New Roman" charset="0"/>
              </a:rPr>
              <a:t>uma</a:t>
            </a:r>
            <a:r>
              <a:rPr lang="es-MX" dirty="0" smtClean="0">
                <a:solidFill>
                  <a:schemeClr val="bg1"/>
                </a:solidFill>
                <a:cs typeface="Times New Roman" charset="0"/>
              </a:rPr>
              <a:t> </a:t>
            </a:r>
            <a:r>
              <a:rPr lang="es-MX" dirty="0" err="1" smtClean="0">
                <a:solidFill>
                  <a:schemeClr val="bg1"/>
                </a:solidFill>
                <a:cs typeface="Times New Roman" charset="0"/>
              </a:rPr>
              <a:t>igreja</a:t>
            </a:r>
            <a:r>
              <a:rPr lang="es-MX" dirty="0" smtClean="0">
                <a:solidFill>
                  <a:schemeClr val="bg1"/>
                </a:solidFill>
                <a:cs typeface="Times New Roman" charset="0"/>
              </a:rPr>
              <a:t> </a:t>
            </a:r>
            <a:r>
              <a:rPr lang="es-MX" dirty="0" err="1" smtClean="0">
                <a:solidFill>
                  <a:schemeClr val="bg1"/>
                </a:solidFill>
                <a:cs typeface="Times New Roman" charset="0"/>
              </a:rPr>
              <a:t>saudável</a:t>
            </a:r>
            <a:r>
              <a:rPr lang="es-MX" dirty="0" smtClean="0">
                <a:solidFill>
                  <a:schemeClr val="bg1"/>
                </a:solidFill>
                <a:cs typeface="Times New Roman" charset="0"/>
              </a:rPr>
              <a:t> e </a:t>
            </a:r>
            <a:r>
              <a:rPr lang="es-MX" dirty="0" err="1" smtClean="0">
                <a:solidFill>
                  <a:schemeClr val="bg1"/>
                </a:solidFill>
                <a:cs typeface="Times New Roman" charset="0"/>
              </a:rPr>
              <a:t>crescente</a:t>
            </a:r>
            <a:r>
              <a:rPr lang="es-MX" dirty="0" smtClean="0">
                <a:solidFill>
                  <a:schemeClr val="bg1"/>
                </a:solidFill>
                <a:cs typeface="Times New Roman" charset="0"/>
              </a:rPr>
              <a:t>.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15364" name="186 Imagen" descr="tern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2510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8 Imagen" descr="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7 Imagen" descr="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14450"/>
            <a:ext cx="9144000" cy="531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8077200" y="1009650"/>
            <a:ext cx="1066800" cy="146685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533400" y="6013450"/>
            <a:ext cx="266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200" dirty="0" err="1" smtClean="0"/>
              <a:t>Ilustração</a:t>
            </a:r>
            <a:r>
              <a:rPr lang="es-ES_tradnl" sz="1200" dirty="0" smtClean="0"/>
              <a:t> tirada </a:t>
            </a:r>
            <a:r>
              <a:rPr lang="es-ES_tradnl" sz="1200" dirty="0"/>
              <a:t>de Christian </a:t>
            </a:r>
            <a:r>
              <a:rPr lang="es-ES_tradnl" sz="1200" dirty="0" err="1"/>
              <a:t>Shwartz</a:t>
            </a:r>
            <a:endParaRPr 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8077200" y="1009650"/>
            <a:ext cx="1066800" cy="146685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_tradnl"/>
          </a:p>
        </p:txBody>
      </p:sp>
      <p:pic>
        <p:nvPicPr>
          <p:cNvPr id="17412" name="6 Imagen" descr="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 descr="D:\cartsail.tif"/>
          <p:cNvPicPr>
            <a:picLocks noChangeAspect="1" noChangeArrowheads="1"/>
          </p:cNvPicPr>
          <p:nvPr/>
        </p:nvPicPr>
        <p:blipFill>
          <a:blip r:embed="rId3" r:link="rId4" cstate="print"/>
          <a:srcRect l="18333" t="7472" r="2292" b="3957"/>
          <a:stretch>
            <a:fillRect/>
          </a:stretch>
        </p:blipFill>
        <p:spPr bwMode="auto">
          <a:xfrm>
            <a:off x="1846263" y="1073150"/>
            <a:ext cx="5446712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 Box 7"/>
          <p:cNvSpPr txBox="1">
            <a:spLocks noChangeArrowheads="1"/>
          </p:cNvSpPr>
          <p:nvPr/>
        </p:nvSpPr>
        <p:spPr bwMode="auto">
          <a:xfrm>
            <a:off x="533400" y="6013450"/>
            <a:ext cx="266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200" dirty="0" err="1" smtClean="0"/>
              <a:t>Ilustração</a:t>
            </a:r>
            <a:r>
              <a:rPr lang="es-ES_tradnl" sz="1200" dirty="0" smtClean="0"/>
              <a:t> tirada </a:t>
            </a:r>
            <a:r>
              <a:rPr lang="es-ES_tradnl" sz="1200" dirty="0"/>
              <a:t>de Christian </a:t>
            </a:r>
            <a:r>
              <a:rPr lang="es-ES_tradnl" sz="1200" dirty="0" err="1"/>
              <a:t>Shwartz</a:t>
            </a:r>
            <a:endParaRPr 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12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Rectangle 2"/>
          <p:cNvSpPr txBox="1">
            <a:spLocks noChangeArrowheads="1"/>
          </p:cNvSpPr>
          <p:nvPr/>
        </p:nvSpPr>
        <p:spPr bwMode="auto">
          <a:xfrm>
            <a:off x="0" y="19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_tradnl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Sinais</a:t>
            </a:r>
            <a:r>
              <a:rPr lang="es-ES_tradnl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 </a:t>
            </a:r>
            <a:r>
              <a:rPr lang="es-ES_tradnl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Vitais</a:t>
            </a:r>
            <a:r>
              <a:rPr lang="es-ES_tradnl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 da </a:t>
            </a:r>
            <a:r>
              <a:rPr lang="es-ES_tradnl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Igreja</a:t>
            </a:r>
            <a:r>
              <a:rPr lang="es-ES_tradnl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 </a:t>
            </a:r>
            <a:r>
              <a:rPr lang="es-ES_tradnl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Saudável</a:t>
            </a:r>
            <a:endParaRPr lang="es-ES_tradnl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18436" name="15 Imagen" descr="circulo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3650" y="541338"/>
            <a:ext cx="6578600" cy="658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6 Rectángulo"/>
          <p:cNvSpPr/>
          <p:nvPr/>
        </p:nvSpPr>
        <p:spPr>
          <a:xfrm>
            <a:off x="2235200" y="1353023"/>
            <a:ext cx="4651022" cy="3862444"/>
          </a:xfrm>
          <a:prstGeom prst="rect">
            <a:avLst/>
          </a:prstGeom>
          <a:noFill/>
        </p:spPr>
        <p:txBody>
          <a:bodyPr spcFirstLastPara="1">
            <a:prstTxWarp prst="textArchUp">
              <a:avLst>
                <a:gd name="adj" fmla="val 11447098"/>
              </a:avLst>
            </a:prstTxWarp>
          </a:bodyPr>
          <a:lstStyle/>
          <a:p>
            <a:pPr algn="ctr">
              <a:defRPr/>
            </a:pPr>
            <a:r>
              <a:rPr lang="es-ES" sz="3200" cap="small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vis</a:t>
            </a:r>
            <a:r>
              <a:rPr lang="es-ES" sz="2600" cap="small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ÃO</a:t>
            </a:r>
            <a:endParaRPr lang="es-ES" sz="2600" cap="small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2720622" y="1861024"/>
            <a:ext cx="3680178" cy="2609375"/>
          </a:xfrm>
          <a:prstGeom prst="rect">
            <a:avLst/>
          </a:prstGeom>
          <a:noFill/>
        </p:spPr>
        <p:txBody>
          <a:bodyPr spcFirstLastPara="1">
            <a:prstTxWarp prst="textArchUp">
              <a:avLst>
                <a:gd name="adj" fmla="val 12462297"/>
              </a:avLst>
            </a:prstTxWarp>
          </a:bodyPr>
          <a:lstStyle/>
          <a:p>
            <a:pPr algn="ctr">
              <a:defRPr/>
            </a:pPr>
            <a:r>
              <a:rPr lang="es-ES" sz="3200" cap="small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lidera</a:t>
            </a:r>
            <a:r>
              <a:rPr lang="es-ES" sz="2600" cap="small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NÇA</a:t>
            </a:r>
            <a:endParaRPr lang="es-ES" sz="2600" cap="small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2506131" y="2043290"/>
            <a:ext cx="4131733" cy="3860798"/>
          </a:xfrm>
          <a:prstGeom prst="rect">
            <a:avLst/>
          </a:prstGeom>
          <a:noFill/>
        </p:spPr>
        <p:txBody>
          <a:bodyPr spcFirstLastPara="1">
            <a:prstTxWarp prst="textArchDown">
              <a:avLst>
                <a:gd name="adj" fmla="val 20166444"/>
              </a:avLst>
            </a:prstTxWarp>
          </a:bodyPr>
          <a:lstStyle/>
          <a:p>
            <a:pPr algn="ctr">
              <a:defRPr/>
            </a:pPr>
            <a:r>
              <a:rPr lang="es-ES" sz="3600" cap="small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c</a:t>
            </a:r>
            <a:r>
              <a:rPr lang="es-ES" sz="3000" cap="small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O</a:t>
            </a:r>
            <a:r>
              <a:rPr lang="es-ES" sz="3600" cap="small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rpo</a:t>
            </a:r>
            <a:r>
              <a:rPr lang="es-ES" sz="3600" cap="small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</a:t>
            </a:r>
            <a:r>
              <a:rPr lang="es-ES" sz="3200" cap="small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ministrante</a:t>
            </a:r>
            <a:endParaRPr lang="es-ES" sz="3600" cap="small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1806224" y="948266"/>
            <a:ext cx="5531555" cy="5497687"/>
          </a:xfrm>
          <a:prstGeom prst="rect">
            <a:avLst/>
          </a:prstGeom>
          <a:noFill/>
        </p:spPr>
        <p:txBody>
          <a:bodyPr spcFirstLastPara="1">
            <a:prstTxWarp prst="textArchDown">
              <a:avLst>
                <a:gd name="adj" fmla="val 21434360"/>
              </a:avLst>
            </a:prstTxWarp>
          </a:bodyPr>
          <a:lstStyle/>
          <a:p>
            <a:pPr algn="ctr">
              <a:defRPr/>
            </a:pPr>
            <a:r>
              <a:rPr lang="es-ES" sz="3600" cap="small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recursos</a:t>
            </a:r>
          </a:p>
        </p:txBody>
      </p:sp>
      <p:sp>
        <p:nvSpPr>
          <p:cNvPr id="24" name="23 Rectángulo"/>
          <p:cNvSpPr/>
          <p:nvPr/>
        </p:nvSpPr>
        <p:spPr>
          <a:xfrm>
            <a:off x="3025775" y="2978150"/>
            <a:ext cx="1566863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rPr>
              <a:t>Proclamação</a:t>
            </a:r>
            <a:endParaRPr lang="es-ES" sz="18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charset="0"/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4543425" y="2978150"/>
            <a:ext cx="17113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rPr>
              <a:t>Adoração</a:t>
            </a:r>
            <a:endParaRPr lang="es-ES" sz="18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charset="0"/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2873375" y="3735388"/>
            <a:ext cx="1709738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rPr>
              <a:t>Ensino</a:t>
            </a:r>
            <a:endParaRPr lang="es-ES" sz="18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charset="0"/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4572000" y="3735388"/>
            <a:ext cx="1693863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rPr>
              <a:t>Comunhão</a:t>
            </a:r>
            <a:endParaRPr lang="es-ES" sz="18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charset="0"/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3690938" y="4818063"/>
            <a:ext cx="1693862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rPr>
              <a:t>Serviço</a:t>
            </a:r>
            <a:endParaRPr lang="es-ES" sz="18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291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032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MX" sz="32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Contraste </a:t>
            </a:r>
            <a:r>
              <a:rPr lang="es-MX" sz="3200" kern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em</a:t>
            </a:r>
            <a:r>
              <a:rPr lang="es-MX" sz="32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 Estilo de </a:t>
            </a:r>
            <a:r>
              <a:rPr lang="es-MX" sz="3200" kern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Liderança</a:t>
            </a:r>
            <a:endParaRPr lang="en-US" sz="32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n-ea"/>
              <a:cs typeface="Times New Roman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71550"/>
            <a:ext cx="9144000" cy="558165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s-MX" sz="4000" dirty="0" smtClean="0">
                <a:solidFill>
                  <a:srgbClr val="063780"/>
                </a:solidFill>
              </a:rPr>
              <a:t>Líder </a:t>
            </a:r>
            <a:r>
              <a:rPr lang="es-MX" sz="4000" dirty="0" err="1" smtClean="0">
                <a:solidFill>
                  <a:srgbClr val="063780"/>
                </a:solidFill>
              </a:rPr>
              <a:t>forte</a:t>
            </a:r>
            <a:r>
              <a:rPr lang="es-MX" sz="4000" dirty="0" smtClean="0">
                <a:solidFill>
                  <a:srgbClr val="063780"/>
                </a:solidFill>
              </a:rPr>
              <a:t> </a:t>
            </a:r>
            <a:r>
              <a:rPr lang="es-MX" sz="4000" dirty="0" err="1" smtClean="0">
                <a:solidFill>
                  <a:srgbClr val="063780"/>
                </a:solidFill>
              </a:rPr>
              <a:t>autoritário</a:t>
            </a:r>
            <a:endParaRPr lang="es-MX" sz="4000" dirty="0" smtClean="0">
              <a:solidFill>
                <a:srgbClr val="063780"/>
              </a:solidFill>
            </a:endParaRPr>
          </a:p>
          <a:p>
            <a:pPr eaLnBrk="1" hangingPunct="1">
              <a:buFontTx/>
              <a:buNone/>
              <a:defRPr/>
            </a:pPr>
            <a:endParaRPr lang="en-US" sz="3000" b="0" i="1" dirty="0" smtClean="0">
              <a:solidFill>
                <a:srgbClr val="990099"/>
              </a:solidFill>
              <a:cs typeface="Times New Roman" charset="0"/>
            </a:endParaRPr>
          </a:p>
          <a:p>
            <a:pPr eaLnBrk="1" hangingPunct="1">
              <a:buFontTx/>
              <a:buNone/>
              <a:defRPr/>
            </a:pPr>
            <a:endParaRPr lang="en-US" sz="3000" b="0" i="1" dirty="0" smtClean="0">
              <a:solidFill>
                <a:srgbClr val="990099"/>
              </a:solidFill>
              <a:cs typeface="Times New Roman" charset="0"/>
            </a:endParaRPr>
          </a:p>
          <a:p>
            <a:pPr eaLnBrk="1" hangingPunct="1">
              <a:buFontTx/>
              <a:buNone/>
              <a:defRPr/>
            </a:pPr>
            <a:endParaRPr lang="en-US" sz="3000" b="0" i="1" dirty="0" smtClean="0">
              <a:solidFill>
                <a:srgbClr val="990099"/>
              </a:solidFill>
              <a:cs typeface="Times New Roman" charset="0"/>
            </a:endParaRPr>
          </a:p>
          <a:p>
            <a:pPr eaLnBrk="1" hangingPunct="1">
              <a:buFontTx/>
              <a:buNone/>
              <a:defRPr/>
            </a:pPr>
            <a:endParaRPr lang="en-US" sz="3000" b="0" i="1" dirty="0" smtClean="0">
              <a:solidFill>
                <a:srgbClr val="990099"/>
              </a:solidFill>
              <a:cs typeface="Times New Roman" charset="0"/>
            </a:endParaRPr>
          </a:p>
          <a:p>
            <a:pPr eaLnBrk="1" hangingPunct="1">
              <a:buFontTx/>
              <a:buNone/>
              <a:defRPr/>
            </a:pPr>
            <a:endParaRPr lang="en-US" sz="3000" b="0" i="1" dirty="0" smtClean="0">
              <a:solidFill>
                <a:srgbClr val="990099"/>
              </a:solidFill>
              <a:cs typeface="Times New Roman" charset="0"/>
            </a:endParaRPr>
          </a:p>
          <a:p>
            <a:pPr eaLnBrk="1" hangingPunct="1">
              <a:buFontTx/>
              <a:buNone/>
              <a:defRPr/>
            </a:pPr>
            <a:endParaRPr lang="en-US" sz="3000" b="0" i="1" dirty="0" smtClean="0">
              <a:solidFill>
                <a:srgbClr val="990099"/>
              </a:solidFill>
              <a:cs typeface="Times New Roman" charset="0"/>
            </a:endParaRPr>
          </a:p>
          <a:p>
            <a:pPr eaLnBrk="1" hangingPunct="1">
              <a:buFontTx/>
              <a:buNone/>
              <a:defRPr/>
            </a:pPr>
            <a:endParaRPr lang="es-MX" sz="3000" b="0" i="1" dirty="0" smtClean="0">
              <a:solidFill>
                <a:srgbClr val="990099"/>
              </a:solidFill>
              <a:cs typeface="Times New Roman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es-MX" sz="4000" i="1" dirty="0" smtClean="0">
                <a:solidFill>
                  <a:srgbClr val="063780"/>
                </a:solidFill>
                <a:latin typeface="+mj-lt"/>
              </a:rPr>
              <a:t>“</a:t>
            </a:r>
            <a:r>
              <a:rPr lang="es-MX" sz="4000" i="1" dirty="0" err="1" smtClean="0">
                <a:solidFill>
                  <a:srgbClr val="063780"/>
                </a:solidFill>
                <a:latin typeface="+mj-lt"/>
              </a:rPr>
              <a:t>Tomem</a:t>
            </a:r>
            <a:r>
              <a:rPr lang="es-MX" sz="4000" i="1" dirty="0" smtClean="0">
                <a:solidFill>
                  <a:srgbClr val="063780"/>
                </a:solidFill>
                <a:latin typeface="+mj-lt"/>
              </a:rPr>
              <a:t> o que </a:t>
            </a:r>
            <a:r>
              <a:rPr lang="es-MX" sz="4000" i="1" dirty="0" err="1" smtClean="0">
                <a:solidFill>
                  <a:srgbClr val="063780"/>
                </a:solidFill>
                <a:latin typeface="+mj-lt"/>
              </a:rPr>
              <a:t>dou</a:t>
            </a:r>
            <a:r>
              <a:rPr lang="en-US" sz="4000" i="1" dirty="0" smtClean="0">
                <a:solidFill>
                  <a:srgbClr val="063780"/>
                </a:solidFill>
                <a:latin typeface="+mj-lt"/>
              </a:rPr>
              <a:t>”</a:t>
            </a:r>
          </a:p>
        </p:txBody>
      </p:sp>
      <p:grpSp>
        <p:nvGrpSpPr>
          <p:cNvPr id="19461" name="Group 303"/>
          <p:cNvGrpSpPr>
            <a:grpSpLocks/>
          </p:cNvGrpSpPr>
          <p:nvPr/>
        </p:nvGrpSpPr>
        <p:grpSpPr bwMode="auto">
          <a:xfrm>
            <a:off x="2665413" y="1901825"/>
            <a:ext cx="3827462" cy="3571875"/>
            <a:chOff x="1686" y="1056"/>
            <a:chExt cx="2411" cy="2250"/>
          </a:xfrm>
        </p:grpSpPr>
        <p:grpSp>
          <p:nvGrpSpPr>
            <p:cNvPr id="19462" name="Group 206"/>
            <p:cNvGrpSpPr>
              <a:grpSpLocks/>
            </p:cNvGrpSpPr>
            <p:nvPr/>
          </p:nvGrpSpPr>
          <p:grpSpPr bwMode="auto">
            <a:xfrm>
              <a:off x="1686" y="1081"/>
              <a:ext cx="2411" cy="2159"/>
              <a:chOff x="1686" y="1081"/>
              <a:chExt cx="2411" cy="2159"/>
            </a:xfrm>
          </p:grpSpPr>
          <p:sp>
            <p:nvSpPr>
              <p:cNvPr id="19547" name="Freeform 6"/>
              <p:cNvSpPr>
                <a:spLocks/>
              </p:cNvSpPr>
              <p:nvPr/>
            </p:nvSpPr>
            <p:spPr bwMode="auto">
              <a:xfrm>
                <a:off x="1802" y="1112"/>
                <a:ext cx="1980" cy="1281"/>
              </a:xfrm>
              <a:custGeom>
                <a:avLst/>
                <a:gdLst>
                  <a:gd name="T0" fmla="*/ 6 w 1980"/>
                  <a:gd name="T1" fmla="*/ 428 h 1281"/>
                  <a:gd name="T2" fmla="*/ 0 w 1980"/>
                  <a:gd name="T3" fmla="*/ 0 h 1281"/>
                  <a:gd name="T4" fmla="*/ 1965 w 1980"/>
                  <a:gd name="T5" fmla="*/ 15 h 1281"/>
                  <a:gd name="T6" fmla="*/ 1980 w 1980"/>
                  <a:gd name="T7" fmla="*/ 1281 h 1281"/>
                  <a:gd name="T8" fmla="*/ 17 w 1980"/>
                  <a:gd name="T9" fmla="*/ 1203 h 1281"/>
                  <a:gd name="T10" fmla="*/ 6 w 1980"/>
                  <a:gd name="T11" fmla="*/ 428 h 1281"/>
                  <a:gd name="T12" fmla="*/ 6 w 1980"/>
                  <a:gd name="T13" fmla="*/ 428 h 128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80"/>
                  <a:gd name="T22" fmla="*/ 0 h 1281"/>
                  <a:gd name="T23" fmla="*/ 1980 w 1980"/>
                  <a:gd name="T24" fmla="*/ 1281 h 128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80" h="1281">
                    <a:moveTo>
                      <a:pt x="6" y="428"/>
                    </a:moveTo>
                    <a:lnTo>
                      <a:pt x="0" y="0"/>
                    </a:lnTo>
                    <a:lnTo>
                      <a:pt x="1965" y="15"/>
                    </a:lnTo>
                    <a:lnTo>
                      <a:pt x="1980" y="1281"/>
                    </a:lnTo>
                    <a:lnTo>
                      <a:pt x="17" y="1203"/>
                    </a:lnTo>
                    <a:lnTo>
                      <a:pt x="6" y="428"/>
                    </a:lnTo>
                    <a:close/>
                  </a:path>
                </a:pathLst>
              </a:custGeom>
              <a:solidFill>
                <a:srgbClr val="8FCCF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48" name="Freeform 7"/>
              <p:cNvSpPr>
                <a:spLocks/>
              </p:cNvSpPr>
              <p:nvPr/>
            </p:nvSpPr>
            <p:spPr bwMode="auto">
              <a:xfrm>
                <a:off x="1805" y="2861"/>
                <a:ext cx="1966" cy="375"/>
              </a:xfrm>
              <a:custGeom>
                <a:avLst/>
                <a:gdLst>
                  <a:gd name="T0" fmla="*/ 0 w 1966"/>
                  <a:gd name="T1" fmla="*/ 0 h 375"/>
                  <a:gd name="T2" fmla="*/ 11 w 1966"/>
                  <a:gd name="T3" fmla="*/ 375 h 375"/>
                  <a:gd name="T4" fmla="*/ 1953 w 1966"/>
                  <a:gd name="T5" fmla="*/ 375 h 375"/>
                  <a:gd name="T6" fmla="*/ 1966 w 1966"/>
                  <a:gd name="T7" fmla="*/ 47 h 375"/>
                  <a:gd name="T8" fmla="*/ 0 w 1966"/>
                  <a:gd name="T9" fmla="*/ 0 h 375"/>
                  <a:gd name="T10" fmla="*/ 0 w 1966"/>
                  <a:gd name="T11" fmla="*/ 0 h 3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66"/>
                  <a:gd name="T19" fmla="*/ 0 h 375"/>
                  <a:gd name="T20" fmla="*/ 1966 w 1966"/>
                  <a:gd name="T21" fmla="*/ 375 h 3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66" h="375">
                    <a:moveTo>
                      <a:pt x="0" y="0"/>
                    </a:moveTo>
                    <a:lnTo>
                      <a:pt x="11" y="375"/>
                    </a:lnTo>
                    <a:lnTo>
                      <a:pt x="1953" y="375"/>
                    </a:lnTo>
                    <a:lnTo>
                      <a:pt x="196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6B3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49" name="Freeform 8"/>
              <p:cNvSpPr>
                <a:spLocks/>
              </p:cNvSpPr>
              <p:nvPr/>
            </p:nvSpPr>
            <p:spPr bwMode="auto">
              <a:xfrm>
                <a:off x="1826" y="2940"/>
                <a:ext cx="1931" cy="300"/>
              </a:xfrm>
              <a:custGeom>
                <a:avLst/>
                <a:gdLst>
                  <a:gd name="T0" fmla="*/ 1515 w 1931"/>
                  <a:gd name="T1" fmla="*/ 47 h 300"/>
                  <a:gd name="T2" fmla="*/ 1558 w 1931"/>
                  <a:gd name="T3" fmla="*/ 37 h 300"/>
                  <a:gd name="T4" fmla="*/ 1572 w 1931"/>
                  <a:gd name="T5" fmla="*/ 43 h 300"/>
                  <a:gd name="T6" fmla="*/ 1585 w 1931"/>
                  <a:gd name="T7" fmla="*/ 41 h 300"/>
                  <a:gd name="T8" fmla="*/ 1610 w 1931"/>
                  <a:gd name="T9" fmla="*/ 29 h 300"/>
                  <a:gd name="T10" fmla="*/ 1645 w 1931"/>
                  <a:gd name="T11" fmla="*/ 37 h 300"/>
                  <a:gd name="T12" fmla="*/ 1812 w 1931"/>
                  <a:gd name="T13" fmla="*/ 34 h 300"/>
                  <a:gd name="T14" fmla="*/ 1838 w 1931"/>
                  <a:gd name="T15" fmla="*/ 38 h 300"/>
                  <a:gd name="T16" fmla="*/ 1883 w 1931"/>
                  <a:gd name="T17" fmla="*/ 30 h 300"/>
                  <a:gd name="T18" fmla="*/ 1927 w 1931"/>
                  <a:gd name="T19" fmla="*/ 41 h 300"/>
                  <a:gd name="T20" fmla="*/ 0 w 1931"/>
                  <a:gd name="T21" fmla="*/ 281 h 300"/>
                  <a:gd name="T22" fmla="*/ 24 w 1931"/>
                  <a:gd name="T23" fmla="*/ 37 h 300"/>
                  <a:gd name="T24" fmla="*/ 49 w 1931"/>
                  <a:gd name="T25" fmla="*/ 41 h 300"/>
                  <a:gd name="T26" fmla="*/ 63 w 1931"/>
                  <a:gd name="T27" fmla="*/ 29 h 300"/>
                  <a:gd name="T28" fmla="*/ 141 w 1931"/>
                  <a:gd name="T29" fmla="*/ 17 h 300"/>
                  <a:gd name="T30" fmla="*/ 176 w 1931"/>
                  <a:gd name="T31" fmla="*/ 43 h 300"/>
                  <a:gd name="T32" fmla="*/ 193 w 1931"/>
                  <a:gd name="T33" fmla="*/ 55 h 300"/>
                  <a:gd name="T34" fmla="*/ 237 w 1931"/>
                  <a:gd name="T35" fmla="*/ 37 h 300"/>
                  <a:gd name="T36" fmla="*/ 266 w 1931"/>
                  <a:gd name="T37" fmla="*/ 41 h 300"/>
                  <a:gd name="T38" fmla="*/ 372 w 1931"/>
                  <a:gd name="T39" fmla="*/ 38 h 300"/>
                  <a:gd name="T40" fmla="*/ 403 w 1931"/>
                  <a:gd name="T41" fmla="*/ 38 h 300"/>
                  <a:gd name="T42" fmla="*/ 423 w 1931"/>
                  <a:gd name="T43" fmla="*/ 26 h 300"/>
                  <a:gd name="T44" fmla="*/ 452 w 1931"/>
                  <a:gd name="T45" fmla="*/ 44 h 300"/>
                  <a:gd name="T46" fmla="*/ 470 w 1931"/>
                  <a:gd name="T47" fmla="*/ 41 h 300"/>
                  <a:gd name="T48" fmla="*/ 533 w 1931"/>
                  <a:gd name="T49" fmla="*/ 17 h 300"/>
                  <a:gd name="T50" fmla="*/ 1175 w 1931"/>
                  <a:gd name="T51" fmla="*/ 47 h 300"/>
                  <a:gd name="T52" fmla="*/ 1201 w 1931"/>
                  <a:gd name="T53" fmla="*/ 47 h 300"/>
                  <a:gd name="T54" fmla="*/ 1270 w 1931"/>
                  <a:gd name="T55" fmla="*/ 51 h 300"/>
                  <a:gd name="T56" fmla="*/ 1285 w 1931"/>
                  <a:gd name="T57" fmla="*/ 33 h 300"/>
                  <a:gd name="T58" fmla="*/ 1311 w 1931"/>
                  <a:gd name="T59" fmla="*/ 37 h 300"/>
                  <a:gd name="T60" fmla="*/ 1337 w 1931"/>
                  <a:gd name="T61" fmla="*/ 30 h 300"/>
                  <a:gd name="T62" fmla="*/ 1351 w 1931"/>
                  <a:gd name="T63" fmla="*/ 47 h 300"/>
                  <a:gd name="T64" fmla="*/ 1381 w 1931"/>
                  <a:gd name="T65" fmla="*/ 31 h 300"/>
                  <a:gd name="T66" fmla="*/ 1495 w 1931"/>
                  <a:gd name="T67" fmla="*/ 44 h 30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931"/>
                  <a:gd name="T103" fmla="*/ 0 h 300"/>
                  <a:gd name="T104" fmla="*/ 1931 w 1931"/>
                  <a:gd name="T105" fmla="*/ 300 h 30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931" h="300">
                    <a:moveTo>
                      <a:pt x="1495" y="44"/>
                    </a:moveTo>
                    <a:lnTo>
                      <a:pt x="1515" y="47"/>
                    </a:lnTo>
                    <a:lnTo>
                      <a:pt x="1522" y="41"/>
                    </a:lnTo>
                    <a:lnTo>
                      <a:pt x="1558" y="37"/>
                    </a:lnTo>
                    <a:lnTo>
                      <a:pt x="1558" y="47"/>
                    </a:lnTo>
                    <a:lnTo>
                      <a:pt x="1572" y="43"/>
                    </a:lnTo>
                    <a:lnTo>
                      <a:pt x="1581" y="29"/>
                    </a:lnTo>
                    <a:lnTo>
                      <a:pt x="1585" y="41"/>
                    </a:lnTo>
                    <a:lnTo>
                      <a:pt x="1593" y="33"/>
                    </a:lnTo>
                    <a:lnTo>
                      <a:pt x="1610" y="29"/>
                    </a:lnTo>
                    <a:lnTo>
                      <a:pt x="1621" y="38"/>
                    </a:lnTo>
                    <a:lnTo>
                      <a:pt x="1645" y="37"/>
                    </a:lnTo>
                    <a:lnTo>
                      <a:pt x="1763" y="33"/>
                    </a:lnTo>
                    <a:lnTo>
                      <a:pt x="1812" y="34"/>
                    </a:lnTo>
                    <a:lnTo>
                      <a:pt x="1834" y="31"/>
                    </a:lnTo>
                    <a:lnTo>
                      <a:pt x="1838" y="38"/>
                    </a:lnTo>
                    <a:lnTo>
                      <a:pt x="1861" y="41"/>
                    </a:lnTo>
                    <a:lnTo>
                      <a:pt x="1883" y="30"/>
                    </a:lnTo>
                    <a:lnTo>
                      <a:pt x="1893" y="41"/>
                    </a:lnTo>
                    <a:lnTo>
                      <a:pt x="1927" y="41"/>
                    </a:lnTo>
                    <a:lnTo>
                      <a:pt x="1931" y="300"/>
                    </a:lnTo>
                    <a:lnTo>
                      <a:pt x="0" y="281"/>
                    </a:lnTo>
                    <a:lnTo>
                      <a:pt x="0" y="29"/>
                    </a:lnTo>
                    <a:lnTo>
                      <a:pt x="24" y="37"/>
                    </a:lnTo>
                    <a:lnTo>
                      <a:pt x="36" y="27"/>
                    </a:lnTo>
                    <a:lnTo>
                      <a:pt x="49" y="41"/>
                    </a:lnTo>
                    <a:lnTo>
                      <a:pt x="67" y="41"/>
                    </a:lnTo>
                    <a:lnTo>
                      <a:pt x="63" y="29"/>
                    </a:lnTo>
                    <a:lnTo>
                      <a:pt x="102" y="30"/>
                    </a:lnTo>
                    <a:lnTo>
                      <a:pt x="141" y="17"/>
                    </a:lnTo>
                    <a:lnTo>
                      <a:pt x="158" y="44"/>
                    </a:lnTo>
                    <a:lnTo>
                      <a:pt x="176" y="43"/>
                    </a:lnTo>
                    <a:lnTo>
                      <a:pt x="185" y="36"/>
                    </a:lnTo>
                    <a:lnTo>
                      <a:pt x="193" y="55"/>
                    </a:lnTo>
                    <a:lnTo>
                      <a:pt x="220" y="47"/>
                    </a:lnTo>
                    <a:lnTo>
                      <a:pt x="237" y="37"/>
                    </a:lnTo>
                    <a:lnTo>
                      <a:pt x="245" y="47"/>
                    </a:lnTo>
                    <a:lnTo>
                      <a:pt x="266" y="41"/>
                    </a:lnTo>
                    <a:lnTo>
                      <a:pt x="309" y="41"/>
                    </a:lnTo>
                    <a:lnTo>
                      <a:pt x="372" y="38"/>
                    </a:lnTo>
                    <a:lnTo>
                      <a:pt x="385" y="24"/>
                    </a:lnTo>
                    <a:lnTo>
                      <a:pt x="403" y="38"/>
                    </a:lnTo>
                    <a:lnTo>
                      <a:pt x="435" y="38"/>
                    </a:lnTo>
                    <a:lnTo>
                      <a:pt x="423" y="26"/>
                    </a:lnTo>
                    <a:lnTo>
                      <a:pt x="448" y="24"/>
                    </a:lnTo>
                    <a:lnTo>
                      <a:pt x="452" y="44"/>
                    </a:lnTo>
                    <a:lnTo>
                      <a:pt x="462" y="31"/>
                    </a:lnTo>
                    <a:lnTo>
                      <a:pt x="470" y="41"/>
                    </a:lnTo>
                    <a:lnTo>
                      <a:pt x="487" y="22"/>
                    </a:lnTo>
                    <a:lnTo>
                      <a:pt x="533" y="17"/>
                    </a:lnTo>
                    <a:lnTo>
                      <a:pt x="808" y="0"/>
                    </a:lnTo>
                    <a:lnTo>
                      <a:pt x="1175" y="47"/>
                    </a:lnTo>
                    <a:lnTo>
                      <a:pt x="1197" y="41"/>
                    </a:lnTo>
                    <a:lnTo>
                      <a:pt x="1201" y="47"/>
                    </a:lnTo>
                    <a:lnTo>
                      <a:pt x="1222" y="41"/>
                    </a:lnTo>
                    <a:lnTo>
                      <a:pt x="1270" y="51"/>
                    </a:lnTo>
                    <a:lnTo>
                      <a:pt x="1270" y="33"/>
                    </a:lnTo>
                    <a:lnTo>
                      <a:pt x="1285" y="33"/>
                    </a:lnTo>
                    <a:lnTo>
                      <a:pt x="1290" y="48"/>
                    </a:lnTo>
                    <a:lnTo>
                      <a:pt x="1311" y="37"/>
                    </a:lnTo>
                    <a:lnTo>
                      <a:pt x="1322" y="43"/>
                    </a:lnTo>
                    <a:lnTo>
                      <a:pt x="1337" y="30"/>
                    </a:lnTo>
                    <a:lnTo>
                      <a:pt x="1362" y="29"/>
                    </a:lnTo>
                    <a:lnTo>
                      <a:pt x="1351" y="47"/>
                    </a:lnTo>
                    <a:lnTo>
                      <a:pt x="1369" y="47"/>
                    </a:lnTo>
                    <a:lnTo>
                      <a:pt x="1381" y="31"/>
                    </a:lnTo>
                    <a:lnTo>
                      <a:pt x="1495" y="44"/>
                    </a:lnTo>
                    <a:close/>
                  </a:path>
                </a:pathLst>
              </a:custGeom>
              <a:solidFill>
                <a:srgbClr val="D999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50" name="Freeform 9"/>
              <p:cNvSpPr>
                <a:spLocks/>
              </p:cNvSpPr>
              <p:nvPr/>
            </p:nvSpPr>
            <p:spPr bwMode="auto">
              <a:xfrm>
                <a:off x="3125" y="3075"/>
                <a:ext cx="133" cy="52"/>
              </a:xfrm>
              <a:custGeom>
                <a:avLst/>
                <a:gdLst>
                  <a:gd name="T0" fmla="*/ 66 w 133"/>
                  <a:gd name="T1" fmla="*/ 6 h 52"/>
                  <a:gd name="T2" fmla="*/ 52 w 133"/>
                  <a:gd name="T3" fmla="*/ 4 h 52"/>
                  <a:gd name="T4" fmla="*/ 33 w 133"/>
                  <a:gd name="T5" fmla="*/ 6 h 52"/>
                  <a:gd name="T6" fmla="*/ 16 w 133"/>
                  <a:gd name="T7" fmla="*/ 14 h 52"/>
                  <a:gd name="T8" fmla="*/ 5 w 133"/>
                  <a:gd name="T9" fmla="*/ 6 h 52"/>
                  <a:gd name="T10" fmla="*/ 0 w 133"/>
                  <a:gd name="T11" fmla="*/ 31 h 52"/>
                  <a:gd name="T12" fmla="*/ 17 w 133"/>
                  <a:gd name="T13" fmla="*/ 50 h 52"/>
                  <a:gd name="T14" fmla="*/ 40 w 133"/>
                  <a:gd name="T15" fmla="*/ 46 h 52"/>
                  <a:gd name="T16" fmla="*/ 52 w 133"/>
                  <a:gd name="T17" fmla="*/ 49 h 52"/>
                  <a:gd name="T18" fmla="*/ 72 w 133"/>
                  <a:gd name="T19" fmla="*/ 52 h 52"/>
                  <a:gd name="T20" fmla="*/ 75 w 133"/>
                  <a:gd name="T21" fmla="*/ 42 h 52"/>
                  <a:gd name="T22" fmla="*/ 93 w 133"/>
                  <a:gd name="T23" fmla="*/ 43 h 52"/>
                  <a:gd name="T24" fmla="*/ 110 w 133"/>
                  <a:gd name="T25" fmla="*/ 38 h 52"/>
                  <a:gd name="T26" fmla="*/ 119 w 133"/>
                  <a:gd name="T27" fmla="*/ 41 h 52"/>
                  <a:gd name="T28" fmla="*/ 133 w 133"/>
                  <a:gd name="T29" fmla="*/ 29 h 52"/>
                  <a:gd name="T30" fmla="*/ 132 w 133"/>
                  <a:gd name="T31" fmla="*/ 15 h 52"/>
                  <a:gd name="T32" fmla="*/ 126 w 133"/>
                  <a:gd name="T33" fmla="*/ 0 h 52"/>
                  <a:gd name="T34" fmla="*/ 110 w 133"/>
                  <a:gd name="T35" fmla="*/ 11 h 52"/>
                  <a:gd name="T36" fmla="*/ 90 w 133"/>
                  <a:gd name="T37" fmla="*/ 4 h 52"/>
                  <a:gd name="T38" fmla="*/ 72 w 133"/>
                  <a:gd name="T39" fmla="*/ 15 h 52"/>
                  <a:gd name="T40" fmla="*/ 66 w 133"/>
                  <a:gd name="T41" fmla="*/ 6 h 52"/>
                  <a:gd name="T42" fmla="*/ 66 w 133"/>
                  <a:gd name="T43" fmla="*/ 6 h 5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3"/>
                  <a:gd name="T67" fmla="*/ 0 h 52"/>
                  <a:gd name="T68" fmla="*/ 133 w 133"/>
                  <a:gd name="T69" fmla="*/ 52 h 5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3" h="52">
                    <a:moveTo>
                      <a:pt x="66" y="6"/>
                    </a:moveTo>
                    <a:lnTo>
                      <a:pt x="52" y="4"/>
                    </a:lnTo>
                    <a:lnTo>
                      <a:pt x="33" y="6"/>
                    </a:lnTo>
                    <a:lnTo>
                      <a:pt x="16" y="14"/>
                    </a:lnTo>
                    <a:lnTo>
                      <a:pt x="5" y="6"/>
                    </a:lnTo>
                    <a:lnTo>
                      <a:pt x="0" y="31"/>
                    </a:lnTo>
                    <a:lnTo>
                      <a:pt x="17" y="50"/>
                    </a:lnTo>
                    <a:lnTo>
                      <a:pt x="40" y="46"/>
                    </a:lnTo>
                    <a:lnTo>
                      <a:pt x="52" y="49"/>
                    </a:lnTo>
                    <a:lnTo>
                      <a:pt x="72" y="52"/>
                    </a:lnTo>
                    <a:lnTo>
                      <a:pt x="75" y="42"/>
                    </a:lnTo>
                    <a:lnTo>
                      <a:pt x="93" y="43"/>
                    </a:lnTo>
                    <a:lnTo>
                      <a:pt x="110" y="38"/>
                    </a:lnTo>
                    <a:lnTo>
                      <a:pt x="119" y="41"/>
                    </a:lnTo>
                    <a:lnTo>
                      <a:pt x="133" y="29"/>
                    </a:lnTo>
                    <a:lnTo>
                      <a:pt x="132" y="15"/>
                    </a:lnTo>
                    <a:lnTo>
                      <a:pt x="126" y="0"/>
                    </a:lnTo>
                    <a:lnTo>
                      <a:pt x="110" y="11"/>
                    </a:lnTo>
                    <a:lnTo>
                      <a:pt x="90" y="4"/>
                    </a:lnTo>
                    <a:lnTo>
                      <a:pt x="72" y="15"/>
                    </a:lnTo>
                    <a:lnTo>
                      <a:pt x="66" y="6"/>
                    </a:lnTo>
                    <a:close/>
                  </a:path>
                </a:pathLst>
              </a:custGeom>
              <a:solidFill>
                <a:srgbClr val="BF66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51" name="Freeform 10"/>
              <p:cNvSpPr>
                <a:spLocks/>
              </p:cNvSpPr>
              <p:nvPr/>
            </p:nvSpPr>
            <p:spPr bwMode="auto">
              <a:xfrm>
                <a:off x="3475" y="3064"/>
                <a:ext cx="139" cy="78"/>
              </a:xfrm>
              <a:custGeom>
                <a:avLst/>
                <a:gdLst>
                  <a:gd name="T0" fmla="*/ 136 w 139"/>
                  <a:gd name="T1" fmla="*/ 52 h 78"/>
                  <a:gd name="T2" fmla="*/ 139 w 139"/>
                  <a:gd name="T3" fmla="*/ 64 h 78"/>
                  <a:gd name="T4" fmla="*/ 114 w 139"/>
                  <a:gd name="T5" fmla="*/ 73 h 78"/>
                  <a:gd name="T6" fmla="*/ 103 w 139"/>
                  <a:gd name="T7" fmla="*/ 63 h 78"/>
                  <a:gd name="T8" fmla="*/ 91 w 139"/>
                  <a:gd name="T9" fmla="*/ 77 h 78"/>
                  <a:gd name="T10" fmla="*/ 48 w 139"/>
                  <a:gd name="T11" fmla="*/ 78 h 78"/>
                  <a:gd name="T12" fmla="*/ 66 w 139"/>
                  <a:gd name="T13" fmla="*/ 64 h 78"/>
                  <a:gd name="T14" fmla="*/ 49 w 139"/>
                  <a:gd name="T15" fmla="*/ 59 h 78"/>
                  <a:gd name="T16" fmla="*/ 23 w 139"/>
                  <a:gd name="T17" fmla="*/ 64 h 78"/>
                  <a:gd name="T18" fmla="*/ 20 w 139"/>
                  <a:gd name="T19" fmla="*/ 45 h 78"/>
                  <a:gd name="T20" fmla="*/ 0 w 139"/>
                  <a:gd name="T21" fmla="*/ 42 h 78"/>
                  <a:gd name="T22" fmla="*/ 13 w 139"/>
                  <a:gd name="T23" fmla="*/ 12 h 78"/>
                  <a:gd name="T24" fmla="*/ 38 w 139"/>
                  <a:gd name="T25" fmla="*/ 22 h 78"/>
                  <a:gd name="T26" fmla="*/ 44 w 139"/>
                  <a:gd name="T27" fmla="*/ 0 h 78"/>
                  <a:gd name="T28" fmla="*/ 65 w 139"/>
                  <a:gd name="T29" fmla="*/ 4 h 78"/>
                  <a:gd name="T30" fmla="*/ 69 w 139"/>
                  <a:gd name="T31" fmla="*/ 15 h 78"/>
                  <a:gd name="T32" fmla="*/ 108 w 139"/>
                  <a:gd name="T33" fmla="*/ 10 h 78"/>
                  <a:gd name="T34" fmla="*/ 128 w 139"/>
                  <a:gd name="T35" fmla="*/ 18 h 78"/>
                  <a:gd name="T36" fmla="*/ 136 w 139"/>
                  <a:gd name="T37" fmla="*/ 52 h 78"/>
                  <a:gd name="T38" fmla="*/ 136 w 139"/>
                  <a:gd name="T39" fmla="*/ 52 h 7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9"/>
                  <a:gd name="T61" fmla="*/ 0 h 78"/>
                  <a:gd name="T62" fmla="*/ 139 w 139"/>
                  <a:gd name="T63" fmla="*/ 78 h 7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9" h="78">
                    <a:moveTo>
                      <a:pt x="136" y="52"/>
                    </a:moveTo>
                    <a:lnTo>
                      <a:pt x="139" y="64"/>
                    </a:lnTo>
                    <a:lnTo>
                      <a:pt x="114" y="73"/>
                    </a:lnTo>
                    <a:lnTo>
                      <a:pt x="103" y="63"/>
                    </a:lnTo>
                    <a:lnTo>
                      <a:pt x="91" y="77"/>
                    </a:lnTo>
                    <a:lnTo>
                      <a:pt x="48" y="78"/>
                    </a:lnTo>
                    <a:lnTo>
                      <a:pt x="66" y="64"/>
                    </a:lnTo>
                    <a:lnTo>
                      <a:pt x="49" y="59"/>
                    </a:lnTo>
                    <a:lnTo>
                      <a:pt x="23" y="64"/>
                    </a:lnTo>
                    <a:lnTo>
                      <a:pt x="20" y="45"/>
                    </a:lnTo>
                    <a:lnTo>
                      <a:pt x="0" y="42"/>
                    </a:lnTo>
                    <a:lnTo>
                      <a:pt x="13" y="12"/>
                    </a:lnTo>
                    <a:lnTo>
                      <a:pt x="38" y="22"/>
                    </a:lnTo>
                    <a:lnTo>
                      <a:pt x="44" y="0"/>
                    </a:lnTo>
                    <a:lnTo>
                      <a:pt x="65" y="4"/>
                    </a:lnTo>
                    <a:lnTo>
                      <a:pt x="69" y="15"/>
                    </a:lnTo>
                    <a:lnTo>
                      <a:pt x="108" y="10"/>
                    </a:lnTo>
                    <a:lnTo>
                      <a:pt x="128" y="18"/>
                    </a:lnTo>
                    <a:lnTo>
                      <a:pt x="136" y="52"/>
                    </a:lnTo>
                    <a:close/>
                  </a:path>
                </a:pathLst>
              </a:custGeom>
              <a:solidFill>
                <a:srgbClr val="BF66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52" name="Freeform 11"/>
              <p:cNvSpPr>
                <a:spLocks/>
              </p:cNvSpPr>
              <p:nvPr/>
            </p:nvSpPr>
            <p:spPr bwMode="auto">
              <a:xfrm>
                <a:off x="1882" y="3013"/>
                <a:ext cx="340" cy="114"/>
              </a:xfrm>
              <a:custGeom>
                <a:avLst/>
                <a:gdLst>
                  <a:gd name="T0" fmla="*/ 223 w 340"/>
                  <a:gd name="T1" fmla="*/ 12 h 114"/>
                  <a:gd name="T2" fmla="*/ 213 w 340"/>
                  <a:gd name="T3" fmla="*/ 20 h 114"/>
                  <a:gd name="T4" fmla="*/ 202 w 340"/>
                  <a:gd name="T5" fmla="*/ 2 h 114"/>
                  <a:gd name="T6" fmla="*/ 185 w 340"/>
                  <a:gd name="T7" fmla="*/ 9 h 114"/>
                  <a:gd name="T8" fmla="*/ 189 w 340"/>
                  <a:gd name="T9" fmla="*/ 20 h 114"/>
                  <a:gd name="T10" fmla="*/ 174 w 340"/>
                  <a:gd name="T11" fmla="*/ 12 h 114"/>
                  <a:gd name="T12" fmla="*/ 155 w 340"/>
                  <a:gd name="T13" fmla="*/ 12 h 114"/>
                  <a:gd name="T14" fmla="*/ 150 w 340"/>
                  <a:gd name="T15" fmla="*/ 0 h 114"/>
                  <a:gd name="T16" fmla="*/ 120 w 340"/>
                  <a:gd name="T17" fmla="*/ 0 h 114"/>
                  <a:gd name="T18" fmla="*/ 109 w 340"/>
                  <a:gd name="T19" fmla="*/ 26 h 114"/>
                  <a:gd name="T20" fmla="*/ 97 w 340"/>
                  <a:gd name="T21" fmla="*/ 27 h 114"/>
                  <a:gd name="T22" fmla="*/ 92 w 340"/>
                  <a:gd name="T23" fmla="*/ 48 h 114"/>
                  <a:gd name="T24" fmla="*/ 78 w 340"/>
                  <a:gd name="T25" fmla="*/ 35 h 114"/>
                  <a:gd name="T26" fmla="*/ 43 w 340"/>
                  <a:gd name="T27" fmla="*/ 30 h 114"/>
                  <a:gd name="T28" fmla="*/ 32 w 340"/>
                  <a:gd name="T29" fmla="*/ 41 h 114"/>
                  <a:gd name="T30" fmla="*/ 15 w 340"/>
                  <a:gd name="T31" fmla="*/ 31 h 114"/>
                  <a:gd name="T32" fmla="*/ 0 w 340"/>
                  <a:gd name="T33" fmla="*/ 42 h 114"/>
                  <a:gd name="T34" fmla="*/ 13 w 340"/>
                  <a:gd name="T35" fmla="*/ 52 h 114"/>
                  <a:gd name="T36" fmla="*/ 3 w 340"/>
                  <a:gd name="T37" fmla="*/ 62 h 114"/>
                  <a:gd name="T38" fmla="*/ 11 w 340"/>
                  <a:gd name="T39" fmla="*/ 77 h 114"/>
                  <a:gd name="T40" fmla="*/ 57 w 340"/>
                  <a:gd name="T41" fmla="*/ 69 h 114"/>
                  <a:gd name="T42" fmla="*/ 76 w 340"/>
                  <a:gd name="T43" fmla="*/ 76 h 114"/>
                  <a:gd name="T44" fmla="*/ 109 w 340"/>
                  <a:gd name="T45" fmla="*/ 72 h 114"/>
                  <a:gd name="T46" fmla="*/ 134 w 340"/>
                  <a:gd name="T47" fmla="*/ 72 h 114"/>
                  <a:gd name="T48" fmla="*/ 137 w 340"/>
                  <a:gd name="T49" fmla="*/ 82 h 114"/>
                  <a:gd name="T50" fmla="*/ 154 w 340"/>
                  <a:gd name="T51" fmla="*/ 91 h 114"/>
                  <a:gd name="T52" fmla="*/ 154 w 340"/>
                  <a:gd name="T53" fmla="*/ 73 h 114"/>
                  <a:gd name="T54" fmla="*/ 178 w 340"/>
                  <a:gd name="T55" fmla="*/ 96 h 114"/>
                  <a:gd name="T56" fmla="*/ 196 w 340"/>
                  <a:gd name="T57" fmla="*/ 83 h 114"/>
                  <a:gd name="T58" fmla="*/ 213 w 340"/>
                  <a:gd name="T59" fmla="*/ 103 h 114"/>
                  <a:gd name="T60" fmla="*/ 248 w 340"/>
                  <a:gd name="T61" fmla="*/ 103 h 114"/>
                  <a:gd name="T62" fmla="*/ 269 w 340"/>
                  <a:gd name="T63" fmla="*/ 108 h 114"/>
                  <a:gd name="T64" fmla="*/ 281 w 340"/>
                  <a:gd name="T65" fmla="*/ 100 h 114"/>
                  <a:gd name="T66" fmla="*/ 291 w 340"/>
                  <a:gd name="T67" fmla="*/ 114 h 114"/>
                  <a:gd name="T68" fmla="*/ 325 w 340"/>
                  <a:gd name="T69" fmla="*/ 110 h 114"/>
                  <a:gd name="T70" fmla="*/ 340 w 340"/>
                  <a:gd name="T71" fmla="*/ 82 h 114"/>
                  <a:gd name="T72" fmla="*/ 223 w 340"/>
                  <a:gd name="T73" fmla="*/ 12 h 114"/>
                  <a:gd name="T74" fmla="*/ 223 w 340"/>
                  <a:gd name="T75" fmla="*/ 12 h 11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40"/>
                  <a:gd name="T115" fmla="*/ 0 h 114"/>
                  <a:gd name="T116" fmla="*/ 340 w 340"/>
                  <a:gd name="T117" fmla="*/ 114 h 114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40" h="114">
                    <a:moveTo>
                      <a:pt x="223" y="12"/>
                    </a:moveTo>
                    <a:lnTo>
                      <a:pt x="213" y="20"/>
                    </a:lnTo>
                    <a:lnTo>
                      <a:pt x="202" y="2"/>
                    </a:lnTo>
                    <a:lnTo>
                      <a:pt x="185" y="9"/>
                    </a:lnTo>
                    <a:lnTo>
                      <a:pt x="189" y="20"/>
                    </a:lnTo>
                    <a:lnTo>
                      <a:pt x="174" y="12"/>
                    </a:lnTo>
                    <a:lnTo>
                      <a:pt x="155" y="12"/>
                    </a:lnTo>
                    <a:lnTo>
                      <a:pt x="150" y="0"/>
                    </a:lnTo>
                    <a:lnTo>
                      <a:pt x="120" y="0"/>
                    </a:lnTo>
                    <a:lnTo>
                      <a:pt x="109" y="26"/>
                    </a:lnTo>
                    <a:lnTo>
                      <a:pt x="97" y="27"/>
                    </a:lnTo>
                    <a:lnTo>
                      <a:pt x="92" y="48"/>
                    </a:lnTo>
                    <a:lnTo>
                      <a:pt x="78" y="35"/>
                    </a:lnTo>
                    <a:lnTo>
                      <a:pt x="43" y="30"/>
                    </a:lnTo>
                    <a:lnTo>
                      <a:pt x="32" y="41"/>
                    </a:lnTo>
                    <a:lnTo>
                      <a:pt x="15" y="31"/>
                    </a:lnTo>
                    <a:lnTo>
                      <a:pt x="0" y="42"/>
                    </a:lnTo>
                    <a:lnTo>
                      <a:pt x="13" y="52"/>
                    </a:lnTo>
                    <a:lnTo>
                      <a:pt x="3" y="62"/>
                    </a:lnTo>
                    <a:lnTo>
                      <a:pt x="11" y="77"/>
                    </a:lnTo>
                    <a:lnTo>
                      <a:pt x="57" y="69"/>
                    </a:lnTo>
                    <a:lnTo>
                      <a:pt x="76" y="76"/>
                    </a:lnTo>
                    <a:lnTo>
                      <a:pt x="109" y="72"/>
                    </a:lnTo>
                    <a:lnTo>
                      <a:pt x="134" y="72"/>
                    </a:lnTo>
                    <a:lnTo>
                      <a:pt x="137" y="82"/>
                    </a:lnTo>
                    <a:lnTo>
                      <a:pt x="154" y="91"/>
                    </a:lnTo>
                    <a:lnTo>
                      <a:pt x="154" y="73"/>
                    </a:lnTo>
                    <a:lnTo>
                      <a:pt x="178" y="96"/>
                    </a:lnTo>
                    <a:lnTo>
                      <a:pt x="196" y="83"/>
                    </a:lnTo>
                    <a:lnTo>
                      <a:pt x="213" y="103"/>
                    </a:lnTo>
                    <a:lnTo>
                      <a:pt x="248" y="103"/>
                    </a:lnTo>
                    <a:lnTo>
                      <a:pt x="269" y="108"/>
                    </a:lnTo>
                    <a:lnTo>
                      <a:pt x="281" y="100"/>
                    </a:lnTo>
                    <a:lnTo>
                      <a:pt x="291" y="114"/>
                    </a:lnTo>
                    <a:lnTo>
                      <a:pt x="325" y="110"/>
                    </a:lnTo>
                    <a:lnTo>
                      <a:pt x="340" y="82"/>
                    </a:lnTo>
                    <a:lnTo>
                      <a:pt x="223" y="12"/>
                    </a:lnTo>
                    <a:close/>
                  </a:path>
                </a:pathLst>
              </a:custGeom>
              <a:solidFill>
                <a:srgbClr val="BF66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53" name="Freeform 12"/>
              <p:cNvSpPr>
                <a:spLocks/>
              </p:cNvSpPr>
              <p:nvPr/>
            </p:nvSpPr>
            <p:spPr bwMode="auto">
              <a:xfrm>
                <a:off x="2296" y="2955"/>
                <a:ext cx="159" cy="161"/>
              </a:xfrm>
              <a:custGeom>
                <a:avLst/>
                <a:gdLst>
                  <a:gd name="T0" fmla="*/ 150 w 159"/>
                  <a:gd name="T1" fmla="*/ 161 h 161"/>
                  <a:gd name="T2" fmla="*/ 133 w 159"/>
                  <a:gd name="T3" fmla="*/ 134 h 161"/>
                  <a:gd name="T4" fmla="*/ 122 w 159"/>
                  <a:gd name="T5" fmla="*/ 137 h 161"/>
                  <a:gd name="T6" fmla="*/ 121 w 159"/>
                  <a:gd name="T7" fmla="*/ 112 h 161"/>
                  <a:gd name="T8" fmla="*/ 98 w 159"/>
                  <a:gd name="T9" fmla="*/ 120 h 161"/>
                  <a:gd name="T10" fmla="*/ 83 w 159"/>
                  <a:gd name="T11" fmla="*/ 119 h 161"/>
                  <a:gd name="T12" fmla="*/ 83 w 159"/>
                  <a:gd name="T13" fmla="*/ 103 h 161"/>
                  <a:gd name="T14" fmla="*/ 65 w 159"/>
                  <a:gd name="T15" fmla="*/ 106 h 161"/>
                  <a:gd name="T16" fmla="*/ 70 w 159"/>
                  <a:gd name="T17" fmla="*/ 79 h 161"/>
                  <a:gd name="T18" fmla="*/ 51 w 159"/>
                  <a:gd name="T19" fmla="*/ 84 h 161"/>
                  <a:gd name="T20" fmla="*/ 13 w 159"/>
                  <a:gd name="T21" fmla="*/ 84 h 161"/>
                  <a:gd name="T22" fmla="*/ 20 w 159"/>
                  <a:gd name="T23" fmla="*/ 67 h 161"/>
                  <a:gd name="T24" fmla="*/ 6 w 159"/>
                  <a:gd name="T25" fmla="*/ 67 h 161"/>
                  <a:gd name="T26" fmla="*/ 20 w 159"/>
                  <a:gd name="T27" fmla="*/ 43 h 161"/>
                  <a:gd name="T28" fmla="*/ 6 w 159"/>
                  <a:gd name="T29" fmla="*/ 43 h 161"/>
                  <a:gd name="T30" fmla="*/ 0 w 159"/>
                  <a:gd name="T31" fmla="*/ 33 h 161"/>
                  <a:gd name="T32" fmla="*/ 16 w 159"/>
                  <a:gd name="T33" fmla="*/ 2 h 161"/>
                  <a:gd name="T34" fmla="*/ 33 w 159"/>
                  <a:gd name="T35" fmla="*/ 0 h 161"/>
                  <a:gd name="T36" fmla="*/ 159 w 159"/>
                  <a:gd name="T37" fmla="*/ 0 h 161"/>
                  <a:gd name="T38" fmla="*/ 150 w 159"/>
                  <a:gd name="T39" fmla="*/ 161 h 161"/>
                  <a:gd name="T40" fmla="*/ 150 w 159"/>
                  <a:gd name="T41" fmla="*/ 161 h 16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59"/>
                  <a:gd name="T64" fmla="*/ 0 h 161"/>
                  <a:gd name="T65" fmla="*/ 159 w 159"/>
                  <a:gd name="T66" fmla="*/ 161 h 16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59" h="161">
                    <a:moveTo>
                      <a:pt x="150" y="161"/>
                    </a:moveTo>
                    <a:lnTo>
                      <a:pt x="133" y="134"/>
                    </a:lnTo>
                    <a:lnTo>
                      <a:pt x="122" y="137"/>
                    </a:lnTo>
                    <a:lnTo>
                      <a:pt x="121" y="112"/>
                    </a:lnTo>
                    <a:lnTo>
                      <a:pt x="98" y="120"/>
                    </a:lnTo>
                    <a:lnTo>
                      <a:pt x="83" y="119"/>
                    </a:lnTo>
                    <a:lnTo>
                      <a:pt x="83" y="103"/>
                    </a:lnTo>
                    <a:lnTo>
                      <a:pt x="65" y="106"/>
                    </a:lnTo>
                    <a:lnTo>
                      <a:pt x="70" y="79"/>
                    </a:lnTo>
                    <a:lnTo>
                      <a:pt x="51" y="84"/>
                    </a:lnTo>
                    <a:lnTo>
                      <a:pt x="13" y="84"/>
                    </a:lnTo>
                    <a:lnTo>
                      <a:pt x="20" y="67"/>
                    </a:lnTo>
                    <a:lnTo>
                      <a:pt x="6" y="67"/>
                    </a:lnTo>
                    <a:lnTo>
                      <a:pt x="20" y="43"/>
                    </a:lnTo>
                    <a:lnTo>
                      <a:pt x="6" y="43"/>
                    </a:lnTo>
                    <a:lnTo>
                      <a:pt x="0" y="33"/>
                    </a:lnTo>
                    <a:lnTo>
                      <a:pt x="16" y="2"/>
                    </a:lnTo>
                    <a:lnTo>
                      <a:pt x="33" y="0"/>
                    </a:lnTo>
                    <a:lnTo>
                      <a:pt x="159" y="0"/>
                    </a:lnTo>
                    <a:lnTo>
                      <a:pt x="150" y="161"/>
                    </a:lnTo>
                    <a:close/>
                  </a:path>
                </a:pathLst>
              </a:custGeom>
              <a:solidFill>
                <a:srgbClr val="CC80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54" name="Freeform 13"/>
              <p:cNvSpPr>
                <a:spLocks/>
              </p:cNvSpPr>
              <p:nvPr/>
            </p:nvSpPr>
            <p:spPr bwMode="auto">
              <a:xfrm>
                <a:off x="2455" y="2340"/>
                <a:ext cx="1330" cy="119"/>
              </a:xfrm>
              <a:custGeom>
                <a:avLst/>
                <a:gdLst>
                  <a:gd name="T0" fmla="*/ 0 w 1330"/>
                  <a:gd name="T1" fmla="*/ 0 h 119"/>
                  <a:gd name="T2" fmla="*/ 1324 w 1330"/>
                  <a:gd name="T3" fmla="*/ 10 h 119"/>
                  <a:gd name="T4" fmla="*/ 1330 w 1330"/>
                  <a:gd name="T5" fmla="*/ 53 h 119"/>
                  <a:gd name="T6" fmla="*/ 1324 w 1330"/>
                  <a:gd name="T7" fmla="*/ 119 h 119"/>
                  <a:gd name="T8" fmla="*/ 85 w 1330"/>
                  <a:gd name="T9" fmla="*/ 71 h 119"/>
                  <a:gd name="T10" fmla="*/ 0 w 1330"/>
                  <a:gd name="T11" fmla="*/ 0 h 119"/>
                  <a:gd name="T12" fmla="*/ 0 w 1330"/>
                  <a:gd name="T13" fmla="*/ 0 h 1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30"/>
                  <a:gd name="T22" fmla="*/ 0 h 119"/>
                  <a:gd name="T23" fmla="*/ 1330 w 1330"/>
                  <a:gd name="T24" fmla="*/ 119 h 1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30" h="119">
                    <a:moveTo>
                      <a:pt x="0" y="0"/>
                    </a:moveTo>
                    <a:lnTo>
                      <a:pt x="1324" y="10"/>
                    </a:lnTo>
                    <a:lnTo>
                      <a:pt x="1330" y="53"/>
                    </a:lnTo>
                    <a:lnTo>
                      <a:pt x="1324" y="119"/>
                    </a:lnTo>
                    <a:lnTo>
                      <a:pt x="85" y="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5C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55" name="Freeform 14"/>
              <p:cNvSpPr>
                <a:spLocks/>
              </p:cNvSpPr>
              <p:nvPr/>
            </p:nvSpPr>
            <p:spPr bwMode="auto">
              <a:xfrm>
                <a:off x="2631" y="2422"/>
                <a:ext cx="1152" cy="518"/>
              </a:xfrm>
              <a:custGeom>
                <a:avLst/>
                <a:gdLst>
                  <a:gd name="T0" fmla="*/ 92 w 1152"/>
                  <a:gd name="T1" fmla="*/ 510 h 518"/>
                  <a:gd name="T2" fmla="*/ 1152 w 1152"/>
                  <a:gd name="T3" fmla="*/ 518 h 518"/>
                  <a:gd name="T4" fmla="*/ 1144 w 1152"/>
                  <a:gd name="T5" fmla="*/ 5 h 518"/>
                  <a:gd name="T6" fmla="*/ 0 w 1152"/>
                  <a:gd name="T7" fmla="*/ 0 h 518"/>
                  <a:gd name="T8" fmla="*/ 92 w 1152"/>
                  <a:gd name="T9" fmla="*/ 510 h 518"/>
                  <a:gd name="T10" fmla="*/ 92 w 1152"/>
                  <a:gd name="T11" fmla="*/ 510 h 5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52"/>
                  <a:gd name="T19" fmla="*/ 0 h 518"/>
                  <a:gd name="T20" fmla="*/ 1152 w 1152"/>
                  <a:gd name="T21" fmla="*/ 518 h 5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52" h="518">
                    <a:moveTo>
                      <a:pt x="92" y="510"/>
                    </a:moveTo>
                    <a:lnTo>
                      <a:pt x="1152" y="518"/>
                    </a:lnTo>
                    <a:lnTo>
                      <a:pt x="1144" y="5"/>
                    </a:lnTo>
                    <a:lnTo>
                      <a:pt x="0" y="0"/>
                    </a:lnTo>
                    <a:lnTo>
                      <a:pt x="92" y="510"/>
                    </a:lnTo>
                    <a:close/>
                  </a:path>
                </a:pathLst>
              </a:custGeom>
              <a:solidFill>
                <a:srgbClr val="8A99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56" name="Freeform 15"/>
              <p:cNvSpPr>
                <a:spLocks/>
              </p:cNvSpPr>
              <p:nvPr/>
            </p:nvSpPr>
            <p:spPr bwMode="auto">
              <a:xfrm>
                <a:off x="3005" y="2926"/>
                <a:ext cx="759" cy="33"/>
              </a:xfrm>
              <a:custGeom>
                <a:avLst/>
                <a:gdLst>
                  <a:gd name="T0" fmla="*/ 118 w 759"/>
                  <a:gd name="T1" fmla="*/ 0 h 33"/>
                  <a:gd name="T2" fmla="*/ 759 w 759"/>
                  <a:gd name="T3" fmla="*/ 3 h 33"/>
                  <a:gd name="T4" fmla="*/ 759 w 759"/>
                  <a:gd name="T5" fmla="*/ 33 h 33"/>
                  <a:gd name="T6" fmla="*/ 0 w 759"/>
                  <a:gd name="T7" fmla="*/ 27 h 33"/>
                  <a:gd name="T8" fmla="*/ 0 w 759"/>
                  <a:gd name="T9" fmla="*/ 14 h 33"/>
                  <a:gd name="T10" fmla="*/ 118 w 759"/>
                  <a:gd name="T11" fmla="*/ 0 h 33"/>
                  <a:gd name="T12" fmla="*/ 118 w 759"/>
                  <a:gd name="T13" fmla="*/ 0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59"/>
                  <a:gd name="T22" fmla="*/ 0 h 33"/>
                  <a:gd name="T23" fmla="*/ 759 w 759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59" h="33">
                    <a:moveTo>
                      <a:pt x="118" y="0"/>
                    </a:moveTo>
                    <a:lnTo>
                      <a:pt x="759" y="3"/>
                    </a:lnTo>
                    <a:lnTo>
                      <a:pt x="759" y="33"/>
                    </a:lnTo>
                    <a:lnTo>
                      <a:pt x="0" y="27"/>
                    </a:lnTo>
                    <a:lnTo>
                      <a:pt x="0" y="14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57" name="Freeform 16"/>
              <p:cNvSpPr>
                <a:spLocks/>
              </p:cNvSpPr>
              <p:nvPr/>
            </p:nvSpPr>
            <p:spPr bwMode="auto">
              <a:xfrm>
                <a:off x="2781" y="2460"/>
                <a:ext cx="977" cy="461"/>
              </a:xfrm>
              <a:custGeom>
                <a:avLst/>
                <a:gdLst>
                  <a:gd name="T0" fmla="*/ 50 w 977"/>
                  <a:gd name="T1" fmla="*/ 3 h 461"/>
                  <a:gd name="T2" fmla="*/ 89 w 977"/>
                  <a:gd name="T3" fmla="*/ 16 h 461"/>
                  <a:gd name="T4" fmla="*/ 119 w 977"/>
                  <a:gd name="T5" fmla="*/ 2 h 461"/>
                  <a:gd name="T6" fmla="*/ 133 w 977"/>
                  <a:gd name="T7" fmla="*/ 25 h 461"/>
                  <a:gd name="T8" fmla="*/ 160 w 977"/>
                  <a:gd name="T9" fmla="*/ 25 h 461"/>
                  <a:gd name="T10" fmla="*/ 224 w 977"/>
                  <a:gd name="T11" fmla="*/ 4 h 461"/>
                  <a:gd name="T12" fmla="*/ 230 w 977"/>
                  <a:gd name="T13" fmla="*/ 31 h 461"/>
                  <a:gd name="T14" fmla="*/ 256 w 977"/>
                  <a:gd name="T15" fmla="*/ 37 h 461"/>
                  <a:gd name="T16" fmla="*/ 294 w 977"/>
                  <a:gd name="T17" fmla="*/ 6 h 461"/>
                  <a:gd name="T18" fmla="*/ 309 w 977"/>
                  <a:gd name="T19" fmla="*/ 25 h 461"/>
                  <a:gd name="T20" fmla="*/ 330 w 977"/>
                  <a:gd name="T21" fmla="*/ 18 h 461"/>
                  <a:gd name="T22" fmla="*/ 365 w 977"/>
                  <a:gd name="T23" fmla="*/ 20 h 461"/>
                  <a:gd name="T24" fmla="*/ 382 w 977"/>
                  <a:gd name="T25" fmla="*/ 13 h 461"/>
                  <a:gd name="T26" fmla="*/ 402 w 977"/>
                  <a:gd name="T27" fmla="*/ 4 h 461"/>
                  <a:gd name="T28" fmla="*/ 428 w 977"/>
                  <a:gd name="T29" fmla="*/ 16 h 461"/>
                  <a:gd name="T30" fmla="*/ 462 w 977"/>
                  <a:gd name="T31" fmla="*/ 17 h 461"/>
                  <a:gd name="T32" fmla="*/ 487 w 977"/>
                  <a:gd name="T33" fmla="*/ 21 h 461"/>
                  <a:gd name="T34" fmla="*/ 511 w 977"/>
                  <a:gd name="T35" fmla="*/ 27 h 461"/>
                  <a:gd name="T36" fmla="*/ 549 w 977"/>
                  <a:gd name="T37" fmla="*/ 30 h 461"/>
                  <a:gd name="T38" fmla="*/ 568 w 977"/>
                  <a:gd name="T39" fmla="*/ 52 h 461"/>
                  <a:gd name="T40" fmla="*/ 582 w 977"/>
                  <a:gd name="T41" fmla="*/ 39 h 461"/>
                  <a:gd name="T42" fmla="*/ 608 w 977"/>
                  <a:gd name="T43" fmla="*/ 21 h 461"/>
                  <a:gd name="T44" fmla="*/ 661 w 977"/>
                  <a:gd name="T45" fmla="*/ 2 h 461"/>
                  <a:gd name="T46" fmla="*/ 657 w 977"/>
                  <a:gd name="T47" fmla="*/ 25 h 461"/>
                  <a:gd name="T48" fmla="*/ 685 w 977"/>
                  <a:gd name="T49" fmla="*/ 25 h 461"/>
                  <a:gd name="T50" fmla="*/ 748 w 977"/>
                  <a:gd name="T51" fmla="*/ 11 h 461"/>
                  <a:gd name="T52" fmla="*/ 756 w 977"/>
                  <a:gd name="T53" fmla="*/ 51 h 461"/>
                  <a:gd name="T54" fmla="*/ 794 w 977"/>
                  <a:gd name="T55" fmla="*/ 37 h 461"/>
                  <a:gd name="T56" fmla="*/ 812 w 977"/>
                  <a:gd name="T57" fmla="*/ 59 h 461"/>
                  <a:gd name="T58" fmla="*/ 869 w 977"/>
                  <a:gd name="T59" fmla="*/ 25 h 461"/>
                  <a:gd name="T60" fmla="*/ 886 w 977"/>
                  <a:gd name="T61" fmla="*/ 45 h 461"/>
                  <a:gd name="T62" fmla="*/ 897 w 977"/>
                  <a:gd name="T63" fmla="*/ 30 h 461"/>
                  <a:gd name="T64" fmla="*/ 935 w 977"/>
                  <a:gd name="T65" fmla="*/ 7 h 461"/>
                  <a:gd name="T66" fmla="*/ 951 w 977"/>
                  <a:gd name="T67" fmla="*/ 14 h 461"/>
                  <a:gd name="T68" fmla="*/ 977 w 977"/>
                  <a:gd name="T69" fmla="*/ 445 h 461"/>
                  <a:gd name="T70" fmla="*/ 946 w 977"/>
                  <a:gd name="T71" fmla="*/ 450 h 461"/>
                  <a:gd name="T72" fmla="*/ 924 w 977"/>
                  <a:gd name="T73" fmla="*/ 438 h 461"/>
                  <a:gd name="T74" fmla="*/ 903 w 977"/>
                  <a:gd name="T75" fmla="*/ 450 h 461"/>
                  <a:gd name="T76" fmla="*/ 882 w 977"/>
                  <a:gd name="T77" fmla="*/ 455 h 461"/>
                  <a:gd name="T78" fmla="*/ 854 w 977"/>
                  <a:gd name="T79" fmla="*/ 445 h 461"/>
                  <a:gd name="T80" fmla="*/ 822 w 977"/>
                  <a:gd name="T81" fmla="*/ 455 h 461"/>
                  <a:gd name="T82" fmla="*/ 780 w 977"/>
                  <a:gd name="T83" fmla="*/ 438 h 461"/>
                  <a:gd name="T84" fmla="*/ 763 w 977"/>
                  <a:gd name="T85" fmla="*/ 444 h 461"/>
                  <a:gd name="T86" fmla="*/ 482 w 977"/>
                  <a:gd name="T87" fmla="*/ 437 h 461"/>
                  <a:gd name="T88" fmla="*/ 459 w 977"/>
                  <a:gd name="T89" fmla="*/ 429 h 461"/>
                  <a:gd name="T90" fmla="*/ 442 w 977"/>
                  <a:gd name="T91" fmla="*/ 445 h 461"/>
                  <a:gd name="T92" fmla="*/ 427 w 977"/>
                  <a:gd name="T93" fmla="*/ 455 h 461"/>
                  <a:gd name="T94" fmla="*/ 407 w 977"/>
                  <a:gd name="T95" fmla="*/ 440 h 461"/>
                  <a:gd name="T96" fmla="*/ 372 w 977"/>
                  <a:gd name="T97" fmla="*/ 452 h 461"/>
                  <a:gd name="T98" fmla="*/ 291 w 977"/>
                  <a:gd name="T99" fmla="*/ 444 h 461"/>
                  <a:gd name="T100" fmla="*/ 24 w 977"/>
                  <a:gd name="T101" fmla="*/ 437 h 461"/>
                  <a:gd name="T102" fmla="*/ 0 w 977"/>
                  <a:gd name="T103" fmla="*/ 7 h 461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977"/>
                  <a:gd name="T157" fmla="*/ 0 h 461"/>
                  <a:gd name="T158" fmla="*/ 977 w 977"/>
                  <a:gd name="T159" fmla="*/ 461 h 461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977" h="461">
                    <a:moveTo>
                      <a:pt x="0" y="7"/>
                    </a:moveTo>
                    <a:lnTo>
                      <a:pt x="50" y="3"/>
                    </a:lnTo>
                    <a:lnTo>
                      <a:pt x="66" y="13"/>
                    </a:lnTo>
                    <a:lnTo>
                      <a:pt x="89" y="16"/>
                    </a:lnTo>
                    <a:lnTo>
                      <a:pt x="89" y="2"/>
                    </a:lnTo>
                    <a:lnTo>
                      <a:pt x="119" y="2"/>
                    </a:lnTo>
                    <a:lnTo>
                      <a:pt x="118" y="25"/>
                    </a:lnTo>
                    <a:lnTo>
                      <a:pt x="133" y="25"/>
                    </a:lnTo>
                    <a:lnTo>
                      <a:pt x="143" y="13"/>
                    </a:lnTo>
                    <a:lnTo>
                      <a:pt x="160" y="25"/>
                    </a:lnTo>
                    <a:lnTo>
                      <a:pt x="174" y="13"/>
                    </a:lnTo>
                    <a:lnTo>
                      <a:pt x="224" y="4"/>
                    </a:lnTo>
                    <a:lnTo>
                      <a:pt x="214" y="23"/>
                    </a:lnTo>
                    <a:lnTo>
                      <a:pt x="230" y="31"/>
                    </a:lnTo>
                    <a:lnTo>
                      <a:pt x="235" y="13"/>
                    </a:lnTo>
                    <a:lnTo>
                      <a:pt x="256" y="37"/>
                    </a:lnTo>
                    <a:lnTo>
                      <a:pt x="258" y="20"/>
                    </a:lnTo>
                    <a:lnTo>
                      <a:pt x="294" y="6"/>
                    </a:lnTo>
                    <a:lnTo>
                      <a:pt x="294" y="39"/>
                    </a:lnTo>
                    <a:lnTo>
                      <a:pt x="309" y="25"/>
                    </a:lnTo>
                    <a:lnTo>
                      <a:pt x="323" y="41"/>
                    </a:lnTo>
                    <a:lnTo>
                      <a:pt x="330" y="18"/>
                    </a:lnTo>
                    <a:lnTo>
                      <a:pt x="371" y="0"/>
                    </a:lnTo>
                    <a:lnTo>
                      <a:pt x="365" y="20"/>
                    </a:lnTo>
                    <a:lnTo>
                      <a:pt x="375" y="31"/>
                    </a:lnTo>
                    <a:lnTo>
                      <a:pt x="382" y="13"/>
                    </a:lnTo>
                    <a:lnTo>
                      <a:pt x="395" y="30"/>
                    </a:lnTo>
                    <a:lnTo>
                      <a:pt x="402" y="4"/>
                    </a:lnTo>
                    <a:lnTo>
                      <a:pt x="442" y="4"/>
                    </a:lnTo>
                    <a:lnTo>
                      <a:pt x="428" y="16"/>
                    </a:lnTo>
                    <a:lnTo>
                      <a:pt x="448" y="31"/>
                    </a:lnTo>
                    <a:lnTo>
                      <a:pt x="462" y="17"/>
                    </a:lnTo>
                    <a:lnTo>
                      <a:pt x="484" y="45"/>
                    </a:lnTo>
                    <a:lnTo>
                      <a:pt x="487" y="21"/>
                    </a:lnTo>
                    <a:lnTo>
                      <a:pt x="511" y="9"/>
                    </a:lnTo>
                    <a:lnTo>
                      <a:pt x="511" y="27"/>
                    </a:lnTo>
                    <a:lnTo>
                      <a:pt x="533" y="13"/>
                    </a:lnTo>
                    <a:lnTo>
                      <a:pt x="549" y="30"/>
                    </a:lnTo>
                    <a:lnTo>
                      <a:pt x="553" y="52"/>
                    </a:lnTo>
                    <a:lnTo>
                      <a:pt x="568" y="52"/>
                    </a:lnTo>
                    <a:lnTo>
                      <a:pt x="568" y="37"/>
                    </a:lnTo>
                    <a:lnTo>
                      <a:pt x="582" y="39"/>
                    </a:lnTo>
                    <a:lnTo>
                      <a:pt x="589" y="21"/>
                    </a:lnTo>
                    <a:lnTo>
                      <a:pt x="608" y="21"/>
                    </a:lnTo>
                    <a:lnTo>
                      <a:pt x="615" y="10"/>
                    </a:lnTo>
                    <a:lnTo>
                      <a:pt x="661" y="2"/>
                    </a:lnTo>
                    <a:lnTo>
                      <a:pt x="645" y="20"/>
                    </a:lnTo>
                    <a:lnTo>
                      <a:pt x="657" y="25"/>
                    </a:lnTo>
                    <a:lnTo>
                      <a:pt x="676" y="16"/>
                    </a:lnTo>
                    <a:lnTo>
                      <a:pt x="685" y="25"/>
                    </a:lnTo>
                    <a:lnTo>
                      <a:pt x="717" y="11"/>
                    </a:lnTo>
                    <a:lnTo>
                      <a:pt x="748" y="11"/>
                    </a:lnTo>
                    <a:lnTo>
                      <a:pt x="743" y="46"/>
                    </a:lnTo>
                    <a:lnTo>
                      <a:pt x="756" y="51"/>
                    </a:lnTo>
                    <a:lnTo>
                      <a:pt x="764" y="39"/>
                    </a:lnTo>
                    <a:lnTo>
                      <a:pt x="794" y="37"/>
                    </a:lnTo>
                    <a:lnTo>
                      <a:pt x="795" y="53"/>
                    </a:lnTo>
                    <a:lnTo>
                      <a:pt x="812" y="59"/>
                    </a:lnTo>
                    <a:lnTo>
                      <a:pt x="832" y="31"/>
                    </a:lnTo>
                    <a:lnTo>
                      <a:pt x="869" y="25"/>
                    </a:lnTo>
                    <a:lnTo>
                      <a:pt x="869" y="45"/>
                    </a:lnTo>
                    <a:lnTo>
                      <a:pt x="886" y="45"/>
                    </a:lnTo>
                    <a:lnTo>
                      <a:pt x="886" y="25"/>
                    </a:lnTo>
                    <a:lnTo>
                      <a:pt x="897" y="30"/>
                    </a:lnTo>
                    <a:lnTo>
                      <a:pt x="906" y="11"/>
                    </a:lnTo>
                    <a:lnTo>
                      <a:pt x="935" y="7"/>
                    </a:lnTo>
                    <a:lnTo>
                      <a:pt x="938" y="31"/>
                    </a:lnTo>
                    <a:lnTo>
                      <a:pt x="951" y="14"/>
                    </a:lnTo>
                    <a:lnTo>
                      <a:pt x="973" y="16"/>
                    </a:lnTo>
                    <a:lnTo>
                      <a:pt x="977" y="445"/>
                    </a:lnTo>
                    <a:lnTo>
                      <a:pt x="946" y="434"/>
                    </a:lnTo>
                    <a:lnTo>
                      <a:pt x="946" y="450"/>
                    </a:lnTo>
                    <a:lnTo>
                      <a:pt x="914" y="455"/>
                    </a:lnTo>
                    <a:lnTo>
                      <a:pt x="924" y="438"/>
                    </a:lnTo>
                    <a:lnTo>
                      <a:pt x="906" y="434"/>
                    </a:lnTo>
                    <a:lnTo>
                      <a:pt x="903" y="450"/>
                    </a:lnTo>
                    <a:lnTo>
                      <a:pt x="883" y="440"/>
                    </a:lnTo>
                    <a:lnTo>
                      <a:pt x="882" y="455"/>
                    </a:lnTo>
                    <a:lnTo>
                      <a:pt x="843" y="461"/>
                    </a:lnTo>
                    <a:lnTo>
                      <a:pt x="854" y="445"/>
                    </a:lnTo>
                    <a:lnTo>
                      <a:pt x="837" y="440"/>
                    </a:lnTo>
                    <a:lnTo>
                      <a:pt x="822" y="455"/>
                    </a:lnTo>
                    <a:lnTo>
                      <a:pt x="812" y="444"/>
                    </a:lnTo>
                    <a:lnTo>
                      <a:pt x="780" y="438"/>
                    </a:lnTo>
                    <a:lnTo>
                      <a:pt x="781" y="448"/>
                    </a:lnTo>
                    <a:lnTo>
                      <a:pt x="763" y="444"/>
                    </a:lnTo>
                    <a:lnTo>
                      <a:pt x="601" y="429"/>
                    </a:lnTo>
                    <a:lnTo>
                      <a:pt x="482" y="437"/>
                    </a:lnTo>
                    <a:lnTo>
                      <a:pt x="456" y="445"/>
                    </a:lnTo>
                    <a:lnTo>
                      <a:pt x="459" y="429"/>
                    </a:lnTo>
                    <a:lnTo>
                      <a:pt x="435" y="429"/>
                    </a:lnTo>
                    <a:lnTo>
                      <a:pt x="442" y="445"/>
                    </a:lnTo>
                    <a:lnTo>
                      <a:pt x="427" y="440"/>
                    </a:lnTo>
                    <a:lnTo>
                      <a:pt x="427" y="455"/>
                    </a:lnTo>
                    <a:lnTo>
                      <a:pt x="391" y="455"/>
                    </a:lnTo>
                    <a:lnTo>
                      <a:pt x="407" y="440"/>
                    </a:lnTo>
                    <a:lnTo>
                      <a:pt x="377" y="443"/>
                    </a:lnTo>
                    <a:lnTo>
                      <a:pt x="372" y="452"/>
                    </a:lnTo>
                    <a:lnTo>
                      <a:pt x="342" y="434"/>
                    </a:lnTo>
                    <a:lnTo>
                      <a:pt x="291" y="444"/>
                    </a:lnTo>
                    <a:lnTo>
                      <a:pt x="132" y="448"/>
                    </a:lnTo>
                    <a:lnTo>
                      <a:pt x="24" y="437"/>
                    </a:lnTo>
                    <a:lnTo>
                      <a:pt x="19" y="2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B0C2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58" name="Freeform 17"/>
              <p:cNvSpPr>
                <a:spLocks/>
              </p:cNvSpPr>
              <p:nvPr/>
            </p:nvSpPr>
            <p:spPr bwMode="auto">
              <a:xfrm>
                <a:off x="2292" y="2295"/>
                <a:ext cx="465" cy="795"/>
              </a:xfrm>
              <a:custGeom>
                <a:avLst/>
                <a:gdLst>
                  <a:gd name="T0" fmla="*/ 346 w 465"/>
                  <a:gd name="T1" fmla="*/ 744 h 795"/>
                  <a:gd name="T2" fmla="*/ 465 w 465"/>
                  <a:gd name="T3" fmla="*/ 795 h 795"/>
                  <a:gd name="T4" fmla="*/ 433 w 465"/>
                  <a:gd name="T5" fmla="*/ 202 h 795"/>
                  <a:gd name="T6" fmla="*/ 18 w 465"/>
                  <a:gd name="T7" fmla="*/ 0 h 795"/>
                  <a:gd name="T8" fmla="*/ 0 w 465"/>
                  <a:gd name="T9" fmla="*/ 55 h 795"/>
                  <a:gd name="T10" fmla="*/ 133 w 465"/>
                  <a:gd name="T11" fmla="*/ 463 h 795"/>
                  <a:gd name="T12" fmla="*/ 346 w 465"/>
                  <a:gd name="T13" fmla="*/ 744 h 795"/>
                  <a:gd name="T14" fmla="*/ 346 w 465"/>
                  <a:gd name="T15" fmla="*/ 744 h 7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65"/>
                  <a:gd name="T25" fmla="*/ 0 h 795"/>
                  <a:gd name="T26" fmla="*/ 465 w 465"/>
                  <a:gd name="T27" fmla="*/ 795 h 7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65" h="795">
                    <a:moveTo>
                      <a:pt x="346" y="744"/>
                    </a:moveTo>
                    <a:lnTo>
                      <a:pt x="465" y="795"/>
                    </a:lnTo>
                    <a:lnTo>
                      <a:pt x="433" y="202"/>
                    </a:lnTo>
                    <a:lnTo>
                      <a:pt x="18" y="0"/>
                    </a:lnTo>
                    <a:lnTo>
                      <a:pt x="0" y="55"/>
                    </a:lnTo>
                    <a:lnTo>
                      <a:pt x="133" y="463"/>
                    </a:lnTo>
                    <a:lnTo>
                      <a:pt x="346" y="744"/>
                    </a:lnTo>
                    <a:close/>
                  </a:path>
                </a:pathLst>
              </a:custGeom>
              <a:solidFill>
                <a:srgbClr val="C2D6C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59" name="Freeform 18"/>
              <p:cNvSpPr>
                <a:spLocks/>
              </p:cNvSpPr>
              <p:nvPr/>
            </p:nvSpPr>
            <p:spPr bwMode="auto">
              <a:xfrm>
                <a:off x="2347" y="2351"/>
                <a:ext cx="354" cy="536"/>
              </a:xfrm>
              <a:custGeom>
                <a:avLst/>
                <a:gdLst>
                  <a:gd name="T0" fmla="*/ 12 w 354"/>
                  <a:gd name="T1" fmla="*/ 0 h 536"/>
                  <a:gd name="T2" fmla="*/ 31 w 354"/>
                  <a:gd name="T3" fmla="*/ 7 h 536"/>
                  <a:gd name="T4" fmla="*/ 47 w 354"/>
                  <a:gd name="T5" fmla="*/ 14 h 536"/>
                  <a:gd name="T6" fmla="*/ 63 w 354"/>
                  <a:gd name="T7" fmla="*/ 27 h 536"/>
                  <a:gd name="T8" fmla="*/ 89 w 354"/>
                  <a:gd name="T9" fmla="*/ 32 h 536"/>
                  <a:gd name="T10" fmla="*/ 109 w 354"/>
                  <a:gd name="T11" fmla="*/ 42 h 536"/>
                  <a:gd name="T12" fmla="*/ 123 w 354"/>
                  <a:gd name="T13" fmla="*/ 56 h 536"/>
                  <a:gd name="T14" fmla="*/ 143 w 354"/>
                  <a:gd name="T15" fmla="*/ 60 h 536"/>
                  <a:gd name="T16" fmla="*/ 157 w 354"/>
                  <a:gd name="T17" fmla="*/ 73 h 536"/>
                  <a:gd name="T18" fmla="*/ 180 w 354"/>
                  <a:gd name="T19" fmla="*/ 80 h 536"/>
                  <a:gd name="T20" fmla="*/ 189 w 354"/>
                  <a:gd name="T21" fmla="*/ 109 h 536"/>
                  <a:gd name="T22" fmla="*/ 218 w 354"/>
                  <a:gd name="T23" fmla="*/ 104 h 536"/>
                  <a:gd name="T24" fmla="*/ 222 w 354"/>
                  <a:gd name="T25" fmla="*/ 118 h 536"/>
                  <a:gd name="T26" fmla="*/ 256 w 354"/>
                  <a:gd name="T27" fmla="*/ 129 h 536"/>
                  <a:gd name="T28" fmla="*/ 259 w 354"/>
                  <a:gd name="T29" fmla="*/ 146 h 536"/>
                  <a:gd name="T30" fmla="*/ 276 w 354"/>
                  <a:gd name="T31" fmla="*/ 160 h 536"/>
                  <a:gd name="T32" fmla="*/ 312 w 354"/>
                  <a:gd name="T33" fmla="*/ 157 h 536"/>
                  <a:gd name="T34" fmla="*/ 318 w 354"/>
                  <a:gd name="T35" fmla="*/ 174 h 536"/>
                  <a:gd name="T36" fmla="*/ 311 w 354"/>
                  <a:gd name="T37" fmla="*/ 190 h 536"/>
                  <a:gd name="T38" fmla="*/ 330 w 354"/>
                  <a:gd name="T39" fmla="*/ 204 h 536"/>
                  <a:gd name="T40" fmla="*/ 318 w 354"/>
                  <a:gd name="T41" fmla="*/ 214 h 536"/>
                  <a:gd name="T42" fmla="*/ 330 w 354"/>
                  <a:gd name="T43" fmla="*/ 230 h 536"/>
                  <a:gd name="T44" fmla="*/ 339 w 354"/>
                  <a:gd name="T45" fmla="*/ 252 h 536"/>
                  <a:gd name="T46" fmla="*/ 320 w 354"/>
                  <a:gd name="T47" fmla="*/ 258 h 536"/>
                  <a:gd name="T48" fmla="*/ 322 w 354"/>
                  <a:gd name="T49" fmla="*/ 272 h 536"/>
                  <a:gd name="T50" fmla="*/ 339 w 354"/>
                  <a:gd name="T51" fmla="*/ 295 h 536"/>
                  <a:gd name="T52" fmla="*/ 332 w 354"/>
                  <a:gd name="T53" fmla="*/ 321 h 536"/>
                  <a:gd name="T54" fmla="*/ 339 w 354"/>
                  <a:gd name="T55" fmla="*/ 332 h 536"/>
                  <a:gd name="T56" fmla="*/ 343 w 354"/>
                  <a:gd name="T57" fmla="*/ 365 h 536"/>
                  <a:gd name="T58" fmla="*/ 330 w 354"/>
                  <a:gd name="T59" fmla="*/ 403 h 536"/>
                  <a:gd name="T60" fmla="*/ 340 w 354"/>
                  <a:gd name="T61" fmla="*/ 419 h 536"/>
                  <a:gd name="T62" fmla="*/ 334 w 354"/>
                  <a:gd name="T63" fmla="*/ 440 h 536"/>
                  <a:gd name="T64" fmla="*/ 334 w 354"/>
                  <a:gd name="T65" fmla="*/ 458 h 536"/>
                  <a:gd name="T66" fmla="*/ 347 w 354"/>
                  <a:gd name="T67" fmla="*/ 468 h 536"/>
                  <a:gd name="T68" fmla="*/ 344 w 354"/>
                  <a:gd name="T69" fmla="*/ 497 h 536"/>
                  <a:gd name="T70" fmla="*/ 354 w 354"/>
                  <a:gd name="T71" fmla="*/ 524 h 536"/>
                  <a:gd name="T72" fmla="*/ 276 w 354"/>
                  <a:gd name="T73" fmla="*/ 501 h 536"/>
                  <a:gd name="T74" fmla="*/ 213 w 354"/>
                  <a:gd name="T75" fmla="*/ 445 h 536"/>
                  <a:gd name="T76" fmla="*/ 241 w 354"/>
                  <a:gd name="T77" fmla="*/ 434 h 536"/>
                  <a:gd name="T78" fmla="*/ 157 w 354"/>
                  <a:gd name="T79" fmla="*/ 295 h 536"/>
                  <a:gd name="T80" fmla="*/ 130 w 354"/>
                  <a:gd name="T81" fmla="*/ 78 h 536"/>
                  <a:gd name="T82" fmla="*/ 0 w 354"/>
                  <a:gd name="T83" fmla="*/ 8 h 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54"/>
                  <a:gd name="T127" fmla="*/ 0 h 536"/>
                  <a:gd name="T128" fmla="*/ 354 w 354"/>
                  <a:gd name="T129" fmla="*/ 536 h 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54" h="536">
                    <a:moveTo>
                      <a:pt x="0" y="8"/>
                    </a:moveTo>
                    <a:lnTo>
                      <a:pt x="12" y="0"/>
                    </a:lnTo>
                    <a:lnTo>
                      <a:pt x="24" y="7"/>
                    </a:lnTo>
                    <a:lnTo>
                      <a:pt x="31" y="7"/>
                    </a:lnTo>
                    <a:lnTo>
                      <a:pt x="32" y="14"/>
                    </a:lnTo>
                    <a:lnTo>
                      <a:pt x="47" y="14"/>
                    </a:lnTo>
                    <a:lnTo>
                      <a:pt x="70" y="22"/>
                    </a:lnTo>
                    <a:lnTo>
                      <a:pt x="63" y="27"/>
                    </a:lnTo>
                    <a:lnTo>
                      <a:pt x="75" y="32"/>
                    </a:lnTo>
                    <a:lnTo>
                      <a:pt x="89" y="32"/>
                    </a:lnTo>
                    <a:lnTo>
                      <a:pt x="99" y="45"/>
                    </a:lnTo>
                    <a:lnTo>
                      <a:pt x="109" y="42"/>
                    </a:lnTo>
                    <a:lnTo>
                      <a:pt x="119" y="46"/>
                    </a:lnTo>
                    <a:lnTo>
                      <a:pt x="123" y="56"/>
                    </a:lnTo>
                    <a:lnTo>
                      <a:pt x="131" y="55"/>
                    </a:lnTo>
                    <a:lnTo>
                      <a:pt x="143" y="60"/>
                    </a:lnTo>
                    <a:lnTo>
                      <a:pt x="157" y="64"/>
                    </a:lnTo>
                    <a:lnTo>
                      <a:pt x="157" y="73"/>
                    </a:lnTo>
                    <a:lnTo>
                      <a:pt x="168" y="80"/>
                    </a:lnTo>
                    <a:lnTo>
                      <a:pt x="180" y="80"/>
                    </a:lnTo>
                    <a:lnTo>
                      <a:pt x="180" y="94"/>
                    </a:lnTo>
                    <a:lnTo>
                      <a:pt x="189" y="109"/>
                    </a:lnTo>
                    <a:lnTo>
                      <a:pt x="193" y="98"/>
                    </a:lnTo>
                    <a:lnTo>
                      <a:pt x="218" y="104"/>
                    </a:lnTo>
                    <a:lnTo>
                      <a:pt x="217" y="111"/>
                    </a:lnTo>
                    <a:lnTo>
                      <a:pt x="222" y="118"/>
                    </a:lnTo>
                    <a:lnTo>
                      <a:pt x="245" y="116"/>
                    </a:lnTo>
                    <a:lnTo>
                      <a:pt x="256" y="129"/>
                    </a:lnTo>
                    <a:lnTo>
                      <a:pt x="249" y="140"/>
                    </a:lnTo>
                    <a:lnTo>
                      <a:pt x="259" y="146"/>
                    </a:lnTo>
                    <a:lnTo>
                      <a:pt x="276" y="140"/>
                    </a:lnTo>
                    <a:lnTo>
                      <a:pt x="276" y="160"/>
                    </a:lnTo>
                    <a:lnTo>
                      <a:pt x="287" y="154"/>
                    </a:lnTo>
                    <a:lnTo>
                      <a:pt x="312" y="157"/>
                    </a:lnTo>
                    <a:lnTo>
                      <a:pt x="308" y="167"/>
                    </a:lnTo>
                    <a:lnTo>
                      <a:pt x="318" y="174"/>
                    </a:lnTo>
                    <a:lnTo>
                      <a:pt x="306" y="176"/>
                    </a:lnTo>
                    <a:lnTo>
                      <a:pt x="311" y="190"/>
                    </a:lnTo>
                    <a:lnTo>
                      <a:pt x="323" y="186"/>
                    </a:lnTo>
                    <a:lnTo>
                      <a:pt x="330" y="204"/>
                    </a:lnTo>
                    <a:lnTo>
                      <a:pt x="320" y="204"/>
                    </a:lnTo>
                    <a:lnTo>
                      <a:pt x="318" y="214"/>
                    </a:lnTo>
                    <a:lnTo>
                      <a:pt x="334" y="213"/>
                    </a:lnTo>
                    <a:lnTo>
                      <a:pt x="330" y="230"/>
                    </a:lnTo>
                    <a:lnTo>
                      <a:pt x="339" y="232"/>
                    </a:lnTo>
                    <a:lnTo>
                      <a:pt x="339" y="252"/>
                    </a:lnTo>
                    <a:lnTo>
                      <a:pt x="329" y="244"/>
                    </a:lnTo>
                    <a:lnTo>
                      <a:pt x="320" y="258"/>
                    </a:lnTo>
                    <a:lnTo>
                      <a:pt x="330" y="265"/>
                    </a:lnTo>
                    <a:lnTo>
                      <a:pt x="322" y="272"/>
                    </a:lnTo>
                    <a:lnTo>
                      <a:pt x="326" y="298"/>
                    </a:lnTo>
                    <a:lnTo>
                      <a:pt x="339" y="295"/>
                    </a:lnTo>
                    <a:lnTo>
                      <a:pt x="340" y="323"/>
                    </a:lnTo>
                    <a:lnTo>
                      <a:pt x="332" y="321"/>
                    </a:lnTo>
                    <a:lnTo>
                      <a:pt x="330" y="332"/>
                    </a:lnTo>
                    <a:lnTo>
                      <a:pt x="339" y="332"/>
                    </a:lnTo>
                    <a:lnTo>
                      <a:pt x="334" y="361"/>
                    </a:lnTo>
                    <a:lnTo>
                      <a:pt x="343" y="365"/>
                    </a:lnTo>
                    <a:lnTo>
                      <a:pt x="347" y="405"/>
                    </a:lnTo>
                    <a:lnTo>
                      <a:pt x="330" y="403"/>
                    </a:lnTo>
                    <a:lnTo>
                      <a:pt x="327" y="419"/>
                    </a:lnTo>
                    <a:lnTo>
                      <a:pt x="340" y="419"/>
                    </a:lnTo>
                    <a:lnTo>
                      <a:pt x="343" y="440"/>
                    </a:lnTo>
                    <a:lnTo>
                      <a:pt x="334" y="440"/>
                    </a:lnTo>
                    <a:lnTo>
                      <a:pt x="343" y="451"/>
                    </a:lnTo>
                    <a:lnTo>
                      <a:pt x="334" y="458"/>
                    </a:lnTo>
                    <a:lnTo>
                      <a:pt x="337" y="472"/>
                    </a:lnTo>
                    <a:lnTo>
                      <a:pt x="347" y="468"/>
                    </a:lnTo>
                    <a:lnTo>
                      <a:pt x="351" y="483"/>
                    </a:lnTo>
                    <a:lnTo>
                      <a:pt x="344" y="497"/>
                    </a:lnTo>
                    <a:lnTo>
                      <a:pt x="354" y="512"/>
                    </a:lnTo>
                    <a:lnTo>
                      <a:pt x="354" y="524"/>
                    </a:lnTo>
                    <a:lnTo>
                      <a:pt x="344" y="536"/>
                    </a:lnTo>
                    <a:lnTo>
                      <a:pt x="276" y="501"/>
                    </a:lnTo>
                    <a:lnTo>
                      <a:pt x="270" y="482"/>
                    </a:lnTo>
                    <a:lnTo>
                      <a:pt x="213" y="445"/>
                    </a:lnTo>
                    <a:lnTo>
                      <a:pt x="218" y="434"/>
                    </a:lnTo>
                    <a:lnTo>
                      <a:pt x="241" y="434"/>
                    </a:lnTo>
                    <a:lnTo>
                      <a:pt x="241" y="351"/>
                    </a:lnTo>
                    <a:lnTo>
                      <a:pt x="157" y="295"/>
                    </a:lnTo>
                    <a:lnTo>
                      <a:pt x="137" y="294"/>
                    </a:lnTo>
                    <a:lnTo>
                      <a:pt x="130" y="78"/>
                    </a:lnTo>
                    <a:lnTo>
                      <a:pt x="74" y="4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B0C2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60" name="Freeform 19"/>
              <p:cNvSpPr>
                <a:spLocks/>
              </p:cNvSpPr>
              <p:nvPr/>
            </p:nvSpPr>
            <p:spPr bwMode="auto">
              <a:xfrm>
                <a:off x="1792" y="2362"/>
                <a:ext cx="636" cy="130"/>
              </a:xfrm>
              <a:custGeom>
                <a:avLst/>
                <a:gdLst>
                  <a:gd name="T0" fmla="*/ 570 w 636"/>
                  <a:gd name="T1" fmla="*/ 3 h 130"/>
                  <a:gd name="T2" fmla="*/ 636 w 636"/>
                  <a:gd name="T3" fmla="*/ 31 h 130"/>
                  <a:gd name="T4" fmla="*/ 635 w 636"/>
                  <a:gd name="T5" fmla="*/ 130 h 130"/>
                  <a:gd name="T6" fmla="*/ 9 w 636"/>
                  <a:gd name="T7" fmla="*/ 44 h 130"/>
                  <a:gd name="T8" fmla="*/ 0 w 636"/>
                  <a:gd name="T9" fmla="*/ 0 h 130"/>
                  <a:gd name="T10" fmla="*/ 570 w 636"/>
                  <a:gd name="T11" fmla="*/ 3 h 130"/>
                  <a:gd name="T12" fmla="*/ 570 w 636"/>
                  <a:gd name="T13" fmla="*/ 3 h 1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6"/>
                  <a:gd name="T22" fmla="*/ 0 h 130"/>
                  <a:gd name="T23" fmla="*/ 636 w 636"/>
                  <a:gd name="T24" fmla="*/ 130 h 13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6" h="130">
                    <a:moveTo>
                      <a:pt x="570" y="3"/>
                    </a:moveTo>
                    <a:lnTo>
                      <a:pt x="636" y="31"/>
                    </a:lnTo>
                    <a:lnTo>
                      <a:pt x="635" y="130"/>
                    </a:lnTo>
                    <a:lnTo>
                      <a:pt x="9" y="44"/>
                    </a:lnTo>
                    <a:lnTo>
                      <a:pt x="0" y="0"/>
                    </a:lnTo>
                    <a:lnTo>
                      <a:pt x="570" y="3"/>
                    </a:lnTo>
                    <a:close/>
                  </a:path>
                </a:pathLst>
              </a:custGeom>
              <a:solidFill>
                <a:srgbClr val="525C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61" name="Freeform 20"/>
              <p:cNvSpPr>
                <a:spLocks/>
              </p:cNvSpPr>
              <p:nvPr/>
            </p:nvSpPr>
            <p:spPr bwMode="auto">
              <a:xfrm>
                <a:off x="1805" y="2429"/>
                <a:ext cx="673" cy="500"/>
              </a:xfrm>
              <a:custGeom>
                <a:avLst/>
                <a:gdLst>
                  <a:gd name="T0" fmla="*/ 673 w 673"/>
                  <a:gd name="T1" fmla="*/ 0 h 500"/>
                  <a:gd name="T2" fmla="*/ 671 w 673"/>
                  <a:gd name="T3" fmla="*/ 496 h 500"/>
                  <a:gd name="T4" fmla="*/ 0 w 673"/>
                  <a:gd name="T5" fmla="*/ 500 h 500"/>
                  <a:gd name="T6" fmla="*/ 0 w 673"/>
                  <a:gd name="T7" fmla="*/ 9 h 500"/>
                  <a:gd name="T8" fmla="*/ 673 w 673"/>
                  <a:gd name="T9" fmla="*/ 0 h 500"/>
                  <a:gd name="T10" fmla="*/ 673 w 673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73"/>
                  <a:gd name="T19" fmla="*/ 0 h 500"/>
                  <a:gd name="T20" fmla="*/ 673 w 673"/>
                  <a:gd name="T21" fmla="*/ 500 h 5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73" h="500">
                    <a:moveTo>
                      <a:pt x="673" y="0"/>
                    </a:moveTo>
                    <a:lnTo>
                      <a:pt x="671" y="496"/>
                    </a:lnTo>
                    <a:lnTo>
                      <a:pt x="0" y="500"/>
                    </a:lnTo>
                    <a:lnTo>
                      <a:pt x="0" y="9"/>
                    </a:lnTo>
                    <a:lnTo>
                      <a:pt x="673" y="0"/>
                    </a:lnTo>
                    <a:close/>
                  </a:path>
                </a:pathLst>
              </a:custGeom>
              <a:solidFill>
                <a:srgbClr val="8A99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62" name="Freeform 21"/>
              <p:cNvSpPr>
                <a:spLocks/>
              </p:cNvSpPr>
              <p:nvPr/>
            </p:nvSpPr>
            <p:spPr bwMode="auto">
              <a:xfrm>
                <a:off x="2632" y="2397"/>
                <a:ext cx="1147" cy="37"/>
              </a:xfrm>
              <a:custGeom>
                <a:avLst/>
                <a:gdLst>
                  <a:gd name="T0" fmla="*/ 0 w 1147"/>
                  <a:gd name="T1" fmla="*/ 4 h 37"/>
                  <a:gd name="T2" fmla="*/ 1147 w 1147"/>
                  <a:gd name="T3" fmla="*/ 0 h 37"/>
                  <a:gd name="T4" fmla="*/ 1135 w 1147"/>
                  <a:gd name="T5" fmla="*/ 37 h 37"/>
                  <a:gd name="T6" fmla="*/ 56 w 1147"/>
                  <a:gd name="T7" fmla="*/ 32 h 37"/>
                  <a:gd name="T8" fmla="*/ 0 w 1147"/>
                  <a:gd name="T9" fmla="*/ 4 h 37"/>
                  <a:gd name="T10" fmla="*/ 0 w 1147"/>
                  <a:gd name="T11" fmla="*/ 4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47"/>
                  <a:gd name="T19" fmla="*/ 0 h 37"/>
                  <a:gd name="T20" fmla="*/ 1147 w 1147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47" h="37">
                    <a:moveTo>
                      <a:pt x="0" y="4"/>
                    </a:moveTo>
                    <a:lnTo>
                      <a:pt x="1147" y="0"/>
                    </a:lnTo>
                    <a:lnTo>
                      <a:pt x="1135" y="37"/>
                    </a:lnTo>
                    <a:lnTo>
                      <a:pt x="56" y="3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B0C2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63" name="Freeform 22"/>
              <p:cNvSpPr>
                <a:spLocks/>
              </p:cNvSpPr>
              <p:nvPr/>
            </p:nvSpPr>
            <p:spPr bwMode="auto">
              <a:xfrm>
                <a:off x="1830" y="2459"/>
                <a:ext cx="611" cy="460"/>
              </a:xfrm>
              <a:custGeom>
                <a:avLst/>
                <a:gdLst>
                  <a:gd name="T0" fmla="*/ 431 w 611"/>
                  <a:gd name="T1" fmla="*/ 3 h 460"/>
                  <a:gd name="T2" fmla="*/ 452 w 611"/>
                  <a:gd name="T3" fmla="*/ 15 h 460"/>
                  <a:gd name="T4" fmla="*/ 465 w 611"/>
                  <a:gd name="T5" fmla="*/ 12 h 460"/>
                  <a:gd name="T6" fmla="*/ 503 w 611"/>
                  <a:gd name="T7" fmla="*/ 5 h 460"/>
                  <a:gd name="T8" fmla="*/ 504 w 611"/>
                  <a:gd name="T9" fmla="*/ 22 h 460"/>
                  <a:gd name="T10" fmla="*/ 514 w 611"/>
                  <a:gd name="T11" fmla="*/ 28 h 460"/>
                  <a:gd name="T12" fmla="*/ 539 w 611"/>
                  <a:gd name="T13" fmla="*/ 17 h 460"/>
                  <a:gd name="T14" fmla="*/ 549 w 611"/>
                  <a:gd name="T15" fmla="*/ 28 h 460"/>
                  <a:gd name="T16" fmla="*/ 571 w 611"/>
                  <a:gd name="T17" fmla="*/ 14 h 460"/>
                  <a:gd name="T18" fmla="*/ 585 w 611"/>
                  <a:gd name="T19" fmla="*/ 32 h 460"/>
                  <a:gd name="T20" fmla="*/ 605 w 611"/>
                  <a:gd name="T21" fmla="*/ 31 h 460"/>
                  <a:gd name="T22" fmla="*/ 606 w 611"/>
                  <a:gd name="T23" fmla="*/ 56 h 460"/>
                  <a:gd name="T24" fmla="*/ 591 w 611"/>
                  <a:gd name="T25" fmla="*/ 68 h 460"/>
                  <a:gd name="T26" fmla="*/ 592 w 611"/>
                  <a:gd name="T27" fmla="*/ 80 h 460"/>
                  <a:gd name="T28" fmla="*/ 606 w 611"/>
                  <a:gd name="T29" fmla="*/ 115 h 460"/>
                  <a:gd name="T30" fmla="*/ 592 w 611"/>
                  <a:gd name="T31" fmla="*/ 108 h 460"/>
                  <a:gd name="T32" fmla="*/ 590 w 611"/>
                  <a:gd name="T33" fmla="*/ 124 h 460"/>
                  <a:gd name="T34" fmla="*/ 602 w 611"/>
                  <a:gd name="T35" fmla="*/ 138 h 460"/>
                  <a:gd name="T36" fmla="*/ 611 w 611"/>
                  <a:gd name="T37" fmla="*/ 150 h 460"/>
                  <a:gd name="T38" fmla="*/ 602 w 611"/>
                  <a:gd name="T39" fmla="*/ 162 h 460"/>
                  <a:gd name="T40" fmla="*/ 599 w 611"/>
                  <a:gd name="T41" fmla="*/ 176 h 460"/>
                  <a:gd name="T42" fmla="*/ 611 w 611"/>
                  <a:gd name="T43" fmla="*/ 228 h 460"/>
                  <a:gd name="T44" fmla="*/ 594 w 611"/>
                  <a:gd name="T45" fmla="*/ 291 h 460"/>
                  <a:gd name="T46" fmla="*/ 590 w 611"/>
                  <a:gd name="T47" fmla="*/ 304 h 460"/>
                  <a:gd name="T48" fmla="*/ 510 w 611"/>
                  <a:gd name="T49" fmla="*/ 424 h 460"/>
                  <a:gd name="T50" fmla="*/ 480 w 611"/>
                  <a:gd name="T51" fmla="*/ 446 h 460"/>
                  <a:gd name="T52" fmla="*/ 461 w 611"/>
                  <a:gd name="T53" fmla="*/ 452 h 460"/>
                  <a:gd name="T54" fmla="*/ 451 w 611"/>
                  <a:gd name="T55" fmla="*/ 441 h 460"/>
                  <a:gd name="T56" fmla="*/ 441 w 611"/>
                  <a:gd name="T57" fmla="*/ 445 h 460"/>
                  <a:gd name="T58" fmla="*/ 424 w 611"/>
                  <a:gd name="T59" fmla="*/ 452 h 460"/>
                  <a:gd name="T60" fmla="*/ 413 w 611"/>
                  <a:gd name="T61" fmla="*/ 439 h 460"/>
                  <a:gd name="T62" fmla="*/ 401 w 611"/>
                  <a:gd name="T63" fmla="*/ 451 h 460"/>
                  <a:gd name="T64" fmla="*/ 380 w 611"/>
                  <a:gd name="T65" fmla="*/ 455 h 460"/>
                  <a:gd name="T66" fmla="*/ 380 w 611"/>
                  <a:gd name="T67" fmla="*/ 441 h 460"/>
                  <a:gd name="T68" fmla="*/ 361 w 611"/>
                  <a:gd name="T69" fmla="*/ 449 h 460"/>
                  <a:gd name="T70" fmla="*/ 83 w 611"/>
                  <a:gd name="T71" fmla="*/ 446 h 460"/>
                  <a:gd name="T72" fmla="*/ 63 w 611"/>
                  <a:gd name="T73" fmla="*/ 441 h 460"/>
                  <a:gd name="T74" fmla="*/ 59 w 611"/>
                  <a:gd name="T75" fmla="*/ 434 h 460"/>
                  <a:gd name="T76" fmla="*/ 41 w 611"/>
                  <a:gd name="T77" fmla="*/ 430 h 460"/>
                  <a:gd name="T78" fmla="*/ 27 w 611"/>
                  <a:gd name="T79" fmla="*/ 416 h 460"/>
                  <a:gd name="T80" fmla="*/ 18 w 611"/>
                  <a:gd name="T81" fmla="*/ 400 h 460"/>
                  <a:gd name="T82" fmla="*/ 4 w 611"/>
                  <a:gd name="T83" fmla="*/ 378 h 460"/>
                  <a:gd name="T84" fmla="*/ 0 w 611"/>
                  <a:gd name="T85" fmla="*/ 26 h 460"/>
                  <a:gd name="T86" fmla="*/ 35 w 611"/>
                  <a:gd name="T87" fmla="*/ 22 h 460"/>
                  <a:gd name="T88" fmla="*/ 46 w 611"/>
                  <a:gd name="T89" fmla="*/ 12 h 460"/>
                  <a:gd name="T90" fmla="*/ 60 w 611"/>
                  <a:gd name="T91" fmla="*/ 8 h 460"/>
                  <a:gd name="T92" fmla="*/ 88 w 611"/>
                  <a:gd name="T93" fmla="*/ 22 h 460"/>
                  <a:gd name="T94" fmla="*/ 104 w 611"/>
                  <a:gd name="T95" fmla="*/ 17 h 460"/>
                  <a:gd name="T96" fmla="*/ 119 w 611"/>
                  <a:gd name="T97" fmla="*/ 11 h 460"/>
                  <a:gd name="T98" fmla="*/ 142 w 611"/>
                  <a:gd name="T99" fmla="*/ 18 h 460"/>
                  <a:gd name="T100" fmla="*/ 164 w 611"/>
                  <a:gd name="T101" fmla="*/ 11 h 460"/>
                  <a:gd name="T102" fmla="*/ 177 w 611"/>
                  <a:gd name="T103" fmla="*/ 8 h 460"/>
                  <a:gd name="T104" fmla="*/ 202 w 611"/>
                  <a:gd name="T105" fmla="*/ 12 h 460"/>
                  <a:gd name="T106" fmla="*/ 301 w 611"/>
                  <a:gd name="T107" fmla="*/ 11 h 460"/>
                  <a:gd name="T108" fmla="*/ 415 w 611"/>
                  <a:gd name="T109" fmla="*/ 10 h 46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611"/>
                  <a:gd name="T166" fmla="*/ 0 h 460"/>
                  <a:gd name="T167" fmla="*/ 611 w 611"/>
                  <a:gd name="T168" fmla="*/ 460 h 460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611" h="460">
                    <a:moveTo>
                      <a:pt x="415" y="10"/>
                    </a:moveTo>
                    <a:lnTo>
                      <a:pt x="431" y="3"/>
                    </a:lnTo>
                    <a:lnTo>
                      <a:pt x="433" y="15"/>
                    </a:lnTo>
                    <a:lnTo>
                      <a:pt x="452" y="15"/>
                    </a:lnTo>
                    <a:lnTo>
                      <a:pt x="452" y="8"/>
                    </a:lnTo>
                    <a:lnTo>
                      <a:pt x="465" y="12"/>
                    </a:lnTo>
                    <a:lnTo>
                      <a:pt x="472" y="8"/>
                    </a:lnTo>
                    <a:lnTo>
                      <a:pt x="503" y="5"/>
                    </a:lnTo>
                    <a:lnTo>
                      <a:pt x="494" y="18"/>
                    </a:lnTo>
                    <a:lnTo>
                      <a:pt x="504" y="22"/>
                    </a:lnTo>
                    <a:lnTo>
                      <a:pt x="510" y="18"/>
                    </a:lnTo>
                    <a:lnTo>
                      <a:pt x="514" y="28"/>
                    </a:lnTo>
                    <a:lnTo>
                      <a:pt x="524" y="17"/>
                    </a:lnTo>
                    <a:lnTo>
                      <a:pt x="539" y="17"/>
                    </a:lnTo>
                    <a:lnTo>
                      <a:pt x="539" y="32"/>
                    </a:lnTo>
                    <a:lnTo>
                      <a:pt x="549" y="28"/>
                    </a:lnTo>
                    <a:lnTo>
                      <a:pt x="549" y="19"/>
                    </a:lnTo>
                    <a:lnTo>
                      <a:pt x="571" y="14"/>
                    </a:lnTo>
                    <a:lnTo>
                      <a:pt x="571" y="26"/>
                    </a:lnTo>
                    <a:lnTo>
                      <a:pt x="585" y="32"/>
                    </a:lnTo>
                    <a:lnTo>
                      <a:pt x="591" y="22"/>
                    </a:lnTo>
                    <a:lnTo>
                      <a:pt x="605" y="31"/>
                    </a:lnTo>
                    <a:lnTo>
                      <a:pt x="599" y="36"/>
                    </a:lnTo>
                    <a:lnTo>
                      <a:pt x="606" y="56"/>
                    </a:lnTo>
                    <a:lnTo>
                      <a:pt x="599" y="56"/>
                    </a:lnTo>
                    <a:lnTo>
                      <a:pt x="591" y="68"/>
                    </a:lnTo>
                    <a:lnTo>
                      <a:pt x="605" y="74"/>
                    </a:lnTo>
                    <a:lnTo>
                      <a:pt x="592" y="80"/>
                    </a:lnTo>
                    <a:lnTo>
                      <a:pt x="606" y="88"/>
                    </a:lnTo>
                    <a:lnTo>
                      <a:pt x="606" y="115"/>
                    </a:lnTo>
                    <a:lnTo>
                      <a:pt x="599" y="105"/>
                    </a:lnTo>
                    <a:lnTo>
                      <a:pt x="592" y="108"/>
                    </a:lnTo>
                    <a:lnTo>
                      <a:pt x="598" y="120"/>
                    </a:lnTo>
                    <a:lnTo>
                      <a:pt x="590" y="124"/>
                    </a:lnTo>
                    <a:lnTo>
                      <a:pt x="587" y="136"/>
                    </a:lnTo>
                    <a:lnTo>
                      <a:pt x="602" y="138"/>
                    </a:lnTo>
                    <a:lnTo>
                      <a:pt x="597" y="147"/>
                    </a:lnTo>
                    <a:lnTo>
                      <a:pt x="611" y="150"/>
                    </a:lnTo>
                    <a:lnTo>
                      <a:pt x="611" y="159"/>
                    </a:lnTo>
                    <a:lnTo>
                      <a:pt x="602" y="162"/>
                    </a:lnTo>
                    <a:lnTo>
                      <a:pt x="611" y="171"/>
                    </a:lnTo>
                    <a:lnTo>
                      <a:pt x="599" y="176"/>
                    </a:lnTo>
                    <a:lnTo>
                      <a:pt x="599" y="187"/>
                    </a:lnTo>
                    <a:lnTo>
                      <a:pt x="611" y="228"/>
                    </a:lnTo>
                    <a:lnTo>
                      <a:pt x="592" y="278"/>
                    </a:lnTo>
                    <a:lnTo>
                      <a:pt x="594" y="291"/>
                    </a:lnTo>
                    <a:lnTo>
                      <a:pt x="587" y="297"/>
                    </a:lnTo>
                    <a:lnTo>
                      <a:pt x="590" y="304"/>
                    </a:lnTo>
                    <a:lnTo>
                      <a:pt x="587" y="319"/>
                    </a:lnTo>
                    <a:lnTo>
                      <a:pt x="510" y="424"/>
                    </a:lnTo>
                    <a:lnTo>
                      <a:pt x="503" y="453"/>
                    </a:lnTo>
                    <a:lnTo>
                      <a:pt x="480" y="446"/>
                    </a:lnTo>
                    <a:lnTo>
                      <a:pt x="475" y="453"/>
                    </a:lnTo>
                    <a:lnTo>
                      <a:pt x="461" y="452"/>
                    </a:lnTo>
                    <a:lnTo>
                      <a:pt x="468" y="445"/>
                    </a:lnTo>
                    <a:lnTo>
                      <a:pt x="451" y="441"/>
                    </a:lnTo>
                    <a:lnTo>
                      <a:pt x="450" y="452"/>
                    </a:lnTo>
                    <a:lnTo>
                      <a:pt x="441" y="445"/>
                    </a:lnTo>
                    <a:lnTo>
                      <a:pt x="437" y="456"/>
                    </a:lnTo>
                    <a:lnTo>
                      <a:pt x="424" y="452"/>
                    </a:lnTo>
                    <a:lnTo>
                      <a:pt x="423" y="439"/>
                    </a:lnTo>
                    <a:lnTo>
                      <a:pt x="413" y="439"/>
                    </a:lnTo>
                    <a:lnTo>
                      <a:pt x="410" y="451"/>
                    </a:lnTo>
                    <a:lnTo>
                      <a:pt x="401" y="451"/>
                    </a:lnTo>
                    <a:lnTo>
                      <a:pt x="392" y="455"/>
                    </a:lnTo>
                    <a:lnTo>
                      <a:pt x="380" y="455"/>
                    </a:lnTo>
                    <a:lnTo>
                      <a:pt x="384" y="445"/>
                    </a:lnTo>
                    <a:lnTo>
                      <a:pt x="380" y="441"/>
                    </a:lnTo>
                    <a:lnTo>
                      <a:pt x="373" y="451"/>
                    </a:lnTo>
                    <a:lnTo>
                      <a:pt x="361" y="449"/>
                    </a:lnTo>
                    <a:lnTo>
                      <a:pt x="112" y="460"/>
                    </a:lnTo>
                    <a:lnTo>
                      <a:pt x="83" y="446"/>
                    </a:lnTo>
                    <a:lnTo>
                      <a:pt x="72" y="451"/>
                    </a:lnTo>
                    <a:lnTo>
                      <a:pt x="63" y="441"/>
                    </a:lnTo>
                    <a:lnTo>
                      <a:pt x="76" y="438"/>
                    </a:lnTo>
                    <a:lnTo>
                      <a:pt x="59" y="434"/>
                    </a:lnTo>
                    <a:lnTo>
                      <a:pt x="46" y="441"/>
                    </a:lnTo>
                    <a:lnTo>
                      <a:pt x="41" y="430"/>
                    </a:lnTo>
                    <a:lnTo>
                      <a:pt x="31" y="430"/>
                    </a:lnTo>
                    <a:lnTo>
                      <a:pt x="27" y="416"/>
                    </a:lnTo>
                    <a:lnTo>
                      <a:pt x="31" y="406"/>
                    </a:lnTo>
                    <a:lnTo>
                      <a:pt x="18" y="400"/>
                    </a:lnTo>
                    <a:lnTo>
                      <a:pt x="21" y="389"/>
                    </a:lnTo>
                    <a:lnTo>
                      <a:pt x="4" y="378"/>
                    </a:lnTo>
                    <a:lnTo>
                      <a:pt x="0" y="158"/>
                    </a:lnTo>
                    <a:lnTo>
                      <a:pt x="0" y="26"/>
                    </a:lnTo>
                    <a:lnTo>
                      <a:pt x="32" y="12"/>
                    </a:lnTo>
                    <a:lnTo>
                      <a:pt x="35" y="22"/>
                    </a:lnTo>
                    <a:lnTo>
                      <a:pt x="48" y="22"/>
                    </a:lnTo>
                    <a:lnTo>
                      <a:pt x="46" y="12"/>
                    </a:lnTo>
                    <a:lnTo>
                      <a:pt x="58" y="15"/>
                    </a:lnTo>
                    <a:lnTo>
                      <a:pt x="60" y="8"/>
                    </a:lnTo>
                    <a:lnTo>
                      <a:pt x="93" y="4"/>
                    </a:lnTo>
                    <a:lnTo>
                      <a:pt x="88" y="22"/>
                    </a:lnTo>
                    <a:lnTo>
                      <a:pt x="98" y="28"/>
                    </a:lnTo>
                    <a:lnTo>
                      <a:pt x="104" y="17"/>
                    </a:lnTo>
                    <a:lnTo>
                      <a:pt x="112" y="22"/>
                    </a:lnTo>
                    <a:lnTo>
                      <a:pt x="119" y="11"/>
                    </a:lnTo>
                    <a:lnTo>
                      <a:pt x="150" y="8"/>
                    </a:lnTo>
                    <a:lnTo>
                      <a:pt x="142" y="18"/>
                    </a:lnTo>
                    <a:lnTo>
                      <a:pt x="154" y="19"/>
                    </a:lnTo>
                    <a:lnTo>
                      <a:pt x="164" y="11"/>
                    </a:lnTo>
                    <a:lnTo>
                      <a:pt x="171" y="17"/>
                    </a:lnTo>
                    <a:lnTo>
                      <a:pt x="177" y="8"/>
                    </a:lnTo>
                    <a:lnTo>
                      <a:pt x="202" y="0"/>
                    </a:lnTo>
                    <a:lnTo>
                      <a:pt x="202" y="12"/>
                    </a:lnTo>
                    <a:lnTo>
                      <a:pt x="224" y="10"/>
                    </a:lnTo>
                    <a:lnTo>
                      <a:pt x="301" y="11"/>
                    </a:lnTo>
                    <a:lnTo>
                      <a:pt x="415" y="10"/>
                    </a:lnTo>
                    <a:close/>
                  </a:path>
                </a:pathLst>
              </a:custGeom>
              <a:solidFill>
                <a:srgbClr val="B0C2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64" name="Freeform 23"/>
              <p:cNvSpPr>
                <a:spLocks/>
              </p:cNvSpPr>
              <p:nvPr/>
            </p:nvSpPr>
            <p:spPr bwMode="auto">
              <a:xfrm>
                <a:off x="2442" y="2317"/>
                <a:ext cx="1327" cy="35"/>
              </a:xfrm>
              <a:custGeom>
                <a:avLst/>
                <a:gdLst>
                  <a:gd name="T0" fmla="*/ 0 w 1327"/>
                  <a:gd name="T1" fmla="*/ 2 h 35"/>
                  <a:gd name="T2" fmla="*/ 1327 w 1327"/>
                  <a:gd name="T3" fmla="*/ 0 h 35"/>
                  <a:gd name="T4" fmla="*/ 1327 w 1327"/>
                  <a:gd name="T5" fmla="*/ 33 h 35"/>
                  <a:gd name="T6" fmla="*/ 948 w 1327"/>
                  <a:gd name="T7" fmla="*/ 28 h 35"/>
                  <a:gd name="T8" fmla="*/ 67 w 1327"/>
                  <a:gd name="T9" fmla="*/ 35 h 35"/>
                  <a:gd name="T10" fmla="*/ 0 w 1327"/>
                  <a:gd name="T11" fmla="*/ 2 h 35"/>
                  <a:gd name="T12" fmla="*/ 0 w 1327"/>
                  <a:gd name="T13" fmla="*/ 2 h 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27"/>
                  <a:gd name="T22" fmla="*/ 0 h 35"/>
                  <a:gd name="T23" fmla="*/ 1327 w 1327"/>
                  <a:gd name="T24" fmla="*/ 35 h 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27" h="35">
                    <a:moveTo>
                      <a:pt x="0" y="2"/>
                    </a:moveTo>
                    <a:lnTo>
                      <a:pt x="1327" y="0"/>
                    </a:lnTo>
                    <a:lnTo>
                      <a:pt x="1327" y="33"/>
                    </a:lnTo>
                    <a:lnTo>
                      <a:pt x="948" y="28"/>
                    </a:lnTo>
                    <a:lnTo>
                      <a:pt x="67" y="35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B0C2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65" name="Freeform 24"/>
              <p:cNvSpPr>
                <a:spLocks/>
              </p:cNvSpPr>
              <p:nvPr/>
            </p:nvSpPr>
            <p:spPr bwMode="auto">
              <a:xfrm>
                <a:off x="1819" y="2914"/>
                <a:ext cx="508" cy="32"/>
              </a:xfrm>
              <a:custGeom>
                <a:avLst/>
                <a:gdLst>
                  <a:gd name="T0" fmla="*/ 508 w 508"/>
                  <a:gd name="T1" fmla="*/ 3 h 32"/>
                  <a:gd name="T2" fmla="*/ 1 w 508"/>
                  <a:gd name="T3" fmla="*/ 0 h 32"/>
                  <a:gd name="T4" fmla="*/ 0 w 508"/>
                  <a:gd name="T5" fmla="*/ 32 h 32"/>
                  <a:gd name="T6" fmla="*/ 508 w 508"/>
                  <a:gd name="T7" fmla="*/ 26 h 32"/>
                  <a:gd name="T8" fmla="*/ 508 w 508"/>
                  <a:gd name="T9" fmla="*/ 3 h 32"/>
                  <a:gd name="T10" fmla="*/ 508 w 508"/>
                  <a:gd name="T11" fmla="*/ 3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08"/>
                  <a:gd name="T19" fmla="*/ 0 h 32"/>
                  <a:gd name="T20" fmla="*/ 508 w 508"/>
                  <a:gd name="T21" fmla="*/ 32 h 3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08" h="32">
                    <a:moveTo>
                      <a:pt x="508" y="3"/>
                    </a:moveTo>
                    <a:lnTo>
                      <a:pt x="1" y="0"/>
                    </a:lnTo>
                    <a:lnTo>
                      <a:pt x="0" y="32"/>
                    </a:lnTo>
                    <a:lnTo>
                      <a:pt x="508" y="26"/>
                    </a:lnTo>
                    <a:lnTo>
                      <a:pt x="50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66" name="Freeform 25"/>
              <p:cNvSpPr>
                <a:spLocks/>
              </p:cNvSpPr>
              <p:nvPr/>
            </p:nvSpPr>
            <p:spPr bwMode="auto">
              <a:xfrm>
                <a:off x="1813" y="2323"/>
                <a:ext cx="509" cy="42"/>
              </a:xfrm>
              <a:custGeom>
                <a:avLst/>
                <a:gdLst>
                  <a:gd name="T0" fmla="*/ 7 w 509"/>
                  <a:gd name="T1" fmla="*/ 42 h 42"/>
                  <a:gd name="T2" fmla="*/ 0 w 509"/>
                  <a:gd name="T3" fmla="*/ 0 h 42"/>
                  <a:gd name="T4" fmla="*/ 468 w 509"/>
                  <a:gd name="T5" fmla="*/ 6 h 42"/>
                  <a:gd name="T6" fmla="*/ 509 w 509"/>
                  <a:gd name="T7" fmla="*/ 38 h 42"/>
                  <a:gd name="T8" fmla="*/ 215 w 509"/>
                  <a:gd name="T9" fmla="*/ 42 h 42"/>
                  <a:gd name="T10" fmla="*/ 7 w 509"/>
                  <a:gd name="T11" fmla="*/ 42 h 42"/>
                  <a:gd name="T12" fmla="*/ 7 w 509"/>
                  <a:gd name="T13" fmla="*/ 42 h 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09"/>
                  <a:gd name="T22" fmla="*/ 0 h 42"/>
                  <a:gd name="T23" fmla="*/ 509 w 509"/>
                  <a:gd name="T24" fmla="*/ 42 h 4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09" h="42">
                    <a:moveTo>
                      <a:pt x="7" y="42"/>
                    </a:moveTo>
                    <a:lnTo>
                      <a:pt x="0" y="0"/>
                    </a:lnTo>
                    <a:lnTo>
                      <a:pt x="468" y="6"/>
                    </a:lnTo>
                    <a:lnTo>
                      <a:pt x="509" y="38"/>
                    </a:lnTo>
                    <a:lnTo>
                      <a:pt x="215" y="42"/>
                    </a:lnTo>
                    <a:lnTo>
                      <a:pt x="7" y="42"/>
                    </a:lnTo>
                    <a:close/>
                  </a:path>
                </a:pathLst>
              </a:custGeom>
              <a:solidFill>
                <a:srgbClr val="B0C2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67" name="Freeform 26"/>
              <p:cNvSpPr>
                <a:spLocks/>
              </p:cNvSpPr>
              <p:nvPr/>
            </p:nvSpPr>
            <p:spPr bwMode="auto">
              <a:xfrm>
                <a:off x="1801" y="2399"/>
                <a:ext cx="670" cy="35"/>
              </a:xfrm>
              <a:custGeom>
                <a:avLst/>
                <a:gdLst>
                  <a:gd name="T0" fmla="*/ 10 w 670"/>
                  <a:gd name="T1" fmla="*/ 35 h 35"/>
                  <a:gd name="T2" fmla="*/ 670 w 670"/>
                  <a:gd name="T3" fmla="*/ 35 h 35"/>
                  <a:gd name="T4" fmla="*/ 626 w 670"/>
                  <a:gd name="T5" fmla="*/ 0 h 35"/>
                  <a:gd name="T6" fmla="*/ 0 w 670"/>
                  <a:gd name="T7" fmla="*/ 2 h 35"/>
                  <a:gd name="T8" fmla="*/ 10 w 670"/>
                  <a:gd name="T9" fmla="*/ 35 h 35"/>
                  <a:gd name="T10" fmla="*/ 10 w 670"/>
                  <a:gd name="T11" fmla="*/ 35 h 3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70"/>
                  <a:gd name="T19" fmla="*/ 0 h 35"/>
                  <a:gd name="T20" fmla="*/ 670 w 670"/>
                  <a:gd name="T21" fmla="*/ 35 h 3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70" h="35">
                    <a:moveTo>
                      <a:pt x="10" y="35"/>
                    </a:moveTo>
                    <a:lnTo>
                      <a:pt x="670" y="35"/>
                    </a:lnTo>
                    <a:lnTo>
                      <a:pt x="626" y="0"/>
                    </a:lnTo>
                    <a:lnTo>
                      <a:pt x="0" y="2"/>
                    </a:lnTo>
                    <a:lnTo>
                      <a:pt x="10" y="35"/>
                    </a:lnTo>
                    <a:close/>
                  </a:path>
                </a:pathLst>
              </a:custGeom>
              <a:solidFill>
                <a:srgbClr val="B0C2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68" name="Freeform 27"/>
              <p:cNvSpPr>
                <a:spLocks/>
              </p:cNvSpPr>
              <p:nvPr/>
            </p:nvSpPr>
            <p:spPr bwMode="auto">
              <a:xfrm>
                <a:off x="3165" y="3016"/>
                <a:ext cx="121" cy="63"/>
              </a:xfrm>
              <a:custGeom>
                <a:avLst/>
                <a:gdLst>
                  <a:gd name="T0" fmla="*/ 58 w 121"/>
                  <a:gd name="T1" fmla="*/ 0 h 63"/>
                  <a:gd name="T2" fmla="*/ 22 w 121"/>
                  <a:gd name="T3" fmla="*/ 3 h 63"/>
                  <a:gd name="T4" fmla="*/ 4 w 121"/>
                  <a:gd name="T5" fmla="*/ 10 h 63"/>
                  <a:gd name="T6" fmla="*/ 0 w 121"/>
                  <a:gd name="T7" fmla="*/ 23 h 63"/>
                  <a:gd name="T8" fmla="*/ 26 w 121"/>
                  <a:gd name="T9" fmla="*/ 51 h 63"/>
                  <a:gd name="T10" fmla="*/ 65 w 121"/>
                  <a:gd name="T11" fmla="*/ 45 h 63"/>
                  <a:gd name="T12" fmla="*/ 75 w 121"/>
                  <a:gd name="T13" fmla="*/ 59 h 63"/>
                  <a:gd name="T14" fmla="*/ 110 w 121"/>
                  <a:gd name="T15" fmla="*/ 63 h 63"/>
                  <a:gd name="T16" fmla="*/ 121 w 121"/>
                  <a:gd name="T17" fmla="*/ 53 h 63"/>
                  <a:gd name="T18" fmla="*/ 121 w 121"/>
                  <a:gd name="T19" fmla="*/ 23 h 63"/>
                  <a:gd name="T20" fmla="*/ 58 w 121"/>
                  <a:gd name="T21" fmla="*/ 0 h 63"/>
                  <a:gd name="T22" fmla="*/ 58 w 121"/>
                  <a:gd name="T23" fmla="*/ 0 h 6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1"/>
                  <a:gd name="T37" fmla="*/ 0 h 63"/>
                  <a:gd name="T38" fmla="*/ 121 w 121"/>
                  <a:gd name="T39" fmla="*/ 63 h 6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1" h="63">
                    <a:moveTo>
                      <a:pt x="58" y="0"/>
                    </a:moveTo>
                    <a:lnTo>
                      <a:pt x="22" y="3"/>
                    </a:lnTo>
                    <a:lnTo>
                      <a:pt x="4" y="10"/>
                    </a:lnTo>
                    <a:lnTo>
                      <a:pt x="0" y="23"/>
                    </a:lnTo>
                    <a:lnTo>
                      <a:pt x="26" y="51"/>
                    </a:lnTo>
                    <a:lnTo>
                      <a:pt x="65" y="45"/>
                    </a:lnTo>
                    <a:lnTo>
                      <a:pt x="75" y="59"/>
                    </a:lnTo>
                    <a:lnTo>
                      <a:pt x="110" y="63"/>
                    </a:lnTo>
                    <a:lnTo>
                      <a:pt x="121" y="53"/>
                    </a:lnTo>
                    <a:lnTo>
                      <a:pt x="121" y="23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635E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69" name="Freeform 28"/>
              <p:cNvSpPr>
                <a:spLocks/>
              </p:cNvSpPr>
              <p:nvPr/>
            </p:nvSpPr>
            <p:spPr bwMode="auto">
              <a:xfrm>
                <a:off x="3571" y="2997"/>
                <a:ext cx="103" cy="116"/>
              </a:xfrm>
              <a:custGeom>
                <a:avLst/>
                <a:gdLst>
                  <a:gd name="T0" fmla="*/ 25 w 103"/>
                  <a:gd name="T1" fmla="*/ 60 h 116"/>
                  <a:gd name="T2" fmla="*/ 0 w 103"/>
                  <a:gd name="T3" fmla="*/ 99 h 116"/>
                  <a:gd name="T4" fmla="*/ 26 w 103"/>
                  <a:gd name="T5" fmla="*/ 116 h 116"/>
                  <a:gd name="T6" fmla="*/ 58 w 103"/>
                  <a:gd name="T7" fmla="*/ 99 h 116"/>
                  <a:gd name="T8" fmla="*/ 74 w 103"/>
                  <a:gd name="T9" fmla="*/ 78 h 116"/>
                  <a:gd name="T10" fmla="*/ 68 w 103"/>
                  <a:gd name="T11" fmla="*/ 58 h 116"/>
                  <a:gd name="T12" fmla="*/ 78 w 103"/>
                  <a:gd name="T13" fmla="*/ 47 h 116"/>
                  <a:gd name="T14" fmla="*/ 96 w 103"/>
                  <a:gd name="T15" fmla="*/ 50 h 116"/>
                  <a:gd name="T16" fmla="*/ 103 w 103"/>
                  <a:gd name="T17" fmla="*/ 14 h 116"/>
                  <a:gd name="T18" fmla="*/ 64 w 103"/>
                  <a:gd name="T19" fmla="*/ 0 h 116"/>
                  <a:gd name="T20" fmla="*/ 40 w 103"/>
                  <a:gd name="T21" fmla="*/ 47 h 116"/>
                  <a:gd name="T22" fmla="*/ 25 w 103"/>
                  <a:gd name="T23" fmla="*/ 60 h 116"/>
                  <a:gd name="T24" fmla="*/ 25 w 103"/>
                  <a:gd name="T25" fmla="*/ 60 h 1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3"/>
                  <a:gd name="T40" fmla="*/ 0 h 116"/>
                  <a:gd name="T41" fmla="*/ 103 w 103"/>
                  <a:gd name="T42" fmla="*/ 116 h 11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3" h="116">
                    <a:moveTo>
                      <a:pt x="25" y="60"/>
                    </a:moveTo>
                    <a:lnTo>
                      <a:pt x="0" y="99"/>
                    </a:lnTo>
                    <a:lnTo>
                      <a:pt x="26" y="116"/>
                    </a:lnTo>
                    <a:lnTo>
                      <a:pt x="58" y="99"/>
                    </a:lnTo>
                    <a:lnTo>
                      <a:pt x="74" y="78"/>
                    </a:lnTo>
                    <a:lnTo>
                      <a:pt x="68" y="58"/>
                    </a:lnTo>
                    <a:lnTo>
                      <a:pt x="78" y="47"/>
                    </a:lnTo>
                    <a:lnTo>
                      <a:pt x="96" y="50"/>
                    </a:lnTo>
                    <a:lnTo>
                      <a:pt x="103" y="14"/>
                    </a:lnTo>
                    <a:lnTo>
                      <a:pt x="64" y="0"/>
                    </a:lnTo>
                    <a:lnTo>
                      <a:pt x="40" y="47"/>
                    </a:lnTo>
                    <a:lnTo>
                      <a:pt x="25" y="60"/>
                    </a:lnTo>
                    <a:close/>
                  </a:path>
                </a:pathLst>
              </a:custGeom>
              <a:solidFill>
                <a:srgbClr val="635E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70" name="Freeform 29"/>
              <p:cNvSpPr>
                <a:spLocks/>
              </p:cNvSpPr>
              <p:nvPr/>
            </p:nvSpPr>
            <p:spPr bwMode="auto">
              <a:xfrm>
                <a:off x="3579" y="2847"/>
                <a:ext cx="43" cy="57"/>
              </a:xfrm>
              <a:custGeom>
                <a:avLst/>
                <a:gdLst>
                  <a:gd name="T0" fmla="*/ 0 w 43"/>
                  <a:gd name="T1" fmla="*/ 8 h 57"/>
                  <a:gd name="T2" fmla="*/ 0 w 43"/>
                  <a:gd name="T3" fmla="*/ 43 h 57"/>
                  <a:gd name="T4" fmla="*/ 13 w 43"/>
                  <a:gd name="T5" fmla="*/ 57 h 57"/>
                  <a:gd name="T6" fmla="*/ 38 w 43"/>
                  <a:gd name="T7" fmla="*/ 46 h 57"/>
                  <a:gd name="T8" fmla="*/ 43 w 43"/>
                  <a:gd name="T9" fmla="*/ 0 h 57"/>
                  <a:gd name="T10" fmla="*/ 0 w 43"/>
                  <a:gd name="T11" fmla="*/ 8 h 57"/>
                  <a:gd name="T12" fmla="*/ 0 w 43"/>
                  <a:gd name="T13" fmla="*/ 8 h 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3"/>
                  <a:gd name="T22" fmla="*/ 0 h 57"/>
                  <a:gd name="T23" fmla="*/ 43 w 43"/>
                  <a:gd name="T24" fmla="*/ 57 h 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3" h="57">
                    <a:moveTo>
                      <a:pt x="0" y="8"/>
                    </a:moveTo>
                    <a:lnTo>
                      <a:pt x="0" y="43"/>
                    </a:lnTo>
                    <a:lnTo>
                      <a:pt x="13" y="57"/>
                    </a:lnTo>
                    <a:lnTo>
                      <a:pt x="38" y="46"/>
                    </a:lnTo>
                    <a:lnTo>
                      <a:pt x="43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C299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71" name="Freeform 30"/>
              <p:cNvSpPr>
                <a:spLocks/>
              </p:cNvSpPr>
              <p:nvPr/>
            </p:nvSpPr>
            <p:spPr bwMode="auto">
              <a:xfrm>
                <a:off x="3201" y="2544"/>
                <a:ext cx="39" cy="53"/>
              </a:xfrm>
              <a:custGeom>
                <a:avLst/>
                <a:gdLst>
                  <a:gd name="T0" fmla="*/ 24 w 39"/>
                  <a:gd name="T1" fmla="*/ 53 h 53"/>
                  <a:gd name="T2" fmla="*/ 0 w 39"/>
                  <a:gd name="T3" fmla="*/ 17 h 53"/>
                  <a:gd name="T4" fmla="*/ 20 w 39"/>
                  <a:gd name="T5" fmla="*/ 0 h 53"/>
                  <a:gd name="T6" fmla="*/ 39 w 39"/>
                  <a:gd name="T7" fmla="*/ 34 h 53"/>
                  <a:gd name="T8" fmla="*/ 24 w 39"/>
                  <a:gd name="T9" fmla="*/ 53 h 53"/>
                  <a:gd name="T10" fmla="*/ 24 w 39"/>
                  <a:gd name="T11" fmla="*/ 53 h 5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9"/>
                  <a:gd name="T19" fmla="*/ 0 h 53"/>
                  <a:gd name="T20" fmla="*/ 39 w 39"/>
                  <a:gd name="T21" fmla="*/ 53 h 5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9" h="53">
                    <a:moveTo>
                      <a:pt x="24" y="53"/>
                    </a:moveTo>
                    <a:lnTo>
                      <a:pt x="0" y="17"/>
                    </a:lnTo>
                    <a:lnTo>
                      <a:pt x="20" y="0"/>
                    </a:lnTo>
                    <a:lnTo>
                      <a:pt x="39" y="34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rgbClr val="C299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72" name="Freeform 31"/>
              <p:cNvSpPr>
                <a:spLocks/>
              </p:cNvSpPr>
              <p:nvPr/>
            </p:nvSpPr>
            <p:spPr bwMode="auto">
              <a:xfrm>
                <a:off x="3233" y="2579"/>
                <a:ext cx="199" cy="109"/>
              </a:xfrm>
              <a:custGeom>
                <a:avLst/>
                <a:gdLst>
                  <a:gd name="T0" fmla="*/ 0 w 199"/>
                  <a:gd name="T1" fmla="*/ 23 h 109"/>
                  <a:gd name="T2" fmla="*/ 7 w 199"/>
                  <a:gd name="T3" fmla="*/ 0 h 109"/>
                  <a:gd name="T4" fmla="*/ 38 w 199"/>
                  <a:gd name="T5" fmla="*/ 2 h 109"/>
                  <a:gd name="T6" fmla="*/ 59 w 199"/>
                  <a:gd name="T7" fmla="*/ 16 h 109"/>
                  <a:gd name="T8" fmla="*/ 74 w 199"/>
                  <a:gd name="T9" fmla="*/ 34 h 109"/>
                  <a:gd name="T10" fmla="*/ 135 w 199"/>
                  <a:gd name="T11" fmla="*/ 18 h 109"/>
                  <a:gd name="T12" fmla="*/ 199 w 199"/>
                  <a:gd name="T13" fmla="*/ 28 h 109"/>
                  <a:gd name="T14" fmla="*/ 181 w 199"/>
                  <a:gd name="T15" fmla="*/ 109 h 109"/>
                  <a:gd name="T16" fmla="*/ 44 w 199"/>
                  <a:gd name="T17" fmla="*/ 86 h 109"/>
                  <a:gd name="T18" fmla="*/ 0 w 199"/>
                  <a:gd name="T19" fmla="*/ 23 h 109"/>
                  <a:gd name="T20" fmla="*/ 0 w 199"/>
                  <a:gd name="T21" fmla="*/ 23 h 10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99"/>
                  <a:gd name="T34" fmla="*/ 0 h 109"/>
                  <a:gd name="T35" fmla="*/ 199 w 199"/>
                  <a:gd name="T36" fmla="*/ 109 h 10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99" h="109">
                    <a:moveTo>
                      <a:pt x="0" y="23"/>
                    </a:moveTo>
                    <a:lnTo>
                      <a:pt x="7" y="0"/>
                    </a:lnTo>
                    <a:lnTo>
                      <a:pt x="38" y="2"/>
                    </a:lnTo>
                    <a:lnTo>
                      <a:pt x="59" y="16"/>
                    </a:lnTo>
                    <a:lnTo>
                      <a:pt x="74" y="34"/>
                    </a:lnTo>
                    <a:lnTo>
                      <a:pt x="135" y="18"/>
                    </a:lnTo>
                    <a:lnTo>
                      <a:pt x="199" y="28"/>
                    </a:lnTo>
                    <a:lnTo>
                      <a:pt x="181" y="109"/>
                    </a:lnTo>
                    <a:lnTo>
                      <a:pt x="44" y="86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4766C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73" name="Freeform 32"/>
              <p:cNvSpPr>
                <a:spLocks/>
              </p:cNvSpPr>
              <p:nvPr/>
            </p:nvSpPr>
            <p:spPr bwMode="auto">
              <a:xfrm>
                <a:off x="3225" y="2589"/>
                <a:ext cx="161" cy="116"/>
              </a:xfrm>
              <a:custGeom>
                <a:avLst/>
                <a:gdLst>
                  <a:gd name="T0" fmla="*/ 151 w 161"/>
                  <a:gd name="T1" fmla="*/ 116 h 116"/>
                  <a:gd name="T2" fmla="*/ 61 w 161"/>
                  <a:gd name="T3" fmla="*/ 98 h 116"/>
                  <a:gd name="T4" fmla="*/ 31 w 161"/>
                  <a:gd name="T5" fmla="*/ 73 h 116"/>
                  <a:gd name="T6" fmla="*/ 10 w 161"/>
                  <a:gd name="T7" fmla="*/ 52 h 116"/>
                  <a:gd name="T8" fmla="*/ 0 w 161"/>
                  <a:gd name="T9" fmla="*/ 6 h 116"/>
                  <a:gd name="T10" fmla="*/ 15 w 161"/>
                  <a:gd name="T11" fmla="*/ 0 h 116"/>
                  <a:gd name="T12" fmla="*/ 36 w 161"/>
                  <a:gd name="T13" fmla="*/ 39 h 116"/>
                  <a:gd name="T14" fmla="*/ 81 w 161"/>
                  <a:gd name="T15" fmla="*/ 73 h 116"/>
                  <a:gd name="T16" fmla="*/ 161 w 161"/>
                  <a:gd name="T17" fmla="*/ 80 h 116"/>
                  <a:gd name="T18" fmla="*/ 151 w 161"/>
                  <a:gd name="T19" fmla="*/ 116 h 116"/>
                  <a:gd name="T20" fmla="*/ 151 w 161"/>
                  <a:gd name="T21" fmla="*/ 116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61"/>
                  <a:gd name="T34" fmla="*/ 0 h 116"/>
                  <a:gd name="T35" fmla="*/ 161 w 161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61" h="116">
                    <a:moveTo>
                      <a:pt x="151" y="116"/>
                    </a:moveTo>
                    <a:lnTo>
                      <a:pt x="61" y="98"/>
                    </a:lnTo>
                    <a:lnTo>
                      <a:pt x="31" y="73"/>
                    </a:lnTo>
                    <a:lnTo>
                      <a:pt x="10" y="5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36" y="39"/>
                    </a:lnTo>
                    <a:lnTo>
                      <a:pt x="81" y="73"/>
                    </a:lnTo>
                    <a:lnTo>
                      <a:pt x="161" y="80"/>
                    </a:lnTo>
                    <a:lnTo>
                      <a:pt x="151" y="116"/>
                    </a:lnTo>
                    <a:close/>
                  </a:path>
                </a:pathLst>
              </a:custGeom>
              <a:solidFill>
                <a:srgbClr val="6E99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74" name="Freeform 33"/>
              <p:cNvSpPr>
                <a:spLocks/>
              </p:cNvSpPr>
              <p:nvPr/>
            </p:nvSpPr>
            <p:spPr bwMode="auto">
              <a:xfrm>
                <a:off x="3215" y="2779"/>
                <a:ext cx="169" cy="240"/>
              </a:xfrm>
              <a:custGeom>
                <a:avLst/>
                <a:gdLst>
                  <a:gd name="T0" fmla="*/ 20 w 169"/>
                  <a:gd name="T1" fmla="*/ 237 h 240"/>
                  <a:gd name="T2" fmla="*/ 0 w 169"/>
                  <a:gd name="T3" fmla="*/ 230 h 240"/>
                  <a:gd name="T4" fmla="*/ 20 w 169"/>
                  <a:gd name="T5" fmla="*/ 161 h 240"/>
                  <a:gd name="T6" fmla="*/ 94 w 169"/>
                  <a:gd name="T7" fmla="*/ 47 h 240"/>
                  <a:gd name="T8" fmla="*/ 161 w 169"/>
                  <a:gd name="T9" fmla="*/ 0 h 240"/>
                  <a:gd name="T10" fmla="*/ 169 w 169"/>
                  <a:gd name="T11" fmla="*/ 42 h 240"/>
                  <a:gd name="T12" fmla="*/ 32 w 169"/>
                  <a:gd name="T13" fmla="*/ 240 h 240"/>
                  <a:gd name="T14" fmla="*/ 20 w 169"/>
                  <a:gd name="T15" fmla="*/ 237 h 240"/>
                  <a:gd name="T16" fmla="*/ 20 w 169"/>
                  <a:gd name="T17" fmla="*/ 237 h 2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9"/>
                  <a:gd name="T28" fmla="*/ 0 h 240"/>
                  <a:gd name="T29" fmla="*/ 169 w 169"/>
                  <a:gd name="T30" fmla="*/ 240 h 2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9" h="240">
                    <a:moveTo>
                      <a:pt x="20" y="237"/>
                    </a:moveTo>
                    <a:lnTo>
                      <a:pt x="0" y="230"/>
                    </a:lnTo>
                    <a:lnTo>
                      <a:pt x="20" y="161"/>
                    </a:lnTo>
                    <a:lnTo>
                      <a:pt x="94" y="47"/>
                    </a:lnTo>
                    <a:lnTo>
                      <a:pt x="161" y="0"/>
                    </a:lnTo>
                    <a:lnTo>
                      <a:pt x="169" y="42"/>
                    </a:lnTo>
                    <a:lnTo>
                      <a:pt x="32" y="240"/>
                    </a:lnTo>
                    <a:lnTo>
                      <a:pt x="20" y="237"/>
                    </a:lnTo>
                    <a:close/>
                  </a:path>
                </a:pathLst>
              </a:custGeom>
              <a:solidFill>
                <a:srgbClr val="6E99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75" name="Freeform 34"/>
              <p:cNvSpPr>
                <a:spLocks/>
              </p:cNvSpPr>
              <p:nvPr/>
            </p:nvSpPr>
            <p:spPr bwMode="auto">
              <a:xfrm>
                <a:off x="3243" y="2765"/>
                <a:ext cx="395" cy="278"/>
              </a:xfrm>
              <a:custGeom>
                <a:avLst/>
                <a:gdLst>
                  <a:gd name="T0" fmla="*/ 0 w 395"/>
                  <a:gd name="T1" fmla="*/ 257 h 278"/>
                  <a:gd name="T2" fmla="*/ 66 w 395"/>
                  <a:gd name="T3" fmla="*/ 119 h 278"/>
                  <a:gd name="T4" fmla="*/ 125 w 395"/>
                  <a:gd name="T5" fmla="*/ 59 h 278"/>
                  <a:gd name="T6" fmla="*/ 151 w 395"/>
                  <a:gd name="T7" fmla="*/ 51 h 278"/>
                  <a:gd name="T8" fmla="*/ 182 w 395"/>
                  <a:gd name="T9" fmla="*/ 0 h 278"/>
                  <a:gd name="T10" fmla="*/ 242 w 395"/>
                  <a:gd name="T11" fmla="*/ 20 h 278"/>
                  <a:gd name="T12" fmla="*/ 279 w 395"/>
                  <a:gd name="T13" fmla="*/ 98 h 278"/>
                  <a:gd name="T14" fmla="*/ 294 w 395"/>
                  <a:gd name="T15" fmla="*/ 152 h 278"/>
                  <a:gd name="T16" fmla="*/ 370 w 395"/>
                  <a:gd name="T17" fmla="*/ 194 h 278"/>
                  <a:gd name="T18" fmla="*/ 395 w 395"/>
                  <a:gd name="T19" fmla="*/ 227 h 278"/>
                  <a:gd name="T20" fmla="*/ 367 w 395"/>
                  <a:gd name="T21" fmla="*/ 271 h 278"/>
                  <a:gd name="T22" fmla="*/ 220 w 395"/>
                  <a:gd name="T23" fmla="*/ 192 h 278"/>
                  <a:gd name="T24" fmla="*/ 178 w 395"/>
                  <a:gd name="T25" fmla="*/ 143 h 278"/>
                  <a:gd name="T26" fmla="*/ 105 w 395"/>
                  <a:gd name="T27" fmla="*/ 192 h 278"/>
                  <a:gd name="T28" fmla="*/ 80 w 395"/>
                  <a:gd name="T29" fmla="*/ 190 h 278"/>
                  <a:gd name="T30" fmla="*/ 73 w 395"/>
                  <a:gd name="T31" fmla="*/ 233 h 278"/>
                  <a:gd name="T32" fmla="*/ 48 w 395"/>
                  <a:gd name="T33" fmla="*/ 278 h 278"/>
                  <a:gd name="T34" fmla="*/ 0 w 395"/>
                  <a:gd name="T35" fmla="*/ 257 h 278"/>
                  <a:gd name="T36" fmla="*/ 0 w 395"/>
                  <a:gd name="T37" fmla="*/ 257 h 27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95"/>
                  <a:gd name="T58" fmla="*/ 0 h 278"/>
                  <a:gd name="T59" fmla="*/ 395 w 395"/>
                  <a:gd name="T60" fmla="*/ 278 h 27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95" h="278">
                    <a:moveTo>
                      <a:pt x="0" y="257"/>
                    </a:moveTo>
                    <a:lnTo>
                      <a:pt x="66" y="119"/>
                    </a:lnTo>
                    <a:lnTo>
                      <a:pt x="125" y="59"/>
                    </a:lnTo>
                    <a:lnTo>
                      <a:pt x="151" y="51"/>
                    </a:lnTo>
                    <a:lnTo>
                      <a:pt x="182" y="0"/>
                    </a:lnTo>
                    <a:lnTo>
                      <a:pt x="242" y="20"/>
                    </a:lnTo>
                    <a:lnTo>
                      <a:pt x="279" y="98"/>
                    </a:lnTo>
                    <a:lnTo>
                      <a:pt x="294" y="152"/>
                    </a:lnTo>
                    <a:lnTo>
                      <a:pt x="370" y="194"/>
                    </a:lnTo>
                    <a:lnTo>
                      <a:pt x="395" y="227"/>
                    </a:lnTo>
                    <a:lnTo>
                      <a:pt x="367" y="271"/>
                    </a:lnTo>
                    <a:lnTo>
                      <a:pt x="220" y="192"/>
                    </a:lnTo>
                    <a:lnTo>
                      <a:pt x="178" y="143"/>
                    </a:lnTo>
                    <a:lnTo>
                      <a:pt x="105" y="192"/>
                    </a:lnTo>
                    <a:lnTo>
                      <a:pt x="80" y="190"/>
                    </a:lnTo>
                    <a:lnTo>
                      <a:pt x="73" y="233"/>
                    </a:lnTo>
                    <a:lnTo>
                      <a:pt x="48" y="278"/>
                    </a:lnTo>
                    <a:lnTo>
                      <a:pt x="0" y="257"/>
                    </a:lnTo>
                    <a:close/>
                  </a:path>
                </a:pathLst>
              </a:custGeom>
              <a:solidFill>
                <a:srgbClr val="4766C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76" name="Freeform 35"/>
              <p:cNvSpPr>
                <a:spLocks/>
              </p:cNvSpPr>
              <p:nvPr/>
            </p:nvSpPr>
            <p:spPr bwMode="auto">
              <a:xfrm>
                <a:off x="3361" y="2617"/>
                <a:ext cx="264" cy="437"/>
              </a:xfrm>
              <a:custGeom>
                <a:avLst/>
                <a:gdLst>
                  <a:gd name="T0" fmla="*/ 95 w 264"/>
                  <a:gd name="T1" fmla="*/ 22 h 437"/>
                  <a:gd name="T2" fmla="*/ 70 w 264"/>
                  <a:gd name="T3" fmla="*/ 0 h 437"/>
                  <a:gd name="T4" fmla="*/ 44 w 264"/>
                  <a:gd name="T5" fmla="*/ 18 h 437"/>
                  <a:gd name="T6" fmla="*/ 0 w 264"/>
                  <a:gd name="T7" fmla="*/ 132 h 437"/>
                  <a:gd name="T8" fmla="*/ 15 w 264"/>
                  <a:gd name="T9" fmla="*/ 146 h 437"/>
                  <a:gd name="T10" fmla="*/ 49 w 264"/>
                  <a:gd name="T11" fmla="*/ 286 h 437"/>
                  <a:gd name="T12" fmla="*/ 138 w 264"/>
                  <a:gd name="T13" fmla="*/ 387 h 437"/>
                  <a:gd name="T14" fmla="*/ 228 w 264"/>
                  <a:gd name="T15" fmla="*/ 437 h 437"/>
                  <a:gd name="T16" fmla="*/ 264 w 264"/>
                  <a:gd name="T17" fmla="*/ 405 h 437"/>
                  <a:gd name="T18" fmla="*/ 147 w 264"/>
                  <a:gd name="T19" fmla="*/ 347 h 437"/>
                  <a:gd name="T20" fmla="*/ 85 w 264"/>
                  <a:gd name="T21" fmla="*/ 267 h 437"/>
                  <a:gd name="T22" fmla="*/ 72 w 264"/>
                  <a:gd name="T23" fmla="*/ 158 h 437"/>
                  <a:gd name="T24" fmla="*/ 128 w 264"/>
                  <a:gd name="T25" fmla="*/ 176 h 437"/>
                  <a:gd name="T26" fmla="*/ 147 w 264"/>
                  <a:gd name="T27" fmla="*/ 162 h 437"/>
                  <a:gd name="T28" fmla="*/ 196 w 264"/>
                  <a:gd name="T29" fmla="*/ 178 h 437"/>
                  <a:gd name="T30" fmla="*/ 198 w 264"/>
                  <a:gd name="T31" fmla="*/ 216 h 437"/>
                  <a:gd name="T32" fmla="*/ 217 w 264"/>
                  <a:gd name="T33" fmla="*/ 239 h 437"/>
                  <a:gd name="T34" fmla="*/ 249 w 264"/>
                  <a:gd name="T35" fmla="*/ 238 h 437"/>
                  <a:gd name="T36" fmla="*/ 249 w 264"/>
                  <a:gd name="T37" fmla="*/ 183 h 437"/>
                  <a:gd name="T38" fmla="*/ 221 w 264"/>
                  <a:gd name="T39" fmla="*/ 104 h 437"/>
                  <a:gd name="T40" fmla="*/ 127 w 264"/>
                  <a:gd name="T41" fmla="*/ 29 h 437"/>
                  <a:gd name="T42" fmla="*/ 95 w 264"/>
                  <a:gd name="T43" fmla="*/ 22 h 437"/>
                  <a:gd name="T44" fmla="*/ 95 w 264"/>
                  <a:gd name="T45" fmla="*/ 22 h 43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64"/>
                  <a:gd name="T70" fmla="*/ 0 h 437"/>
                  <a:gd name="T71" fmla="*/ 264 w 264"/>
                  <a:gd name="T72" fmla="*/ 437 h 43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64" h="437">
                    <a:moveTo>
                      <a:pt x="95" y="22"/>
                    </a:moveTo>
                    <a:lnTo>
                      <a:pt x="70" y="0"/>
                    </a:lnTo>
                    <a:lnTo>
                      <a:pt x="44" y="18"/>
                    </a:lnTo>
                    <a:lnTo>
                      <a:pt x="0" y="132"/>
                    </a:lnTo>
                    <a:lnTo>
                      <a:pt x="15" y="146"/>
                    </a:lnTo>
                    <a:lnTo>
                      <a:pt x="49" y="286"/>
                    </a:lnTo>
                    <a:lnTo>
                      <a:pt x="138" y="387"/>
                    </a:lnTo>
                    <a:lnTo>
                      <a:pt x="228" y="437"/>
                    </a:lnTo>
                    <a:lnTo>
                      <a:pt x="264" y="405"/>
                    </a:lnTo>
                    <a:lnTo>
                      <a:pt x="147" y="347"/>
                    </a:lnTo>
                    <a:lnTo>
                      <a:pt x="85" y="267"/>
                    </a:lnTo>
                    <a:lnTo>
                      <a:pt x="72" y="158"/>
                    </a:lnTo>
                    <a:lnTo>
                      <a:pt x="128" y="176"/>
                    </a:lnTo>
                    <a:lnTo>
                      <a:pt x="147" y="162"/>
                    </a:lnTo>
                    <a:lnTo>
                      <a:pt x="196" y="178"/>
                    </a:lnTo>
                    <a:lnTo>
                      <a:pt x="198" y="216"/>
                    </a:lnTo>
                    <a:lnTo>
                      <a:pt x="217" y="239"/>
                    </a:lnTo>
                    <a:lnTo>
                      <a:pt x="249" y="238"/>
                    </a:lnTo>
                    <a:lnTo>
                      <a:pt x="249" y="183"/>
                    </a:lnTo>
                    <a:lnTo>
                      <a:pt x="221" y="104"/>
                    </a:lnTo>
                    <a:lnTo>
                      <a:pt x="127" y="29"/>
                    </a:lnTo>
                    <a:lnTo>
                      <a:pt x="95" y="22"/>
                    </a:lnTo>
                    <a:close/>
                  </a:path>
                </a:pathLst>
              </a:custGeom>
              <a:solidFill>
                <a:srgbClr val="6E99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77" name="Freeform 36"/>
              <p:cNvSpPr>
                <a:spLocks/>
              </p:cNvSpPr>
              <p:nvPr/>
            </p:nvSpPr>
            <p:spPr bwMode="auto">
              <a:xfrm>
                <a:off x="3457" y="2627"/>
                <a:ext cx="171" cy="221"/>
              </a:xfrm>
              <a:custGeom>
                <a:avLst/>
                <a:gdLst>
                  <a:gd name="T0" fmla="*/ 0 w 171"/>
                  <a:gd name="T1" fmla="*/ 14 h 221"/>
                  <a:gd name="T2" fmla="*/ 21 w 171"/>
                  <a:gd name="T3" fmla="*/ 0 h 221"/>
                  <a:gd name="T4" fmla="*/ 74 w 171"/>
                  <a:gd name="T5" fmla="*/ 14 h 221"/>
                  <a:gd name="T6" fmla="*/ 126 w 171"/>
                  <a:gd name="T7" fmla="*/ 66 h 221"/>
                  <a:gd name="T8" fmla="*/ 170 w 171"/>
                  <a:gd name="T9" fmla="*/ 159 h 221"/>
                  <a:gd name="T10" fmla="*/ 171 w 171"/>
                  <a:gd name="T11" fmla="*/ 196 h 221"/>
                  <a:gd name="T12" fmla="*/ 164 w 171"/>
                  <a:gd name="T13" fmla="*/ 221 h 221"/>
                  <a:gd name="T14" fmla="*/ 149 w 171"/>
                  <a:gd name="T15" fmla="*/ 221 h 221"/>
                  <a:gd name="T16" fmla="*/ 129 w 171"/>
                  <a:gd name="T17" fmla="*/ 140 h 221"/>
                  <a:gd name="T18" fmla="*/ 93 w 171"/>
                  <a:gd name="T19" fmla="*/ 81 h 221"/>
                  <a:gd name="T20" fmla="*/ 20 w 171"/>
                  <a:gd name="T21" fmla="*/ 24 h 221"/>
                  <a:gd name="T22" fmla="*/ 0 w 171"/>
                  <a:gd name="T23" fmla="*/ 14 h 221"/>
                  <a:gd name="T24" fmla="*/ 0 w 171"/>
                  <a:gd name="T25" fmla="*/ 14 h 22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71"/>
                  <a:gd name="T40" fmla="*/ 0 h 221"/>
                  <a:gd name="T41" fmla="*/ 171 w 171"/>
                  <a:gd name="T42" fmla="*/ 221 h 22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71" h="221">
                    <a:moveTo>
                      <a:pt x="0" y="14"/>
                    </a:moveTo>
                    <a:lnTo>
                      <a:pt x="21" y="0"/>
                    </a:lnTo>
                    <a:lnTo>
                      <a:pt x="74" y="14"/>
                    </a:lnTo>
                    <a:lnTo>
                      <a:pt x="126" y="66"/>
                    </a:lnTo>
                    <a:lnTo>
                      <a:pt x="170" y="159"/>
                    </a:lnTo>
                    <a:lnTo>
                      <a:pt x="171" y="196"/>
                    </a:lnTo>
                    <a:lnTo>
                      <a:pt x="164" y="221"/>
                    </a:lnTo>
                    <a:lnTo>
                      <a:pt x="149" y="221"/>
                    </a:lnTo>
                    <a:lnTo>
                      <a:pt x="129" y="140"/>
                    </a:lnTo>
                    <a:lnTo>
                      <a:pt x="93" y="81"/>
                    </a:lnTo>
                    <a:lnTo>
                      <a:pt x="20" y="2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4766C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78" name="Freeform 37"/>
              <p:cNvSpPr>
                <a:spLocks/>
              </p:cNvSpPr>
              <p:nvPr/>
            </p:nvSpPr>
            <p:spPr bwMode="auto">
              <a:xfrm>
                <a:off x="3272" y="2851"/>
                <a:ext cx="143" cy="188"/>
              </a:xfrm>
              <a:custGeom>
                <a:avLst/>
                <a:gdLst>
                  <a:gd name="T0" fmla="*/ 117 w 143"/>
                  <a:gd name="T1" fmla="*/ 0 h 188"/>
                  <a:gd name="T2" fmla="*/ 103 w 143"/>
                  <a:gd name="T3" fmla="*/ 1 h 188"/>
                  <a:gd name="T4" fmla="*/ 103 w 143"/>
                  <a:gd name="T5" fmla="*/ 14 h 188"/>
                  <a:gd name="T6" fmla="*/ 97 w 143"/>
                  <a:gd name="T7" fmla="*/ 11 h 188"/>
                  <a:gd name="T8" fmla="*/ 90 w 143"/>
                  <a:gd name="T9" fmla="*/ 17 h 188"/>
                  <a:gd name="T10" fmla="*/ 96 w 143"/>
                  <a:gd name="T11" fmla="*/ 29 h 188"/>
                  <a:gd name="T12" fmla="*/ 87 w 143"/>
                  <a:gd name="T13" fmla="*/ 28 h 188"/>
                  <a:gd name="T14" fmla="*/ 86 w 143"/>
                  <a:gd name="T15" fmla="*/ 42 h 188"/>
                  <a:gd name="T16" fmla="*/ 79 w 143"/>
                  <a:gd name="T17" fmla="*/ 38 h 188"/>
                  <a:gd name="T18" fmla="*/ 69 w 143"/>
                  <a:gd name="T19" fmla="*/ 43 h 188"/>
                  <a:gd name="T20" fmla="*/ 79 w 143"/>
                  <a:gd name="T21" fmla="*/ 47 h 188"/>
                  <a:gd name="T22" fmla="*/ 72 w 143"/>
                  <a:gd name="T23" fmla="*/ 54 h 188"/>
                  <a:gd name="T24" fmla="*/ 69 w 143"/>
                  <a:gd name="T25" fmla="*/ 49 h 188"/>
                  <a:gd name="T26" fmla="*/ 61 w 143"/>
                  <a:gd name="T27" fmla="*/ 59 h 188"/>
                  <a:gd name="T28" fmla="*/ 55 w 143"/>
                  <a:gd name="T29" fmla="*/ 49 h 188"/>
                  <a:gd name="T30" fmla="*/ 52 w 143"/>
                  <a:gd name="T31" fmla="*/ 63 h 188"/>
                  <a:gd name="T32" fmla="*/ 55 w 143"/>
                  <a:gd name="T33" fmla="*/ 71 h 188"/>
                  <a:gd name="T34" fmla="*/ 44 w 143"/>
                  <a:gd name="T35" fmla="*/ 73 h 188"/>
                  <a:gd name="T36" fmla="*/ 40 w 143"/>
                  <a:gd name="T37" fmla="*/ 80 h 188"/>
                  <a:gd name="T38" fmla="*/ 42 w 143"/>
                  <a:gd name="T39" fmla="*/ 88 h 188"/>
                  <a:gd name="T40" fmla="*/ 30 w 143"/>
                  <a:gd name="T41" fmla="*/ 85 h 188"/>
                  <a:gd name="T42" fmla="*/ 26 w 143"/>
                  <a:gd name="T43" fmla="*/ 89 h 188"/>
                  <a:gd name="T44" fmla="*/ 20 w 143"/>
                  <a:gd name="T45" fmla="*/ 118 h 188"/>
                  <a:gd name="T46" fmla="*/ 17 w 143"/>
                  <a:gd name="T47" fmla="*/ 122 h 188"/>
                  <a:gd name="T48" fmla="*/ 23 w 143"/>
                  <a:gd name="T49" fmla="*/ 133 h 188"/>
                  <a:gd name="T50" fmla="*/ 14 w 143"/>
                  <a:gd name="T51" fmla="*/ 141 h 188"/>
                  <a:gd name="T52" fmla="*/ 20 w 143"/>
                  <a:gd name="T53" fmla="*/ 147 h 188"/>
                  <a:gd name="T54" fmla="*/ 14 w 143"/>
                  <a:gd name="T55" fmla="*/ 151 h 188"/>
                  <a:gd name="T56" fmla="*/ 7 w 143"/>
                  <a:gd name="T57" fmla="*/ 157 h 188"/>
                  <a:gd name="T58" fmla="*/ 14 w 143"/>
                  <a:gd name="T59" fmla="*/ 161 h 188"/>
                  <a:gd name="T60" fmla="*/ 7 w 143"/>
                  <a:gd name="T61" fmla="*/ 165 h 188"/>
                  <a:gd name="T62" fmla="*/ 0 w 143"/>
                  <a:gd name="T63" fmla="*/ 183 h 188"/>
                  <a:gd name="T64" fmla="*/ 28 w 143"/>
                  <a:gd name="T65" fmla="*/ 188 h 188"/>
                  <a:gd name="T66" fmla="*/ 52 w 143"/>
                  <a:gd name="T67" fmla="*/ 141 h 188"/>
                  <a:gd name="T68" fmla="*/ 52 w 143"/>
                  <a:gd name="T69" fmla="*/ 115 h 188"/>
                  <a:gd name="T70" fmla="*/ 143 w 143"/>
                  <a:gd name="T71" fmla="*/ 63 h 188"/>
                  <a:gd name="T72" fmla="*/ 117 w 143"/>
                  <a:gd name="T73" fmla="*/ 0 h 188"/>
                  <a:gd name="T74" fmla="*/ 117 w 143"/>
                  <a:gd name="T75" fmla="*/ 0 h 18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43"/>
                  <a:gd name="T115" fmla="*/ 0 h 188"/>
                  <a:gd name="T116" fmla="*/ 143 w 143"/>
                  <a:gd name="T117" fmla="*/ 188 h 18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43" h="188">
                    <a:moveTo>
                      <a:pt x="117" y="0"/>
                    </a:moveTo>
                    <a:lnTo>
                      <a:pt x="103" y="1"/>
                    </a:lnTo>
                    <a:lnTo>
                      <a:pt x="103" y="14"/>
                    </a:lnTo>
                    <a:lnTo>
                      <a:pt x="97" y="11"/>
                    </a:lnTo>
                    <a:lnTo>
                      <a:pt x="90" y="17"/>
                    </a:lnTo>
                    <a:lnTo>
                      <a:pt x="96" y="29"/>
                    </a:lnTo>
                    <a:lnTo>
                      <a:pt x="87" y="28"/>
                    </a:lnTo>
                    <a:lnTo>
                      <a:pt x="86" y="42"/>
                    </a:lnTo>
                    <a:lnTo>
                      <a:pt x="79" y="38"/>
                    </a:lnTo>
                    <a:lnTo>
                      <a:pt x="69" y="43"/>
                    </a:lnTo>
                    <a:lnTo>
                      <a:pt x="79" y="47"/>
                    </a:lnTo>
                    <a:lnTo>
                      <a:pt x="72" y="54"/>
                    </a:lnTo>
                    <a:lnTo>
                      <a:pt x="69" y="49"/>
                    </a:lnTo>
                    <a:lnTo>
                      <a:pt x="61" y="59"/>
                    </a:lnTo>
                    <a:lnTo>
                      <a:pt x="55" y="49"/>
                    </a:lnTo>
                    <a:lnTo>
                      <a:pt x="52" y="63"/>
                    </a:lnTo>
                    <a:lnTo>
                      <a:pt x="55" y="71"/>
                    </a:lnTo>
                    <a:lnTo>
                      <a:pt x="44" y="73"/>
                    </a:lnTo>
                    <a:lnTo>
                      <a:pt x="40" y="80"/>
                    </a:lnTo>
                    <a:lnTo>
                      <a:pt x="42" y="88"/>
                    </a:lnTo>
                    <a:lnTo>
                      <a:pt x="30" y="85"/>
                    </a:lnTo>
                    <a:lnTo>
                      <a:pt x="26" y="89"/>
                    </a:lnTo>
                    <a:lnTo>
                      <a:pt x="20" y="118"/>
                    </a:lnTo>
                    <a:lnTo>
                      <a:pt x="17" y="122"/>
                    </a:lnTo>
                    <a:lnTo>
                      <a:pt x="23" y="133"/>
                    </a:lnTo>
                    <a:lnTo>
                      <a:pt x="14" y="141"/>
                    </a:lnTo>
                    <a:lnTo>
                      <a:pt x="20" y="147"/>
                    </a:lnTo>
                    <a:lnTo>
                      <a:pt x="14" y="151"/>
                    </a:lnTo>
                    <a:lnTo>
                      <a:pt x="7" y="157"/>
                    </a:lnTo>
                    <a:lnTo>
                      <a:pt x="14" y="161"/>
                    </a:lnTo>
                    <a:lnTo>
                      <a:pt x="7" y="165"/>
                    </a:lnTo>
                    <a:lnTo>
                      <a:pt x="0" y="183"/>
                    </a:lnTo>
                    <a:lnTo>
                      <a:pt x="28" y="188"/>
                    </a:lnTo>
                    <a:lnTo>
                      <a:pt x="52" y="141"/>
                    </a:lnTo>
                    <a:lnTo>
                      <a:pt x="52" y="115"/>
                    </a:lnTo>
                    <a:lnTo>
                      <a:pt x="143" y="63"/>
                    </a:lnTo>
                    <a:lnTo>
                      <a:pt x="117" y="0"/>
                    </a:lnTo>
                    <a:close/>
                  </a:path>
                </a:pathLst>
              </a:custGeom>
              <a:solidFill>
                <a:srgbClr val="3047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79" name="Freeform 38"/>
              <p:cNvSpPr>
                <a:spLocks/>
              </p:cNvSpPr>
              <p:nvPr/>
            </p:nvSpPr>
            <p:spPr bwMode="auto">
              <a:xfrm>
                <a:off x="3424" y="2495"/>
                <a:ext cx="49" cy="144"/>
              </a:xfrm>
              <a:custGeom>
                <a:avLst/>
                <a:gdLst>
                  <a:gd name="T0" fmla="*/ 26 w 49"/>
                  <a:gd name="T1" fmla="*/ 144 h 144"/>
                  <a:gd name="T2" fmla="*/ 2 w 49"/>
                  <a:gd name="T3" fmla="*/ 114 h 144"/>
                  <a:gd name="T4" fmla="*/ 0 w 49"/>
                  <a:gd name="T5" fmla="*/ 73 h 144"/>
                  <a:gd name="T6" fmla="*/ 14 w 49"/>
                  <a:gd name="T7" fmla="*/ 23 h 144"/>
                  <a:gd name="T8" fmla="*/ 49 w 49"/>
                  <a:gd name="T9" fmla="*/ 0 h 144"/>
                  <a:gd name="T10" fmla="*/ 26 w 49"/>
                  <a:gd name="T11" fmla="*/ 144 h 144"/>
                  <a:gd name="T12" fmla="*/ 26 w 49"/>
                  <a:gd name="T13" fmla="*/ 144 h 14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9"/>
                  <a:gd name="T22" fmla="*/ 0 h 144"/>
                  <a:gd name="T23" fmla="*/ 49 w 49"/>
                  <a:gd name="T24" fmla="*/ 144 h 14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9" h="144">
                    <a:moveTo>
                      <a:pt x="26" y="144"/>
                    </a:moveTo>
                    <a:lnTo>
                      <a:pt x="2" y="114"/>
                    </a:lnTo>
                    <a:lnTo>
                      <a:pt x="0" y="73"/>
                    </a:lnTo>
                    <a:lnTo>
                      <a:pt x="14" y="23"/>
                    </a:lnTo>
                    <a:lnTo>
                      <a:pt x="49" y="0"/>
                    </a:lnTo>
                    <a:lnTo>
                      <a:pt x="26" y="144"/>
                    </a:lnTo>
                    <a:close/>
                  </a:path>
                </a:pathLst>
              </a:custGeom>
              <a:solidFill>
                <a:srgbClr val="C299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80" name="Freeform 39"/>
              <p:cNvSpPr>
                <a:spLocks/>
              </p:cNvSpPr>
              <p:nvPr/>
            </p:nvSpPr>
            <p:spPr bwMode="auto">
              <a:xfrm>
                <a:off x="3453" y="2499"/>
                <a:ext cx="67" cy="140"/>
              </a:xfrm>
              <a:custGeom>
                <a:avLst/>
                <a:gdLst>
                  <a:gd name="T0" fmla="*/ 3 w 67"/>
                  <a:gd name="T1" fmla="*/ 140 h 140"/>
                  <a:gd name="T2" fmla="*/ 0 w 67"/>
                  <a:gd name="T3" fmla="*/ 52 h 140"/>
                  <a:gd name="T4" fmla="*/ 20 w 67"/>
                  <a:gd name="T5" fmla="*/ 0 h 140"/>
                  <a:gd name="T6" fmla="*/ 50 w 67"/>
                  <a:gd name="T7" fmla="*/ 17 h 140"/>
                  <a:gd name="T8" fmla="*/ 67 w 67"/>
                  <a:gd name="T9" fmla="*/ 58 h 140"/>
                  <a:gd name="T10" fmla="*/ 42 w 67"/>
                  <a:gd name="T11" fmla="*/ 125 h 140"/>
                  <a:gd name="T12" fmla="*/ 3 w 67"/>
                  <a:gd name="T13" fmla="*/ 140 h 140"/>
                  <a:gd name="T14" fmla="*/ 3 w 67"/>
                  <a:gd name="T15" fmla="*/ 140 h 1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7"/>
                  <a:gd name="T25" fmla="*/ 0 h 140"/>
                  <a:gd name="T26" fmla="*/ 67 w 67"/>
                  <a:gd name="T27" fmla="*/ 140 h 1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7" h="140">
                    <a:moveTo>
                      <a:pt x="3" y="140"/>
                    </a:moveTo>
                    <a:lnTo>
                      <a:pt x="0" y="52"/>
                    </a:lnTo>
                    <a:lnTo>
                      <a:pt x="20" y="0"/>
                    </a:lnTo>
                    <a:lnTo>
                      <a:pt x="50" y="17"/>
                    </a:lnTo>
                    <a:lnTo>
                      <a:pt x="67" y="58"/>
                    </a:lnTo>
                    <a:lnTo>
                      <a:pt x="42" y="125"/>
                    </a:lnTo>
                    <a:lnTo>
                      <a:pt x="3" y="140"/>
                    </a:lnTo>
                    <a:close/>
                  </a:path>
                </a:pathLst>
              </a:custGeom>
              <a:solidFill>
                <a:srgbClr val="A67A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81" name="Freeform 40"/>
              <p:cNvSpPr>
                <a:spLocks/>
              </p:cNvSpPr>
              <p:nvPr/>
            </p:nvSpPr>
            <p:spPr bwMode="auto">
              <a:xfrm>
                <a:off x="3002" y="3009"/>
                <a:ext cx="118" cy="59"/>
              </a:xfrm>
              <a:custGeom>
                <a:avLst/>
                <a:gdLst>
                  <a:gd name="T0" fmla="*/ 72 w 118"/>
                  <a:gd name="T1" fmla="*/ 0 h 59"/>
                  <a:gd name="T2" fmla="*/ 108 w 118"/>
                  <a:gd name="T3" fmla="*/ 16 h 59"/>
                  <a:gd name="T4" fmla="*/ 118 w 118"/>
                  <a:gd name="T5" fmla="*/ 25 h 59"/>
                  <a:gd name="T6" fmla="*/ 114 w 118"/>
                  <a:gd name="T7" fmla="*/ 45 h 59"/>
                  <a:gd name="T8" fmla="*/ 76 w 118"/>
                  <a:gd name="T9" fmla="*/ 59 h 59"/>
                  <a:gd name="T10" fmla="*/ 0 w 118"/>
                  <a:gd name="T11" fmla="*/ 46 h 59"/>
                  <a:gd name="T12" fmla="*/ 0 w 118"/>
                  <a:gd name="T13" fmla="*/ 16 h 59"/>
                  <a:gd name="T14" fmla="*/ 42 w 118"/>
                  <a:gd name="T15" fmla="*/ 0 h 59"/>
                  <a:gd name="T16" fmla="*/ 72 w 118"/>
                  <a:gd name="T17" fmla="*/ 0 h 59"/>
                  <a:gd name="T18" fmla="*/ 72 w 118"/>
                  <a:gd name="T19" fmla="*/ 0 h 5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8"/>
                  <a:gd name="T31" fmla="*/ 0 h 59"/>
                  <a:gd name="T32" fmla="*/ 118 w 118"/>
                  <a:gd name="T33" fmla="*/ 59 h 5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8" h="59">
                    <a:moveTo>
                      <a:pt x="72" y="0"/>
                    </a:moveTo>
                    <a:lnTo>
                      <a:pt x="108" y="16"/>
                    </a:lnTo>
                    <a:lnTo>
                      <a:pt x="118" y="25"/>
                    </a:lnTo>
                    <a:lnTo>
                      <a:pt x="114" y="45"/>
                    </a:lnTo>
                    <a:lnTo>
                      <a:pt x="76" y="59"/>
                    </a:lnTo>
                    <a:lnTo>
                      <a:pt x="0" y="46"/>
                    </a:lnTo>
                    <a:lnTo>
                      <a:pt x="0" y="16"/>
                    </a:lnTo>
                    <a:lnTo>
                      <a:pt x="42" y="0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63809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82" name="Freeform 41"/>
              <p:cNvSpPr>
                <a:spLocks/>
              </p:cNvSpPr>
              <p:nvPr/>
            </p:nvSpPr>
            <p:spPr bwMode="auto">
              <a:xfrm>
                <a:off x="3043" y="2945"/>
                <a:ext cx="35" cy="94"/>
              </a:xfrm>
              <a:custGeom>
                <a:avLst/>
                <a:gdLst>
                  <a:gd name="T0" fmla="*/ 35 w 35"/>
                  <a:gd name="T1" fmla="*/ 0 h 94"/>
                  <a:gd name="T2" fmla="*/ 32 w 35"/>
                  <a:gd name="T3" fmla="*/ 94 h 94"/>
                  <a:gd name="T4" fmla="*/ 0 w 35"/>
                  <a:gd name="T5" fmla="*/ 94 h 94"/>
                  <a:gd name="T6" fmla="*/ 0 w 35"/>
                  <a:gd name="T7" fmla="*/ 1 h 94"/>
                  <a:gd name="T8" fmla="*/ 35 w 35"/>
                  <a:gd name="T9" fmla="*/ 0 h 94"/>
                  <a:gd name="T10" fmla="*/ 35 w 35"/>
                  <a:gd name="T11" fmla="*/ 0 h 9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94"/>
                  <a:gd name="T20" fmla="*/ 35 w 35"/>
                  <a:gd name="T21" fmla="*/ 94 h 9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94">
                    <a:moveTo>
                      <a:pt x="35" y="0"/>
                    </a:moveTo>
                    <a:lnTo>
                      <a:pt x="32" y="94"/>
                    </a:lnTo>
                    <a:lnTo>
                      <a:pt x="0" y="94"/>
                    </a:lnTo>
                    <a:lnTo>
                      <a:pt x="0" y="1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7A94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83" name="Freeform 42"/>
              <p:cNvSpPr>
                <a:spLocks/>
              </p:cNvSpPr>
              <p:nvPr/>
            </p:nvSpPr>
            <p:spPr bwMode="auto">
              <a:xfrm>
                <a:off x="3083" y="2869"/>
                <a:ext cx="44" cy="49"/>
              </a:xfrm>
              <a:custGeom>
                <a:avLst/>
                <a:gdLst>
                  <a:gd name="T0" fmla="*/ 0 w 44"/>
                  <a:gd name="T1" fmla="*/ 25 h 49"/>
                  <a:gd name="T2" fmla="*/ 10 w 44"/>
                  <a:gd name="T3" fmla="*/ 0 h 49"/>
                  <a:gd name="T4" fmla="*/ 44 w 44"/>
                  <a:gd name="T5" fmla="*/ 21 h 49"/>
                  <a:gd name="T6" fmla="*/ 34 w 44"/>
                  <a:gd name="T7" fmla="*/ 49 h 49"/>
                  <a:gd name="T8" fmla="*/ 0 w 44"/>
                  <a:gd name="T9" fmla="*/ 25 h 49"/>
                  <a:gd name="T10" fmla="*/ 0 w 44"/>
                  <a:gd name="T11" fmla="*/ 25 h 4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4"/>
                  <a:gd name="T19" fmla="*/ 0 h 49"/>
                  <a:gd name="T20" fmla="*/ 44 w 44"/>
                  <a:gd name="T21" fmla="*/ 49 h 4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4" h="49">
                    <a:moveTo>
                      <a:pt x="0" y="25"/>
                    </a:moveTo>
                    <a:lnTo>
                      <a:pt x="10" y="0"/>
                    </a:lnTo>
                    <a:lnTo>
                      <a:pt x="44" y="21"/>
                    </a:lnTo>
                    <a:lnTo>
                      <a:pt x="34" y="49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7A94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84" name="Freeform 43"/>
              <p:cNvSpPr>
                <a:spLocks/>
              </p:cNvSpPr>
              <p:nvPr/>
            </p:nvSpPr>
            <p:spPr bwMode="auto">
              <a:xfrm>
                <a:off x="3069" y="2712"/>
                <a:ext cx="83" cy="51"/>
              </a:xfrm>
              <a:custGeom>
                <a:avLst/>
                <a:gdLst>
                  <a:gd name="T0" fmla="*/ 54 w 83"/>
                  <a:gd name="T1" fmla="*/ 51 h 51"/>
                  <a:gd name="T2" fmla="*/ 0 w 83"/>
                  <a:gd name="T3" fmla="*/ 13 h 51"/>
                  <a:gd name="T4" fmla="*/ 26 w 83"/>
                  <a:gd name="T5" fmla="*/ 0 h 51"/>
                  <a:gd name="T6" fmla="*/ 83 w 83"/>
                  <a:gd name="T7" fmla="*/ 38 h 51"/>
                  <a:gd name="T8" fmla="*/ 54 w 83"/>
                  <a:gd name="T9" fmla="*/ 51 h 51"/>
                  <a:gd name="T10" fmla="*/ 54 w 83"/>
                  <a:gd name="T11" fmla="*/ 51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51"/>
                  <a:gd name="T20" fmla="*/ 83 w 83"/>
                  <a:gd name="T21" fmla="*/ 51 h 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51">
                    <a:moveTo>
                      <a:pt x="54" y="51"/>
                    </a:moveTo>
                    <a:lnTo>
                      <a:pt x="0" y="13"/>
                    </a:lnTo>
                    <a:lnTo>
                      <a:pt x="26" y="0"/>
                    </a:lnTo>
                    <a:lnTo>
                      <a:pt x="83" y="38"/>
                    </a:lnTo>
                    <a:lnTo>
                      <a:pt x="54" y="51"/>
                    </a:lnTo>
                    <a:close/>
                  </a:path>
                </a:pathLst>
              </a:custGeom>
              <a:solidFill>
                <a:srgbClr val="63B8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85" name="Freeform 44"/>
              <p:cNvSpPr>
                <a:spLocks/>
              </p:cNvSpPr>
              <p:nvPr/>
            </p:nvSpPr>
            <p:spPr bwMode="auto">
              <a:xfrm>
                <a:off x="3062" y="2728"/>
                <a:ext cx="61" cy="159"/>
              </a:xfrm>
              <a:custGeom>
                <a:avLst/>
                <a:gdLst>
                  <a:gd name="T0" fmla="*/ 61 w 61"/>
                  <a:gd name="T1" fmla="*/ 159 h 159"/>
                  <a:gd name="T2" fmla="*/ 0 w 61"/>
                  <a:gd name="T3" fmla="*/ 120 h 159"/>
                  <a:gd name="T4" fmla="*/ 12 w 61"/>
                  <a:gd name="T5" fmla="*/ 0 h 159"/>
                  <a:gd name="T6" fmla="*/ 59 w 61"/>
                  <a:gd name="T7" fmla="*/ 37 h 159"/>
                  <a:gd name="T8" fmla="*/ 61 w 61"/>
                  <a:gd name="T9" fmla="*/ 159 h 159"/>
                  <a:gd name="T10" fmla="*/ 61 w 61"/>
                  <a:gd name="T11" fmla="*/ 159 h 1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1"/>
                  <a:gd name="T19" fmla="*/ 0 h 159"/>
                  <a:gd name="T20" fmla="*/ 61 w 61"/>
                  <a:gd name="T21" fmla="*/ 159 h 15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1" h="159">
                    <a:moveTo>
                      <a:pt x="61" y="159"/>
                    </a:moveTo>
                    <a:lnTo>
                      <a:pt x="0" y="120"/>
                    </a:lnTo>
                    <a:lnTo>
                      <a:pt x="12" y="0"/>
                    </a:lnTo>
                    <a:lnTo>
                      <a:pt x="59" y="37"/>
                    </a:lnTo>
                    <a:lnTo>
                      <a:pt x="61" y="159"/>
                    </a:lnTo>
                    <a:close/>
                  </a:path>
                </a:pathLst>
              </a:custGeom>
              <a:solidFill>
                <a:srgbClr val="85D1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86" name="Freeform 45"/>
              <p:cNvSpPr>
                <a:spLocks/>
              </p:cNvSpPr>
              <p:nvPr/>
            </p:nvSpPr>
            <p:spPr bwMode="auto">
              <a:xfrm>
                <a:off x="3117" y="2750"/>
                <a:ext cx="38" cy="143"/>
              </a:xfrm>
              <a:custGeom>
                <a:avLst/>
                <a:gdLst>
                  <a:gd name="T0" fmla="*/ 0 w 38"/>
                  <a:gd name="T1" fmla="*/ 133 h 143"/>
                  <a:gd name="T2" fmla="*/ 4 w 38"/>
                  <a:gd name="T3" fmla="*/ 10 h 143"/>
                  <a:gd name="T4" fmla="*/ 32 w 38"/>
                  <a:gd name="T5" fmla="*/ 0 h 143"/>
                  <a:gd name="T6" fmla="*/ 38 w 38"/>
                  <a:gd name="T7" fmla="*/ 137 h 143"/>
                  <a:gd name="T8" fmla="*/ 20 w 38"/>
                  <a:gd name="T9" fmla="*/ 143 h 143"/>
                  <a:gd name="T10" fmla="*/ 0 w 38"/>
                  <a:gd name="T11" fmla="*/ 133 h 143"/>
                  <a:gd name="T12" fmla="*/ 0 w 38"/>
                  <a:gd name="T13" fmla="*/ 133 h 1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8"/>
                  <a:gd name="T22" fmla="*/ 0 h 143"/>
                  <a:gd name="T23" fmla="*/ 38 w 38"/>
                  <a:gd name="T24" fmla="*/ 143 h 1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8" h="143">
                    <a:moveTo>
                      <a:pt x="0" y="133"/>
                    </a:moveTo>
                    <a:lnTo>
                      <a:pt x="4" y="10"/>
                    </a:lnTo>
                    <a:lnTo>
                      <a:pt x="32" y="0"/>
                    </a:lnTo>
                    <a:lnTo>
                      <a:pt x="38" y="137"/>
                    </a:lnTo>
                    <a:lnTo>
                      <a:pt x="20" y="143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3687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87" name="Freeform 46"/>
              <p:cNvSpPr>
                <a:spLocks/>
              </p:cNvSpPr>
              <p:nvPr/>
            </p:nvSpPr>
            <p:spPr bwMode="auto">
              <a:xfrm>
                <a:off x="3002" y="2889"/>
                <a:ext cx="129" cy="42"/>
              </a:xfrm>
              <a:custGeom>
                <a:avLst/>
                <a:gdLst>
                  <a:gd name="T0" fmla="*/ 0 w 129"/>
                  <a:gd name="T1" fmla="*/ 0 h 42"/>
                  <a:gd name="T2" fmla="*/ 76 w 129"/>
                  <a:gd name="T3" fmla="*/ 0 h 42"/>
                  <a:gd name="T4" fmla="*/ 129 w 129"/>
                  <a:gd name="T5" fmla="*/ 29 h 42"/>
                  <a:gd name="T6" fmla="*/ 111 w 129"/>
                  <a:gd name="T7" fmla="*/ 42 h 42"/>
                  <a:gd name="T8" fmla="*/ 2 w 129"/>
                  <a:gd name="T9" fmla="*/ 37 h 42"/>
                  <a:gd name="T10" fmla="*/ 0 w 129"/>
                  <a:gd name="T11" fmla="*/ 0 h 42"/>
                  <a:gd name="T12" fmla="*/ 0 w 129"/>
                  <a:gd name="T13" fmla="*/ 0 h 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"/>
                  <a:gd name="T22" fmla="*/ 0 h 42"/>
                  <a:gd name="T23" fmla="*/ 129 w 129"/>
                  <a:gd name="T24" fmla="*/ 42 h 4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" h="42">
                    <a:moveTo>
                      <a:pt x="0" y="0"/>
                    </a:moveTo>
                    <a:lnTo>
                      <a:pt x="76" y="0"/>
                    </a:lnTo>
                    <a:lnTo>
                      <a:pt x="129" y="29"/>
                    </a:lnTo>
                    <a:lnTo>
                      <a:pt x="111" y="42"/>
                    </a:lnTo>
                    <a:lnTo>
                      <a:pt x="2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B8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88" name="Freeform 47"/>
              <p:cNvSpPr>
                <a:spLocks/>
              </p:cNvSpPr>
              <p:nvPr/>
            </p:nvSpPr>
            <p:spPr bwMode="auto">
              <a:xfrm>
                <a:off x="3001" y="2918"/>
                <a:ext cx="119" cy="27"/>
              </a:xfrm>
              <a:custGeom>
                <a:avLst/>
                <a:gdLst>
                  <a:gd name="T0" fmla="*/ 4 w 119"/>
                  <a:gd name="T1" fmla="*/ 1 h 27"/>
                  <a:gd name="T2" fmla="*/ 119 w 119"/>
                  <a:gd name="T3" fmla="*/ 0 h 27"/>
                  <a:gd name="T4" fmla="*/ 112 w 119"/>
                  <a:gd name="T5" fmla="*/ 27 h 27"/>
                  <a:gd name="T6" fmla="*/ 0 w 119"/>
                  <a:gd name="T7" fmla="*/ 22 h 27"/>
                  <a:gd name="T8" fmla="*/ 4 w 119"/>
                  <a:gd name="T9" fmla="*/ 1 h 27"/>
                  <a:gd name="T10" fmla="*/ 4 w 119"/>
                  <a:gd name="T11" fmla="*/ 1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9"/>
                  <a:gd name="T19" fmla="*/ 0 h 27"/>
                  <a:gd name="T20" fmla="*/ 119 w 119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9" h="27">
                    <a:moveTo>
                      <a:pt x="4" y="1"/>
                    </a:moveTo>
                    <a:lnTo>
                      <a:pt x="119" y="0"/>
                    </a:lnTo>
                    <a:lnTo>
                      <a:pt x="112" y="27"/>
                    </a:lnTo>
                    <a:lnTo>
                      <a:pt x="0" y="22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rgbClr val="3687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89" name="Freeform 48"/>
              <p:cNvSpPr>
                <a:spLocks/>
              </p:cNvSpPr>
              <p:nvPr/>
            </p:nvSpPr>
            <p:spPr bwMode="auto">
              <a:xfrm>
                <a:off x="3436" y="2781"/>
                <a:ext cx="199" cy="221"/>
              </a:xfrm>
              <a:custGeom>
                <a:avLst/>
                <a:gdLst>
                  <a:gd name="T0" fmla="*/ 0 w 199"/>
                  <a:gd name="T1" fmla="*/ 0 h 221"/>
                  <a:gd name="T2" fmla="*/ 18 w 199"/>
                  <a:gd name="T3" fmla="*/ 15 h 221"/>
                  <a:gd name="T4" fmla="*/ 11 w 199"/>
                  <a:gd name="T5" fmla="*/ 22 h 221"/>
                  <a:gd name="T6" fmla="*/ 17 w 199"/>
                  <a:gd name="T7" fmla="*/ 33 h 221"/>
                  <a:gd name="T8" fmla="*/ 25 w 199"/>
                  <a:gd name="T9" fmla="*/ 32 h 221"/>
                  <a:gd name="T10" fmla="*/ 23 w 199"/>
                  <a:gd name="T11" fmla="*/ 42 h 221"/>
                  <a:gd name="T12" fmla="*/ 32 w 199"/>
                  <a:gd name="T13" fmla="*/ 43 h 221"/>
                  <a:gd name="T14" fmla="*/ 28 w 199"/>
                  <a:gd name="T15" fmla="*/ 52 h 221"/>
                  <a:gd name="T16" fmla="*/ 28 w 199"/>
                  <a:gd name="T17" fmla="*/ 64 h 221"/>
                  <a:gd name="T18" fmla="*/ 35 w 199"/>
                  <a:gd name="T19" fmla="*/ 60 h 221"/>
                  <a:gd name="T20" fmla="*/ 45 w 199"/>
                  <a:gd name="T21" fmla="*/ 67 h 221"/>
                  <a:gd name="T22" fmla="*/ 37 w 199"/>
                  <a:gd name="T23" fmla="*/ 67 h 221"/>
                  <a:gd name="T24" fmla="*/ 42 w 199"/>
                  <a:gd name="T25" fmla="*/ 74 h 221"/>
                  <a:gd name="T26" fmla="*/ 38 w 199"/>
                  <a:gd name="T27" fmla="*/ 78 h 221"/>
                  <a:gd name="T28" fmla="*/ 39 w 199"/>
                  <a:gd name="T29" fmla="*/ 94 h 221"/>
                  <a:gd name="T30" fmla="*/ 52 w 199"/>
                  <a:gd name="T31" fmla="*/ 89 h 221"/>
                  <a:gd name="T32" fmla="*/ 49 w 199"/>
                  <a:gd name="T33" fmla="*/ 99 h 221"/>
                  <a:gd name="T34" fmla="*/ 58 w 199"/>
                  <a:gd name="T35" fmla="*/ 106 h 221"/>
                  <a:gd name="T36" fmla="*/ 52 w 199"/>
                  <a:gd name="T37" fmla="*/ 109 h 221"/>
                  <a:gd name="T38" fmla="*/ 52 w 199"/>
                  <a:gd name="T39" fmla="*/ 123 h 221"/>
                  <a:gd name="T40" fmla="*/ 63 w 199"/>
                  <a:gd name="T41" fmla="*/ 117 h 221"/>
                  <a:gd name="T42" fmla="*/ 63 w 199"/>
                  <a:gd name="T43" fmla="*/ 127 h 221"/>
                  <a:gd name="T44" fmla="*/ 70 w 199"/>
                  <a:gd name="T45" fmla="*/ 126 h 221"/>
                  <a:gd name="T46" fmla="*/ 70 w 199"/>
                  <a:gd name="T47" fmla="*/ 134 h 221"/>
                  <a:gd name="T48" fmla="*/ 74 w 199"/>
                  <a:gd name="T49" fmla="*/ 148 h 221"/>
                  <a:gd name="T50" fmla="*/ 80 w 199"/>
                  <a:gd name="T51" fmla="*/ 141 h 221"/>
                  <a:gd name="T52" fmla="*/ 86 w 199"/>
                  <a:gd name="T53" fmla="*/ 148 h 221"/>
                  <a:gd name="T54" fmla="*/ 81 w 199"/>
                  <a:gd name="T55" fmla="*/ 158 h 221"/>
                  <a:gd name="T56" fmla="*/ 83 w 199"/>
                  <a:gd name="T57" fmla="*/ 165 h 221"/>
                  <a:gd name="T58" fmla="*/ 93 w 199"/>
                  <a:gd name="T59" fmla="*/ 179 h 221"/>
                  <a:gd name="T60" fmla="*/ 105 w 199"/>
                  <a:gd name="T61" fmla="*/ 176 h 221"/>
                  <a:gd name="T62" fmla="*/ 114 w 199"/>
                  <a:gd name="T63" fmla="*/ 185 h 221"/>
                  <a:gd name="T64" fmla="*/ 122 w 199"/>
                  <a:gd name="T65" fmla="*/ 179 h 221"/>
                  <a:gd name="T66" fmla="*/ 125 w 199"/>
                  <a:gd name="T67" fmla="*/ 188 h 221"/>
                  <a:gd name="T68" fmla="*/ 135 w 199"/>
                  <a:gd name="T69" fmla="*/ 188 h 221"/>
                  <a:gd name="T70" fmla="*/ 136 w 199"/>
                  <a:gd name="T71" fmla="*/ 183 h 221"/>
                  <a:gd name="T72" fmla="*/ 144 w 199"/>
                  <a:gd name="T73" fmla="*/ 179 h 221"/>
                  <a:gd name="T74" fmla="*/ 143 w 199"/>
                  <a:gd name="T75" fmla="*/ 188 h 221"/>
                  <a:gd name="T76" fmla="*/ 151 w 199"/>
                  <a:gd name="T77" fmla="*/ 188 h 221"/>
                  <a:gd name="T78" fmla="*/ 151 w 199"/>
                  <a:gd name="T79" fmla="*/ 196 h 221"/>
                  <a:gd name="T80" fmla="*/ 157 w 199"/>
                  <a:gd name="T81" fmla="*/ 202 h 221"/>
                  <a:gd name="T82" fmla="*/ 163 w 199"/>
                  <a:gd name="T83" fmla="*/ 193 h 221"/>
                  <a:gd name="T84" fmla="*/ 163 w 199"/>
                  <a:gd name="T85" fmla="*/ 202 h 221"/>
                  <a:gd name="T86" fmla="*/ 171 w 199"/>
                  <a:gd name="T87" fmla="*/ 196 h 221"/>
                  <a:gd name="T88" fmla="*/ 172 w 199"/>
                  <a:gd name="T89" fmla="*/ 206 h 221"/>
                  <a:gd name="T90" fmla="*/ 177 w 199"/>
                  <a:gd name="T91" fmla="*/ 217 h 221"/>
                  <a:gd name="T92" fmla="*/ 184 w 199"/>
                  <a:gd name="T93" fmla="*/ 207 h 221"/>
                  <a:gd name="T94" fmla="*/ 191 w 199"/>
                  <a:gd name="T95" fmla="*/ 221 h 221"/>
                  <a:gd name="T96" fmla="*/ 199 w 199"/>
                  <a:gd name="T97" fmla="*/ 202 h 221"/>
                  <a:gd name="T98" fmla="*/ 178 w 199"/>
                  <a:gd name="T99" fmla="*/ 169 h 221"/>
                  <a:gd name="T100" fmla="*/ 108 w 199"/>
                  <a:gd name="T101" fmla="*/ 136 h 221"/>
                  <a:gd name="T102" fmla="*/ 58 w 199"/>
                  <a:gd name="T103" fmla="*/ 10 h 221"/>
                  <a:gd name="T104" fmla="*/ 25 w 199"/>
                  <a:gd name="T105" fmla="*/ 0 h 221"/>
                  <a:gd name="T106" fmla="*/ 0 w 199"/>
                  <a:gd name="T107" fmla="*/ 0 h 221"/>
                  <a:gd name="T108" fmla="*/ 0 w 199"/>
                  <a:gd name="T109" fmla="*/ 0 h 221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99"/>
                  <a:gd name="T166" fmla="*/ 0 h 221"/>
                  <a:gd name="T167" fmla="*/ 199 w 199"/>
                  <a:gd name="T168" fmla="*/ 221 h 221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99" h="221">
                    <a:moveTo>
                      <a:pt x="0" y="0"/>
                    </a:moveTo>
                    <a:lnTo>
                      <a:pt x="18" y="15"/>
                    </a:lnTo>
                    <a:lnTo>
                      <a:pt x="11" y="22"/>
                    </a:lnTo>
                    <a:lnTo>
                      <a:pt x="17" y="33"/>
                    </a:lnTo>
                    <a:lnTo>
                      <a:pt x="25" y="32"/>
                    </a:lnTo>
                    <a:lnTo>
                      <a:pt x="23" y="42"/>
                    </a:lnTo>
                    <a:lnTo>
                      <a:pt x="32" y="43"/>
                    </a:lnTo>
                    <a:lnTo>
                      <a:pt x="28" y="52"/>
                    </a:lnTo>
                    <a:lnTo>
                      <a:pt x="28" y="64"/>
                    </a:lnTo>
                    <a:lnTo>
                      <a:pt x="35" y="60"/>
                    </a:lnTo>
                    <a:lnTo>
                      <a:pt x="45" y="67"/>
                    </a:lnTo>
                    <a:lnTo>
                      <a:pt x="37" y="67"/>
                    </a:lnTo>
                    <a:lnTo>
                      <a:pt x="42" y="74"/>
                    </a:lnTo>
                    <a:lnTo>
                      <a:pt x="38" y="78"/>
                    </a:lnTo>
                    <a:lnTo>
                      <a:pt x="39" y="94"/>
                    </a:lnTo>
                    <a:lnTo>
                      <a:pt x="52" y="89"/>
                    </a:lnTo>
                    <a:lnTo>
                      <a:pt x="49" y="99"/>
                    </a:lnTo>
                    <a:lnTo>
                      <a:pt x="58" y="106"/>
                    </a:lnTo>
                    <a:lnTo>
                      <a:pt x="52" y="109"/>
                    </a:lnTo>
                    <a:lnTo>
                      <a:pt x="52" y="123"/>
                    </a:lnTo>
                    <a:lnTo>
                      <a:pt x="63" y="117"/>
                    </a:lnTo>
                    <a:lnTo>
                      <a:pt x="63" y="127"/>
                    </a:lnTo>
                    <a:lnTo>
                      <a:pt x="70" y="126"/>
                    </a:lnTo>
                    <a:lnTo>
                      <a:pt x="70" y="134"/>
                    </a:lnTo>
                    <a:lnTo>
                      <a:pt x="74" y="148"/>
                    </a:lnTo>
                    <a:lnTo>
                      <a:pt x="80" y="141"/>
                    </a:lnTo>
                    <a:lnTo>
                      <a:pt x="86" y="148"/>
                    </a:lnTo>
                    <a:lnTo>
                      <a:pt x="81" y="158"/>
                    </a:lnTo>
                    <a:lnTo>
                      <a:pt x="83" y="165"/>
                    </a:lnTo>
                    <a:lnTo>
                      <a:pt x="93" y="179"/>
                    </a:lnTo>
                    <a:lnTo>
                      <a:pt x="105" y="176"/>
                    </a:lnTo>
                    <a:lnTo>
                      <a:pt x="114" y="185"/>
                    </a:lnTo>
                    <a:lnTo>
                      <a:pt x="122" y="179"/>
                    </a:lnTo>
                    <a:lnTo>
                      <a:pt x="125" y="188"/>
                    </a:lnTo>
                    <a:lnTo>
                      <a:pt x="135" y="188"/>
                    </a:lnTo>
                    <a:lnTo>
                      <a:pt x="136" y="183"/>
                    </a:lnTo>
                    <a:lnTo>
                      <a:pt x="144" y="179"/>
                    </a:lnTo>
                    <a:lnTo>
                      <a:pt x="143" y="188"/>
                    </a:lnTo>
                    <a:lnTo>
                      <a:pt x="151" y="188"/>
                    </a:lnTo>
                    <a:lnTo>
                      <a:pt x="151" y="196"/>
                    </a:lnTo>
                    <a:lnTo>
                      <a:pt x="157" y="202"/>
                    </a:lnTo>
                    <a:lnTo>
                      <a:pt x="163" y="193"/>
                    </a:lnTo>
                    <a:lnTo>
                      <a:pt x="163" y="202"/>
                    </a:lnTo>
                    <a:lnTo>
                      <a:pt x="171" y="196"/>
                    </a:lnTo>
                    <a:lnTo>
                      <a:pt x="172" y="206"/>
                    </a:lnTo>
                    <a:lnTo>
                      <a:pt x="177" y="217"/>
                    </a:lnTo>
                    <a:lnTo>
                      <a:pt x="184" y="207"/>
                    </a:lnTo>
                    <a:lnTo>
                      <a:pt x="191" y="221"/>
                    </a:lnTo>
                    <a:lnTo>
                      <a:pt x="199" y="202"/>
                    </a:lnTo>
                    <a:lnTo>
                      <a:pt x="178" y="169"/>
                    </a:lnTo>
                    <a:lnTo>
                      <a:pt x="108" y="136"/>
                    </a:lnTo>
                    <a:lnTo>
                      <a:pt x="58" y="10"/>
                    </a:lnTo>
                    <a:lnTo>
                      <a:pt x="2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047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90" name="Freeform 49"/>
              <p:cNvSpPr>
                <a:spLocks/>
              </p:cNvSpPr>
              <p:nvPr/>
            </p:nvSpPr>
            <p:spPr bwMode="auto">
              <a:xfrm>
                <a:off x="3027" y="3019"/>
                <a:ext cx="66" cy="34"/>
              </a:xfrm>
              <a:custGeom>
                <a:avLst/>
                <a:gdLst>
                  <a:gd name="T0" fmla="*/ 52 w 66"/>
                  <a:gd name="T1" fmla="*/ 3 h 34"/>
                  <a:gd name="T2" fmla="*/ 61 w 66"/>
                  <a:gd name="T3" fmla="*/ 7 h 34"/>
                  <a:gd name="T4" fmla="*/ 59 w 66"/>
                  <a:gd name="T5" fmla="*/ 10 h 34"/>
                  <a:gd name="T6" fmla="*/ 63 w 66"/>
                  <a:gd name="T7" fmla="*/ 11 h 34"/>
                  <a:gd name="T8" fmla="*/ 63 w 66"/>
                  <a:gd name="T9" fmla="*/ 14 h 34"/>
                  <a:gd name="T10" fmla="*/ 59 w 66"/>
                  <a:gd name="T11" fmla="*/ 14 h 34"/>
                  <a:gd name="T12" fmla="*/ 66 w 66"/>
                  <a:gd name="T13" fmla="*/ 20 h 34"/>
                  <a:gd name="T14" fmla="*/ 63 w 66"/>
                  <a:gd name="T15" fmla="*/ 25 h 34"/>
                  <a:gd name="T16" fmla="*/ 61 w 66"/>
                  <a:gd name="T17" fmla="*/ 24 h 34"/>
                  <a:gd name="T18" fmla="*/ 61 w 66"/>
                  <a:gd name="T19" fmla="*/ 31 h 34"/>
                  <a:gd name="T20" fmla="*/ 52 w 66"/>
                  <a:gd name="T21" fmla="*/ 31 h 34"/>
                  <a:gd name="T22" fmla="*/ 51 w 66"/>
                  <a:gd name="T23" fmla="*/ 25 h 34"/>
                  <a:gd name="T24" fmla="*/ 45 w 66"/>
                  <a:gd name="T25" fmla="*/ 31 h 34"/>
                  <a:gd name="T26" fmla="*/ 42 w 66"/>
                  <a:gd name="T27" fmla="*/ 25 h 34"/>
                  <a:gd name="T28" fmla="*/ 41 w 66"/>
                  <a:gd name="T29" fmla="*/ 32 h 34"/>
                  <a:gd name="T30" fmla="*/ 27 w 66"/>
                  <a:gd name="T31" fmla="*/ 34 h 34"/>
                  <a:gd name="T32" fmla="*/ 31 w 66"/>
                  <a:gd name="T33" fmla="*/ 29 h 34"/>
                  <a:gd name="T34" fmla="*/ 26 w 66"/>
                  <a:gd name="T35" fmla="*/ 28 h 34"/>
                  <a:gd name="T36" fmla="*/ 23 w 66"/>
                  <a:gd name="T37" fmla="*/ 31 h 34"/>
                  <a:gd name="T38" fmla="*/ 21 w 66"/>
                  <a:gd name="T39" fmla="*/ 28 h 34"/>
                  <a:gd name="T40" fmla="*/ 17 w 66"/>
                  <a:gd name="T41" fmla="*/ 32 h 34"/>
                  <a:gd name="T42" fmla="*/ 6 w 66"/>
                  <a:gd name="T43" fmla="*/ 29 h 34"/>
                  <a:gd name="T44" fmla="*/ 10 w 66"/>
                  <a:gd name="T45" fmla="*/ 25 h 34"/>
                  <a:gd name="T46" fmla="*/ 5 w 66"/>
                  <a:gd name="T47" fmla="*/ 25 h 34"/>
                  <a:gd name="T48" fmla="*/ 0 w 66"/>
                  <a:gd name="T49" fmla="*/ 20 h 34"/>
                  <a:gd name="T50" fmla="*/ 6 w 66"/>
                  <a:gd name="T51" fmla="*/ 20 h 34"/>
                  <a:gd name="T52" fmla="*/ 6 w 66"/>
                  <a:gd name="T53" fmla="*/ 17 h 34"/>
                  <a:gd name="T54" fmla="*/ 3 w 66"/>
                  <a:gd name="T55" fmla="*/ 17 h 34"/>
                  <a:gd name="T56" fmla="*/ 0 w 66"/>
                  <a:gd name="T57" fmla="*/ 7 h 34"/>
                  <a:gd name="T58" fmla="*/ 3 w 66"/>
                  <a:gd name="T59" fmla="*/ 6 h 34"/>
                  <a:gd name="T60" fmla="*/ 3 w 66"/>
                  <a:gd name="T61" fmla="*/ 8 h 34"/>
                  <a:gd name="T62" fmla="*/ 6 w 66"/>
                  <a:gd name="T63" fmla="*/ 8 h 34"/>
                  <a:gd name="T64" fmla="*/ 6 w 66"/>
                  <a:gd name="T65" fmla="*/ 3 h 34"/>
                  <a:gd name="T66" fmla="*/ 16 w 66"/>
                  <a:gd name="T67" fmla="*/ 0 h 34"/>
                  <a:gd name="T68" fmla="*/ 52 w 66"/>
                  <a:gd name="T69" fmla="*/ 3 h 34"/>
                  <a:gd name="T70" fmla="*/ 52 w 66"/>
                  <a:gd name="T71" fmla="*/ 3 h 3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66"/>
                  <a:gd name="T109" fmla="*/ 0 h 34"/>
                  <a:gd name="T110" fmla="*/ 66 w 66"/>
                  <a:gd name="T111" fmla="*/ 34 h 34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66" h="34">
                    <a:moveTo>
                      <a:pt x="52" y="3"/>
                    </a:moveTo>
                    <a:lnTo>
                      <a:pt x="61" y="7"/>
                    </a:lnTo>
                    <a:lnTo>
                      <a:pt x="59" y="10"/>
                    </a:lnTo>
                    <a:lnTo>
                      <a:pt x="63" y="11"/>
                    </a:lnTo>
                    <a:lnTo>
                      <a:pt x="63" y="14"/>
                    </a:lnTo>
                    <a:lnTo>
                      <a:pt x="59" y="14"/>
                    </a:lnTo>
                    <a:lnTo>
                      <a:pt x="66" y="20"/>
                    </a:lnTo>
                    <a:lnTo>
                      <a:pt x="63" y="25"/>
                    </a:lnTo>
                    <a:lnTo>
                      <a:pt x="61" y="24"/>
                    </a:lnTo>
                    <a:lnTo>
                      <a:pt x="61" y="31"/>
                    </a:lnTo>
                    <a:lnTo>
                      <a:pt x="52" y="31"/>
                    </a:lnTo>
                    <a:lnTo>
                      <a:pt x="51" y="25"/>
                    </a:lnTo>
                    <a:lnTo>
                      <a:pt x="45" y="31"/>
                    </a:lnTo>
                    <a:lnTo>
                      <a:pt x="42" y="25"/>
                    </a:lnTo>
                    <a:lnTo>
                      <a:pt x="41" y="32"/>
                    </a:lnTo>
                    <a:lnTo>
                      <a:pt x="27" y="34"/>
                    </a:lnTo>
                    <a:lnTo>
                      <a:pt x="31" y="29"/>
                    </a:lnTo>
                    <a:lnTo>
                      <a:pt x="26" y="28"/>
                    </a:lnTo>
                    <a:lnTo>
                      <a:pt x="23" y="31"/>
                    </a:lnTo>
                    <a:lnTo>
                      <a:pt x="21" y="28"/>
                    </a:lnTo>
                    <a:lnTo>
                      <a:pt x="17" y="32"/>
                    </a:lnTo>
                    <a:lnTo>
                      <a:pt x="6" y="29"/>
                    </a:lnTo>
                    <a:lnTo>
                      <a:pt x="10" y="25"/>
                    </a:lnTo>
                    <a:lnTo>
                      <a:pt x="5" y="25"/>
                    </a:lnTo>
                    <a:lnTo>
                      <a:pt x="0" y="20"/>
                    </a:lnTo>
                    <a:lnTo>
                      <a:pt x="6" y="20"/>
                    </a:lnTo>
                    <a:lnTo>
                      <a:pt x="6" y="17"/>
                    </a:lnTo>
                    <a:lnTo>
                      <a:pt x="3" y="17"/>
                    </a:lnTo>
                    <a:lnTo>
                      <a:pt x="0" y="7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3"/>
                    </a:lnTo>
                    <a:lnTo>
                      <a:pt x="16" y="0"/>
                    </a:lnTo>
                    <a:lnTo>
                      <a:pt x="52" y="3"/>
                    </a:lnTo>
                    <a:close/>
                  </a:path>
                </a:pathLst>
              </a:custGeom>
              <a:solidFill>
                <a:srgbClr val="7A94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91" name="Freeform 50"/>
              <p:cNvSpPr>
                <a:spLocks/>
              </p:cNvSpPr>
              <p:nvPr/>
            </p:nvSpPr>
            <p:spPr bwMode="auto">
              <a:xfrm>
                <a:off x="2803" y="2813"/>
                <a:ext cx="188" cy="59"/>
              </a:xfrm>
              <a:custGeom>
                <a:avLst/>
                <a:gdLst>
                  <a:gd name="T0" fmla="*/ 2 w 188"/>
                  <a:gd name="T1" fmla="*/ 59 h 59"/>
                  <a:gd name="T2" fmla="*/ 188 w 188"/>
                  <a:gd name="T3" fmla="*/ 59 h 59"/>
                  <a:gd name="T4" fmla="*/ 63 w 188"/>
                  <a:gd name="T5" fmla="*/ 0 h 59"/>
                  <a:gd name="T6" fmla="*/ 0 w 188"/>
                  <a:gd name="T7" fmla="*/ 0 h 59"/>
                  <a:gd name="T8" fmla="*/ 2 w 188"/>
                  <a:gd name="T9" fmla="*/ 59 h 59"/>
                  <a:gd name="T10" fmla="*/ 2 w 188"/>
                  <a:gd name="T11" fmla="*/ 59 h 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8"/>
                  <a:gd name="T19" fmla="*/ 0 h 59"/>
                  <a:gd name="T20" fmla="*/ 188 w 188"/>
                  <a:gd name="T21" fmla="*/ 59 h 5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8" h="59">
                    <a:moveTo>
                      <a:pt x="2" y="59"/>
                    </a:moveTo>
                    <a:lnTo>
                      <a:pt x="188" y="59"/>
                    </a:lnTo>
                    <a:lnTo>
                      <a:pt x="63" y="0"/>
                    </a:lnTo>
                    <a:lnTo>
                      <a:pt x="0" y="0"/>
                    </a:lnTo>
                    <a:lnTo>
                      <a:pt x="2" y="59"/>
                    </a:lnTo>
                    <a:close/>
                  </a:path>
                </a:pathLst>
              </a:custGeom>
              <a:solidFill>
                <a:srgbClr val="A69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92" name="Freeform 51"/>
              <p:cNvSpPr>
                <a:spLocks/>
              </p:cNvSpPr>
              <p:nvPr/>
            </p:nvSpPr>
            <p:spPr bwMode="auto">
              <a:xfrm>
                <a:off x="2803" y="2625"/>
                <a:ext cx="58" cy="208"/>
              </a:xfrm>
              <a:custGeom>
                <a:avLst/>
                <a:gdLst>
                  <a:gd name="T0" fmla="*/ 0 w 58"/>
                  <a:gd name="T1" fmla="*/ 208 h 208"/>
                  <a:gd name="T2" fmla="*/ 58 w 58"/>
                  <a:gd name="T3" fmla="*/ 208 h 208"/>
                  <a:gd name="T4" fmla="*/ 58 w 58"/>
                  <a:gd name="T5" fmla="*/ 157 h 208"/>
                  <a:gd name="T6" fmla="*/ 34 w 58"/>
                  <a:gd name="T7" fmla="*/ 156 h 208"/>
                  <a:gd name="T8" fmla="*/ 23 w 58"/>
                  <a:gd name="T9" fmla="*/ 122 h 208"/>
                  <a:gd name="T10" fmla="*/ 44 w 58"/>
                  <a:gd name="T11" fmla="*/ 124 h 208"/>
                  <a:gd name="T12" fmla="*/ 38 w 58"/>
                  <a:gd name="T13" fmla="*/ 14 h 208"/>
                  <a:gd name="T14" fmla="*/ 3 w 58"/>
                  <a:gd name="T15" fmla="*/ 0 h 208"/>
                  <a:gd name="T16" fmla="*/ 0 w 58"/>
                  <a:gd name="T17" fmla="*/ 208 h 208"/>
                  <a:gd name="T18" fmla="*/ 0 w 58"/>
                  <a:gd name="T19" fmla="*/ 208 h 20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8"/>
                  <a:gd name="T31" fmla="*/ 0 h 208"/>
                  <a:gd name="T32" fmla="*/ 58 w 58"/>
                  <a:gd name="T33" fmla="*/ 208 h 20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8" h="208">
                    <a:moveTo>
                      <a:pt x="0" y="208"/>
                    </a:moveTo>
                    <a:lnTo>
                      <a:pt x="58" y="208"/>
                    </a:lnTo>
                    <a:lnTo>
                      <a:pt x="58" y="157"/>
                    </a:lnTo>
                    <a:lnTo>
                      <a:pt x="34" y="156"/>
                    </a:lnTo>
                    <a:lnTo>
                      <a:pt x="23" y="122"/>
                    </a:lnTo>
                    <a:lnTo>
                      <a:pt x="44" y="124"/>
                    </a:lnTo>
                    <a:lnTo>
                      <a:pt x="38" y="14"/>
                    </a:lnTo>
                    <a:lnTo>
                      <a:pt x="3" y="0"/>
                    </a:lnTo>
                    <a:lnTo>
                      <a:pt x="0" y="208"/>
                    </a:lnTo>
                    <a:close/>
                  </a:path>
                </a:pathLst>
              </a:custGeom>
              <a:solidFill>
                <a:srgbClr val="D999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93" name="Freeform 52"/>
              <p:cNvSpPr>
                <a:spLocks/>
              </p:cNvSpPr>
              <p:nvPr/>
            </p:nvSpPr>
            <p:spPr bwMode="auto">
              <a:xfrm>
                <a:off x="3488" y="2630"/>
                <a:ext cx="146" cy="217"/>
              </a:xfrm>
              <a:custGeom>
                <a:avLst/>
                <a:gdLst>
                  <a:gd name="T0" fmla="*/ 0 w 146"/>
                  <a:gd name="T1" fmla="*/ 0 h 217"/>
                  <a:gd name="T2" fmla="*/ 0 w 146"/>
                  <a:gd name="T3" fmla="*/ 11 h 217"/>
                  <a:gd name="T4" fmla="*/ 7 w 146"/>
                  <a:gd name="T5" fmla="*/ 11 h 217"/>
                  <a:gd name="T6" fmla="*/ 11 w 146"/>
                  <a:gd name="T7" fmla="*/ 19 h 217"/>
                  <a:gd name="T8" fmla="*/ 17 w 146"/>
                  <a:gd name="T9" fmla="*/ 23 h 217"/>
                  <a:gd name="T10" fmla="*/ 21 w 146"/>
                  <a:gd name="T11" fmla="*/ 16 h 217"/>
                  <a:gd name="T12" fmla="*/ 25 w 146"/>
                  <a:gd name="T13" fmla="*/ 21 h 217"/>
                  <a:gd name="T14" fmla="*/ 22 w 146"/>
                  <a:gd name="T15" fmla="*/ 28 h 217"/>
                  <a:gd name="T16" fmla="*/ 35 w 146"/>
                  <a:gd name="T17" fmla="*/ 25 h 217"/>
                  <a:gd name="T18" fmla="*/ 34 w 146"/>
                  <a:gd name="T19" fmla="*/ 32 h 217"/>
                  <a:gd name="T20" fmla="*/ 36 w 146"/>
                  <a:gd name="T21" fmla="*/ 36 h 217"/>
                  <a:gd name="T22" fmla="*/ 43 w 146"/>
                  <a:gd name="T23" fmla="*/ 32 h 217"/>
                  <a:gd name="T24" fmla="*/ 48 w 146"/>
                  <a:gd name="T25" fmla="*/ 37 h 217"/>
                  <a:gd name="T26" fmla="*/ 43 w 146"/>
                  <a:gd name="T27" fmla="*/ 39 h 217"/>
                  <a:gd name="T28" fmla="*/ 53 w 146"/>
                  <a:gd name="T29" fmla="*/ 46 h 217"/>
                  <a:gd name="T30" fmla="*/ 57 w 146"/>
                  <a:gd name="T31" fmla="*/ 42 h 217"/>
                  <a:gd name="T32" fmla="*/ 70 w 146"/>
                  <a:gd name="T33" fmla="*/ 49 h 217"/>
                  <a:gd name="T34" fmla="*/ 63 w 146"/>
                  <a:gd name="T35" fmla="*/ 53 h 217"/>
                  <a:gd name="T36" fmla="*/ 76 w 146"/>
                  <a:gd name="T37" fmla="*/ 57 h 217"/>
                  <a:gd name="T38" fmla="*/ 69 w 146"/>
                  <a:gd name="T39" fmla="*/ 63 h 217"/>
                  <a:gd name="T40" fmla="*/ 76 w 146"/>
                  <a:gd name="T41" fmla="*/ 74 h 217"/>
                  <a:gd name="T42" fmla="*/ 80 w 146"/>
                  <a:gd name="T43" fmla="*/ 67 h 217"/>
                  <a:gd name="T44" fmla="*/ 87 w 146"/>
                  <a:gd name="T45" fmla="*/ 81 h 217"/>
                  <a:gd name="T46" fmla="*/ 81 w 146"/>
                  <a:gd name="T47" fmla="*/ 81 h 217"/>
                  <a:gd name="T48" fmla="*/ 84 w 146"/>
                  <a:gd name="T49" fmla="*/ 89 h 217"/>
                  <a:gd name="T50" fmla="*/ 94 w 146"/>
                  <a:gd name="T51" fmla="*/ 89 h 217"/>
                  <a:gd name="T52" fmla="*/ 92 w 146"/>
                  <a:gd name="T53" fmla="*/ 98 h 217"/>
                  <a:gd name="T54" fmla="*/ 98 w 146"/>
                  <a:gd name="T55" fmla="*/ 99 h 217"/>
                  <a:gd name="T56" fmla="*/ 99 w 146"/>
                  <a:gd name="T57" fmla="*/ 105 h 217"/>
                  <a:gd name="T58" fmla="*/ 104 w 146"/>
                  <a:gd name="T59" fmla="*/ 114 h 217"/>
                  <a:gd name="T60" fmla="*/ 108 w 146"/>
                  <a:gd name="T61" fmla="*/ 113 h 217"/>
                  <a:gd name="T62" fmla="*/ 109 w 146"/>
                  <a:gd name="T63" fmla="*/ 120 h 217"/>
                  <a:gd name="T64" fmla="*/ 109 w 146"/>
                  <a:gd name="T65" fmla="*/ 126 h 217"/>
                  <a:gd name="T66" fmla="*/ 118 w 146"/>
                  <a:gd name="T67" fmla="*/ 147 h 217"/>
                  <a:gd name="T68" fmla="*/ 122 w 146"/>
                  <a:gd name="T69" fmla="*/ 141 h 217"/>
                  <a:gd name="T70" fmla="*/ 125 w 146"/>
                  <a:gd name="T71" fmla="*/ 151 h 217"/>
                  <a:gd name="T72" fmla="*/ 122 w 146"/>
                  <a:gd name="T73" fmla="*/ 156 h 217"/>
                  <a:gd name="T74" fmla="*/ 127 w 146"/>
                  <a:gd name="T75" fmla="*/ 161 h 217"/>
                  <a:gd name="T76" fmla="*/ 125 w 146"/>
                  <a:gd name="T77" fmla="*/ 169 h 217"/>
                  <a:gd name="T78" fmla="*/ 130 w 146"/>
                  <a:gd name="T79" fmla="*/ 175 h 217"/>
                  <a:gd name="T80" fmla="*/ 129 w 146"/>
                  <a:gd name="T81" fmla="*/ 184 h 217"/>
                  <a:gd name="T82" fmla="*/ 127 w 146"/>
                  <a:gd name="T83" fmla="*/ 217 h 217"/>
                  <a:gd name="T84" fmla="*/ 139 w 146"/>
                  <a:gd name="T85" fmla="*/ 211 h 217"/>
                  <a:gd name="T86" fmla="*/ 146 w 146"/>
                  <a:gd name="T87" fmla="*/ 177 h 217"/>
                  <a:gd name="T88" fmla="*/ 122 w 146"/>
                  <a:gd name="T89" fmla="*/ 105 h 217"/>
                  <a:gd name="T90" fmla="*/ 78 w 146"/>
                  <a:gd name="T91" fmla="*/ 37 h 217"/>
                  <a:gd name="T92" fmla="*/ 34 w 146"/>
                  <a:gd name="T93" fmla="*/ 1 h 217"/>
                  <a:gd name="T94" fmla="*/ 0 w 146"/>
                  <a:gd name="T95" fmla="*/ 0 h 217"/>
                  <a:gd name="T96" fmla="*/ 0 w 146"/>
                  <a:gd name="T97" fmla="*/ 0 h 217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46"/>
                  <a:gd name="T148" fmla="*/ 0 h 217"/>
                  <a:gd name="T149" fmla="*/ 146 w 146"/>
                  <a:gd name="T150" fmla="*/ 217 h 217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46" h="217">
                    <a:moveTo>
                      <a:pt x="0" y="0"/>
                    </a:moveTo>
                    <a:lnTo>
                      <a:pt x="0" y="11"/>
                    </a:lnTo>
                    <a:lnTo>
                      <a:pt x="7" y="11"/>
                    </a:lnTo>
                    <a:lnTo>
                      <a:pt x="11" y="19"/>
                    </a:lnTo>
                    <a:lnTo>
                      <a:pt x="17" y="23"/>
                    </a:lnTo>
                    <a:lnTo>
                      <a:pt x="21" y="16"/>
                    </a:lnTo>
                    <a:lnTo>
                      <a:pt x="25" y="21"/>
                    </a:lnTo>
                    <a:lnTo>
                      <a:pt x="22" y="28"/>
                    </a:lnTo>
                    <a:lnTo>
                      <a:pt x="35" y="25"/>
                    </a:lnTo>
                    <a:lnTo>
                      <a:pt x="34" y="32"/>
                    </a:lnTo>
                    <a:lnTo>
                      <a:pt x="36" y="36"/>
                    </a:lnTo>
                    <a:lnTo>
                      <a:pt x="43" y="32"/>
                    </a:lnTo>
                    <a:lnTo>
                      <a:pt x="48" y="37"/>
                    </a:lnTo>
                    <a:lnTo>
                      <a:pt x="43" y="39"/>
                    </a:lnTo>
                    <a:lnTo>
                      <a:pt x="53" y="46"/>
                    </a:lnTo>
                    <a:lnTo>
                      <a:pt x="57" y="42"/>
                    </a:lnTo>
                    <a:lnTo>
                      <a:pt x="70" y="49"/>
                    </a:lnTo>
                    <a:lnTo>
                      <a:pt x="63" y="53"/>
                    </a:lnTo>
                    <a:lnTo>
                      <a:pt x="76" y="57"/>
                    </a:lnTo>
                    <a:lnTo>
                      <a:pt x="69" y="63"/>
                    </a:lnTo>
                    <a:lnTo>
                      <a:pt x="76" y="74"/>
                    </a:lnTo>
                    <a:lnTo>
                      <a:pt x="80" y="67"/>
                    </a:lnTo>
                    <a:lnTo>
                      <a:pt x="87" y="81"/>
                    </a:lnTo>
                    <a:lnTo>
                      <a:pt x="81" y="81"/>
                    </a:lnTo>
                    <a:lnTo>
                      <a:pt x="84" y="89"/>
                    </a:lnTo>
                    <a:lnTo>
                      <a:pt x="94" y="89"/>
                    </a:lnTo>
                    <a:lnTo>
                      <a:pt x="92" y="98"/>
                    </a:lnTo>
                    <a:lnTo>
                      <a:pt x="98" y="99"/>
                    </a:lnTo>
                    <a:lnTo>
                      <a:pt x="99" y="105"/>
                    </a:lnTo>
                    <a:lnTo>
                      <a:pt x="104" y="114"/>
                    </a:lnTo>
                    <a:lnTo>
                      <a:pt x="108" y="113"/>
                    </a:lnTo>
                    <a:lnTo>
                      <a:pt x="109" y="120"/>
                    </a:lnTo>
                    <a:lnTo>
                      <a:pt x="109" y="126"/>
                    </a:lnTo>
                    <a:lnTo>
                      <a:pt x="118" y="147"/>
                    </a:lnTo>
                    <a:lnTo>
                      <a:pt x="122" y="141"/>
                    </a:lnTo>
                    <a:lnTo>
                      <a:pt x="125" y="151"/>
                    </a:lnTo>
                    <a:lnTo>
                      <a:pt x="122" y="156"/>
                    </a:lnTo>
                    <a:lnTo>
                      <a:pt x="127" y="161"/>
                    </a:lnTo>
                    <a:lnTo>
                      <a:pt x="125" y="169"/>
                    </a:lnTo>
                    <a:lnTo>
                      <a:pt x="130" y="175"/>
                    </a:lnTo>
                    <a:lnTo>
                      <a:pt x="129" y="184"/>
                    </a:lnTo>
                    <a:lnTo>
                      <a:pt x="127" y="217"/>
                    </a:lnTo>
                    <a:lnTo>
                      <a:pt x="139" y="211"/>
                    </a:lnTo>
                    <a:lnTo>
                      <a:pt x="146" y="177"/>
                    </a:lnTo>
                    <a:lnTo>
                      <a:pt x="122" y="105"/>
                    </a:lnTo>
                    <a:lnTo>
                      <a:pt x="78" y="37"/>
                    </a:lnTo>
                    <a:lnTo>
                      <a:pt x="34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047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94" name="Freeform 53"/>
              <p:cNvSpPr>
                <a:spLocks/>
              </p:cNvSpPr>
              <p:nvPr/>
            </p:nvSpPr>
            <p:spPr bwMode="auto">
              <a:xfrm>
                <a:off x="2800" y="2875"/>
                <a:ext cx="202" cy="206"/>
              </a:xfrm>
              <a:custGeom>
                <a:avLst/>
                <a:gdLst>
                  <a:gd name="T0" fmla="*/ 5 w 202"/>
                  <a:gd name="T1" fmla="*/ 0 h 206"/>
                  <a:gd name="T2" fmla="*/ 201 w 202"/>
                  <a:gd name="T3" fmla="*/ 5 h 206"/>
                  <a:gd name="T4" fmla="*/ 202 w 202"/>
                  <a:gd name="T5" fmla="*/ 206 h 206"/>
                  <a:gd name="T6" fmla="*/ 0 w 202"/>
                  <a:gd name="T7" fmla="*/ 201 h 206"/>
                  <a:gd name="T8" fmla="*/ 5 w 202"/>
                  <a:gd name="T9" fmla="*/ 0 h 206"/>
                  <a:gd name="T10" fmla="*/ 5 w 202"/>
                  <a:gd name="T11" fmla="*/ 0 h 2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2"/>
                  <a:gd name="T19" fmla="*/ 0 h 206"/>
                  <a:gd name="T20" fmla="*/ 202 w 202"/>
                  <a:gd name="T21" fmla="*/ 206 h 2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2" h="206">
                    <a:moveTo>
                      <a:pt x="5" y="0"/>
                    </a:moveTo>
                    <a:lnTo>
                      <a:pt x="201" y="5"/>
                    </a:lnTo>
                    <a:lnTo>
                      <a:pt x="202" y="206"/>
                    </a:lnTo>
                    <a:lnTo>
                      <a:pt x="0" y="20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8F82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95" name="Freeform 54"/>
              <p:cNvSpPr>
                <a:spLocks/>
              </p:cNvSpPr>
              <p:nvPr/>
            </p:nvSpPr>
            <p:spPr bwMode="auto">
              <a:xfrm>
                <a:off x="1886" y="2561"/>
                <a:ext cx="51" cy="34"/>
              </a:xfrm>
              <a:custGeom>
                <a:avLst/>
                <a:gdLst>
                  <a:gd name="T0" fmla="*/ 51 w 51"/>
                  <a:gd name="T1" fmla="*/ 17 h 34"/>
                  <a:gd name="T2" fmla="*/ 39 w 51"/>
                  <a:gd name="T3" fmla="*/ 29 h 34"/>
                  <a:gd name="T4" fmla="*/ 14 w 51"/>
                  <a:gd name="T5" fmla="*/ 34 h 34"/>
                  <a:gd name="T6" fmla="*/ 0 w 51"/>
                  <a:gd name="T7" fmla="*/ 13 h 34"/>
                  <a:gd name="T8" fmla="*/ 4 w 51"/>
                  <a:gd name="T9" fmla="*/ 1 h 34"/>
                  <a:gd name="T10" fmla="*/ 42 w 51"/>
                  <a:gd name="T11" fmla="*/ 0 h 34"/>
                  <a:gd name="T12" fmla="*/ 51 w 51"/>
                  <a:gd name="T13" fmla="*/ 17 h 34"/>
                  <a:gd name="T14" fmla="*/ 51 w 51"/>
                  <a:gd name="T15" fmla="*/ 17 h 3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1"/>
                  <a:gd name="T25" fmla="*/ 0 h 34"/>
                  <a:gd name="T26" fmla="*/ 51 w 51"/>
                  <a:gd name="T27" fmla="*/ 34 h 3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1" h="34">
                    <a:moveTo>
                      <a:pt x="51" y="17"/>
                    </a:moveTo>
                    <a:lnTo>
                      <a:pt x="39" y="29"/>
                    </a:lnTo>
                    <a:lnTo>
                      <a:pt x="14" y="34"/>
                    </a:lnTo>
                    <a:lnTo>
                      <a:pt x="0" y="13"/>
                    </a:lnTo>
                    <a:lnTo>
                      <a:pt x="4" y="1"/>
                    </a:lnTo>
                    <a:lnTo>
                      <a:pt x="42" y="0"/>
                    </a:lnTo>
                    <a:lnTo>
                      <a:pt x="51" y="17"/>
                    </a:lnTo>
                    <a:close/>
                  </a:path>
                </a:pathLst>
              </a:custGeom>
              <a:solidFill>
                <a:srgbClr val="C299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96" name="Freeform 55"/>
              <p:cNvSpPr>
                <a:spLocks/>
              </p:cNvSpPr>
              <p:nvPr/>
            </p:nvSpPr>
            <p:spPr bwMode="auto">
              <a:xfrm>
                <a:off x="2177" y="2767"/>
                <a:ext cx="41" cy="29"/>
              </a:xfrm>
              <a:custGeom>
                <a:avLst/>
                <a:gdLst>
                  <a:gd name="T0" fmla="*/ 10 w 41"/>
                  <a:gd name="T1" fmla="*/ 0 h 29"/>
                  <a:gd name="T2" fmla="*/ 0 w 41"/>
                  <a:gd name="T3" fmla="*/ 11 h 29"/>
                  <a:gd name="T4" fmla="*/ 9 w 41"/>
                  <a:gd name="T5" fmla="*/ 28 h 29"/>
                  <a:gd name="T6" fmla="*/ 24 w 41"/>
                  <a:gd name="T7" fmla="*/ 29 h 29"/>
                  <a:gd name="T8" fmla="*/ 41 w 41"/>
                  <a:gd name="T9" fmla="*/ 7 h 29"/>
                  <a:gd name="T10" fmla="*/ 10 w 41"/>
                  <a:gd name="T11" fmla="*/ 0 h 29"/>
                  <a:gd name="T12" fmla="*/ 10 w 41"/>
                  <a:gd name="T13" fmla="*/ 0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"/>
                  <a:gd name="T22" fmla="*/ 0 h 29"/>
                  <a:gd name="T23" fmla="*/ 41 w 41"/>
                  <a:gd name="T24" fmla="*/ 29 h 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" h="29">
                    <a:moveTo>
                      <a:pt x="10" y="0"/>
                    </a:moveTo>
                    <a:lnTo>
                      <a:pt x="0" y="11"/>
                    </a:lnTo>
                    <a:lnTo>
                      <a:pt x="9" y="28"/>
                    </a:lnTo>
                    <a:lnTo>
                      <a:pt x="24" y="29"/>
                    </a:lnTo>
                    <a:lnTo>
                      <a:pt x="41" y="7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C299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97" name="Freeform 56"/>
              <p:cNvSpPr>
                <a:spLocks/>
              </p:cNvSpPr>
              <p:nvPr/>
            </p:nvSpPr>
            <p:spPr bwMode="auto">
              <a:xfrm>
                <a:off x="1902" y="2908"/>
                <a:ext cx="63" cy="152"/>
              </a:xfrm>
              <a:custGeom>
                <a:avLst/>
                <a:gdLst>
                  <a:gd name="T0" fmla="*/ 32 w 63"/>
                  <a:gd name="T1" fmla="*/ 152 h 152"/>
                  <a:gd name="T2" fmla="*/ 47 w 63"/>
                  <a:gd name="T3" fmla="*/ 152 h 152"/>
                  <a:gd name="T4" fmla="*/ 57 w 63"/>
                  <a:gd name="T5" fmla="*/ 135 h 152"/>
                  <a:gd name="T6" fmla="*/ 63 w 63"/>
                  <a:gd name="T7" fmla="*/ 83 h 152"/>
                  <a:gd name="T8" fmla="*/ 44 w 63"/>
                  <a:gd name="T9" fmla="*/ 0 h 152"/>
                  <a:gd name="T10" fmla="*/ 2 w 63"/>
                  <a:gd name="T11" fmla="*/ 28 h 152"/>
                  <a:gd name="T12" fmla="*/ 0 w 63"/>
                  <a:gd name="T13" fmla="*/ 45 h 152"/>
                  <a:gd name="T14" fmla="*/ 26 w 63"/>
                  <a:gd name="T15" fmla="*/ 52 h 152"/>
                  <a:gd name="T16" fmla="*/ 12 w 63"/>
                  <a:gd name="T17" fmla="*/ 90 h 152"/>
                  <a:gd name="T18" fmla="*/ 32 w 63"/>
                  <a:gd name="T19" fmla="*/ 152 h 152"/>
                  <a:gd name="T20" fmla="*/ 32 w 63"/>
                  <a:gd name="T21" fmla="*/ 152 h 15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3"/>
                  <a:gd name="T34" fmla="*/ 0 h 152"/>
                  <a:gd name="T35" fmla="*/ 63 w 63"/>
                  <a:gd name="T36" fmla="*/ 152 h 15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3" h="152">
                    <a:moveTo>
                      <a:pt x="32" y="152"/>
                    </a:moveTo>
                    <a:lnTo>
                      <a:pt x="47" y="152"/>
                    </a:lnTo>
                    <a:lnTo>
                      <a:pt x="57" y="135"/>
                    </a:lnTo>
                    <a:lnTo>
                      <a:pt x="63" y="83"/>
                    </a:lnTo>
                    <a:lnTo>
                      <a:pt x="44" y="0"/>
                    </a:lnTo>
                    <a:lnTo>
                      <a:pt x="2" y="28"/>
                    </a:lnTo>
                    <a:lnTo>
                      <a:pt x="0" y="45"/>
                    </a:lnTo>
                    <a:lnTo>
                      <a:pt x="26" y="52"/>
                    </a:lnTo>
                    <a:lnTo>
                      <a:pt x="12" y="90"/>
                    </a:lnTo>
                    <a:lnTo>
                      <a:pt x="32" y="152"/>
                    </a:lnTo>
                    <a:close/>
                  </a:path>
                </a:pathLst>
              </a:custGeom>
              <a:solidFill>
                <a:srgbClr val="6600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98" name="Freeform 57"/>
              <p:cNvSpPr>
                <a:spLocks/>
              </p:cNvSpPr>
              <p:nvPr/>
            </p:nvSpPr>
            <p:spPr bwMode="auto">
              <a:xfrm>
                <a:off x="2113" y="3034"/>
                <a:ext cx="147" cy="72"/>
              </a:xfrm>
              <a:custGeom>
                <a:avLst/>
                <a:gdLst>
                  <a:gd name="T0" fmla="*/ 0 w 147"/>
                  <a:gd name="T1" fmla="*/ 13 h 72"/>
                  <a:gd name="T2" fmla="*/ 18 w 147"/>
                  <a:gd name="T3" fmla="*/ 70 h 72"/>
                  <a:gd name="T4" fmla="*/ 39 w 147"/>
                  <a:gd name="T5" fmla="*/ 69 h 72"/>
                  <a:gd name="T6" fmla="*/ 49 w 147"/>
                  <a:gd name="T7" fmla="*/ 52 h 72"/>
                  <a:gd name="T8" fmla="*/ 69 w 147"/>
                  <a:gd name="T9" fmla="*/ 72 h 72"/>
                  <a:gd name="T10" fmla="*/ 147 w 147"/>
                  <a:gd name="T11" fmla="*/ 61 h 72"/>
                  <a:gd name="T12" fmla="*/ 146 w 147"/>
                  <a:gd name="T13" fmla="*/ 42 h 72"/>
                  <a:gd name="T14" fmla="*/ 115 w 147"/>
                  <a:gd name="T15" fmla="*/ 21 h 72"/>
                  <a:gd name="T16" fmla="*/ 39 w 147"/>
                  <a:gd name="T17" fmla="*/ 0 h 72"/>
                  <a:gd name="T18" fmla="*/ 0 w 147"/>
                  <a:gd name="T19" fmla="*/ 13 h 72"/>
                  <a:gd name="T20" fmla="*/ 0 w 147"/>
                  <a:gd name="T21" fmla="*/ 13 h 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47"/>
                  <a:gd name="T34" fmla="*/ 0 h 72"/>
                  <a:gd name="T35" fmla="*/ 147 w 147"/>
                  <a:gd name="T36" fmla="*/ 72 h 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7" h="72">
                    <a:moveTo>
                      <a:pt x="0" y="13"/>
                    </a:moveTo>
                    <a:lnTo>
                      <a:pt x="18" y="70"/>
                    </a:lnTo>
                    <a:lnTo>
                      <a:pt x="39" y="69"/>
                    </a:lnTo>
                    <a:lnTo>
                      <a:pt x="49" y="52"/>
                    </a:lnTo>
                    <a:lnTo>
                      <a:pt x="69" y="72"/>
                    </a:lnTo>
                    <a:lnTo>
                      <a:pt x="147" y="61"/>
                    </a:lnTo>
                    <a:lnTo>
                      <a:pt x="146" y="42"/>
                    </a:lnTo>
                    <a:lnTo>
                      <a:pt x="115" y="21"/>
                    </a:lnTo>
                    <a:lnTo>
                      <a:pt x="39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6600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599" name="Freeform 58"/>
              <p:cNvSpPr>
                <a:spLocks/>
              </p:cNvSpPr>
              <p:nvPr/>
            </p:nvSpPr>
            <p:spPr bwMode="auto">
              <a:xfrm>
                <a:off x="1946" y="2889"/>
                <a:ext cx="149" cy="63"/>
              </a:xfrm>
              <a:custGeom>
                <a:avLst/>
                <a:gdLst>
                  <a:gd name="T0" fmla="*/ 3 w 149"/>
                  <a:gd name="T1" fmla="*/ 40 h 63"/>
                  <a:gd name="T2" fmla="*/ 0 w 149"/>
                  <a:gd name="T3" fmla="*/ 18 h 63"/>
                  <a:gd name="T4" fmla="*/ 54 w 149"/>
                  <a:gd name="T5" fmla="*/ 0 h 63"/>
                  <a:gd name="T6" fmla="*/ 112 w 149"/>
                  <a:gd name="T7" fmla="*/ 0 h 63"/>
                  <a:gd name="T8" fmla="*/ 149 w 149"/>
                  <a:gd name="T9" fmla="*/ 28 h 63"/>
                  <a:gd name="T10" fmla="*/ 82 w 149"/>
                  <a:gd name="T11" fmla="*/ 63 h 63"/>
                  <a:gd name="T12" fmla="*/ 3 w 149"/>
                  <a:gd name="T13" fmla="*/ 40 h 63"/>
                  <a:gd name="T14" fmla="*/ 3 w 149"/>
                  <a:gd name="T15" fmla="*/ 40 h 6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49"/>
                  <a:gd name="T25" fmla="*/ 0 h 63"/>
                  <a:gd name="T26" fmla="*/ 149 w 149"/>
                  <a:gd name="T27" fmla="*/ 63 h 6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49" h="63">
                    <a:moveTo>
                      <a:pt x="3" y="40"/>
                    </a:moveTo>
                    <a:lnTo>
                      <a:pt x="0" y="18"/>
                    </a:lnTo>
                    <a:lnTo>
                      <a:pt x="54" y="0"/>
                    </a:lnTo>
                    <a:lnTo>
                      <a:pt x="112" y="0"/>
                    </a:lnTo>
                    <a:lnTo>
                      <a:pt x="149" y="28"/>
                    </a:lnTo>
                    <a:lnTo>
                      <a:pt x="82" y="63"/>
                    </a:lnTo>
                    <a:lnTo>
                      <a:pt x="3" y="40"/>
                    </a:lnTo>
                    <a:close/>
                  </a:path>
                </a:pathLst>
              </a:custGeom>
              <a:solidFill>
                <a:srgbClr val="C299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00" name="Freeform 59"/>
              <p:cNvSpPr>
                <a:spLocks/>
              </p:cNvSpPr>
              <p:nvPr/>
            </p:nvSpPr>
            <p:spPr bwMode="auto">
              <a:xfrm>
                <a:off x="1944" y="2915"/>
                <a:ext cx="187" cy="87"/>
              </a:xfrm>
              <a:custGeom>
                <a:avLst/>
                <a:gdLst>
                  <a:gd name="T0" fmla="*/ 140 w 187"/>
                  <a:gd name="T1" fmla="*/ 0 h 87"/>
                  <a:gd name="T2" fmla="*/ 99 w 187"/>
                  <a:gd name="T3" fmla="*/ 21 h 87"/>
                  <a:gd name="T4" fmla="*/ 70 w 187"/>
                  <a:gd name="T5" fmla="*/ 24 h 87"/>
                  <a:gd name="T6" fmla="*/ 5 w 187"/>
                  <a:gd name="T7" fmla="*/ 10 h 87"/>
                  <a:gd name="T8" fmla="*/ 0 w 187"/>
                  <a:gd name="T9" fmla="*/ 25 h 87"/>
                  <a:gd name="T10" fmla="*/ 16 w 187"/>
                  <a:gd name="T11" fmla="*/ 87 h 87"/>
                  <a:gd name="T12" fmla="*/ 30 w 187"/>
                  <a:gd name="T13" fmla="*/ 44 h 87"/>
                  <a:gd name="T14" fmla="*/ 44 w 187"/>
                  <a:gd name="T15" fmla="*/ 42 h 87"/>
                  <a:gd name="T16" fmla="*/ 88 w 187"/>
                  <a:gd name="T17" fmla="*/ 55 h 87"/>
                  <a:gd name="T18" fmla="*/ 187 w 187"/>
                  <a:gd name="T19" fmla="*/ 42 h 87"/>
                  <a:gd name="T20" fmla="*/ 186 w 187"/>
                  <a:gd name="T21" fmla="*/ 14 h 87"/>
                  <a:gd name="T22" fmla="*/ 140 w 187"/>
                  <a:gd name="T23" fmla="*/ 0 h 87"/>
                  <a:gd name="T24" fmla="*/ 140 w 187"/>
                  <a:gd name="T25" fmla="*/ 0 h 8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87"/>
                  <a:gd name="T41" fmla="*/ 187 w 187"/>
                  <a:gd name="T42" fmla="*/ 87 h 8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87">
                    <a:moveTo>
                      <a:pt x="140" y="0"/>
                    </a:moveTo>
                    <a:lnTo>
                      <a:pt x="99" y="21"/>
                    </a:lnTo>
                    <a:lnTo>
                      <a:pt x="70" y="24"/>
                    </a:lnTo>
                    <a:lnTo>
                      <a:pt x="5" y="10"/>
                    </a:lnTo>
                    <a:lnTo>
                      <a:pt x="0" y="25"/>
                    </a:lnTo>
                    <a:lnTo>
                      <a:pt x="16" y="87"/>
                    </a:lnTo>
                    <a:lnTo>
                      <a:pt x="30" y="44"/>
                    </a:lnTo>
                    <a:lnTo>
                      <a:pt x="44" y="42"/>
                    </a:lnTo>
                    <a:lnTo>
                      <a:pt x="88" y="55"/>
                    </a:lnTo>
                    <a:lnTo>
                      <a:pt x="187" y="42"/>
                    </a:lnTo>
                    <a:lnTo>
                      <a:pt x="186" y="14"/>
                    </a:lnTo>
                    <a:lnTo>
                      <a:pt x="140" y="0"/>
                    </a:lnTo>
                    <a:close/>
                  </a:path>
                </a:pathLst>
              </a:custGeom>
              <a:solidFill>
                <a:srgbClr val="A67A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01" name="Freeform 60"/>
              <p:cNvSpPr>
                <a:spLocks/>
              </p:cNvSpPr>
              <p:nvPr/>
            </p:nvSpPr>
            <p:spPr bwMode="auto">
              <a:xfrm>
                <a:off x="2047" y="2814"/>
                <a:ext cx="112" cy="239"/>
              </a:xfrm>
              <a:custGeom>
                <a:avLst/>
                <a:gdLst>
                  <a:gd name="T0" fmla="*/ 0 w 112"/>
                  <a:gd name="T1" fmla="*/ 61 h 239"/>
                  <a:gd name="T2" fmla="*/ 67 w 112"/>
                  <a:gd name="T3" fmla="*/ 115 h 239"/>
                  <a:gd name="T4" fmla="*/ 63 w 112"/>
                  <a:gd name="T5" fmla="*/ 225 h 239"/>
                  <a:gd name="T6" fmla="*/ 70 w 112"/>
                  <a:gd name="T7" fmla="*/ 239 h 239"/>
                  <a:gd name="T8" fmla="*/ 104 w 112"/>
                  <a:gd name="T9" fmla="*/ 234 h 239"/>
                  <a:gd name="T10" fmla="*/ 112 w 112"/>
                  <a:gd name="T11" fmla="*/ 97 h 239"/>
                  <a:gd name="T12" fmla="*/ 35 w 112"/>
                  <a:gd name="T13" fmla="*/ 0 h 239"/>
                  <a:gd name="T14" fmla="*/ 0 w 112"/>
                  <a:gd name="T15" fmla="*/ 61 h 239"/>
                  <a:gd name="T16" fmla="*/ 0 w 112"/>
                  <a:gd name="T17" fmla="*/ 61 h 23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2"/>
                  <a:gd name="T28" fmla="*/ 0 h 239"/>
                  <a:gd name="T29" fmla="*/ 112 w 112"/>
                  <a:gd name="T30" fmla="*/ 239 h 23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2" h="239">
                    <a:moveTo>
                      <a:pt x="0" y="61"/>
                    </a:moveTo>
                    <a:lnTo>
                      <a:pt x="67" y="115"/>
                    </a:lnTo>
                    <a:lnTo>
                      <a:pt x="63" y="225"/>
                    </a:lnTo>
                    <a:lnTo>
                      <a:pt x="70" y="239"/>
                    </a:lnTo>
                    <a:lnTo>
                      <a:pt x="104" y="234"/>
                    </a:lnTo>
                    <a:lnTo>
                      <a:pt x="112" y="97"/>
                    </a:lnTo>
                    <a:lnTo>
                      <a:pt x="35" y="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C299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02" name="Freeform 61"/>
              <p:cNvSpPr>
                <a:spLocks/>
              </p:cNvSpPr>
              <p:nvPr/>
            </p:nvSpPr>
            <p:spPr bwMode="auto">
              <a:xfrm>
                <a:off x="2085" y="2785"/>
                <a:ext cx="143" cy="279"/>
              </a:xfrm>
              <a:custGeom>
                <a:avLst/>
                <a:gdLst>
                  <a:gd name="T0" fmla="*/ 0 w 143"/>
                  <a:gd name="T1" fmla="*/ 32 h 279"/>
                  <a:gd name="T2" fmla="*/ 64 w 143"/>
                  <a:gd name="T3" fmla="*/ 132 h 279"/>
                  <a:gd name="T4" fmla="*/ 62 w 143"/>
                  <a:gd name="T5" fmla="*/ 263 h 279"/>
                  <a:gd name="T6" fmla="*/ 84 w 143"/>
                  <a:gd name="T7" fmla="*/ 276 h 279"/>
                  <a:gd name="T8" fmla="*/ 120 w 143"/>
                  <a:gd name="T9" fmla="*/ 279 h 279"/>
                  <a:gd name="T10" fmla="*/ 143 w 143"/>
                  <a:gd name="T11" fmla="*/ 272 h 279"/>
                  <a:gd name="T12" fmla="*/ 88 w 143"/>
                  <a:gd name="T13" fmla="*/ 241 h 279"/>
                  <a:gd name="T14" fmla="*/ 102 w 143"/>
                  <a:gd name="T15" fmla="*/ 165 h 279"/>
                  <a:gd name="T16" fmla="*/ 104 w 143"/>
                  <a:gd name="T17" fmla="*/ 90 h 279"/>
                  <a:gd name="T18" fmla="*/ 71 w 143"/>
                  <a:gd name="T19" fmla="*/ 0 h 279"/>
                  <a:gd name="T20" fmla="*/ 0 w 143"/>
                  <a:gd name="T21" fmla="*/ 32 h 279"/>
                  <a:gd name="T22" fmla="*/ 0 w 143"/>
                  <a:gd name="T23" fmla="*/ 32 h 27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3"/>
                  <a:gd name="T37" fmla="*/ 0 h 279"/>
                  <a:gd name="T38" fmla="*/ 143 w 143"/>
                  <a:gd name="T39" fmla="*/ 279 h 27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3" h="279">
                    <a:moveTo>
                      <a:pt x="0" y="32"/>
                    </a:moveTo>
                    <a:lnTo>
                      <a:pt x="64" y="132"/>
                    </a:lnTo>
                    <a:lnTo>
                      <a:pt x="62" y="263"/>
                    </a:lnTo>
                    <a:lnTo>
                      <a:pt x="84" y="276"/>
                    </a:lnTo>
                    <a:lnTo>
                      <a:pt x="120" y="279"/>
                    </a:lnTo>
                    <a:lnTo>
                      <a:pt x="143" y="272"/>
                    </a:lnTo>
                    <a:lnTo>
                      <a:pt x="88" y="241"/>
                    </a:lnTo>
                    <a:lnTo>
                      <a:pt x="102" y="165"/>
                    </a:lnTo>
                    <a:lnTo>
                      <a:pt x="104" y="90"/>
                    </a:lnTo>
                    <a:lnTo>
                      <a:pt x="71" y="0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A67A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03" name="Freeform 62"/>
              <p:cNvSpPr>
                <a:spLocks/>
              </p:cNvSpPr>
              <p:nvPr/>
            </p:nvSpPr>
            <p:spPr bwMode="auto">
              <a:xfrm>
                <a:off x="2162" y="2624"/>
                <a:ext cx="73" cy="146"/>
              </a:xfrm>
              <a:custGeom>
                <a:avLst/>
                <a:gdLst>
                  <a:gd name="T0" fmla="*/ 0 w 73"/>
                  <a:gd name="T1" fmla="*/ 49 h 146"/>
                  <a:gd name="T2" fmla="*/ 25 w 73"/>
                  <a:gd name="T3" fmla="*/ 69 h 146"/>
                  <a:gd name="T4" fmla="*/ 20 w 73"/>
                  <a:gd name="T5" fmla="*/ 120 h 146"/>
                  <a:gd name="T6" fmla="*/ 36 w 73"/>
                  <a:gd name="T7" fmla="*/ 146 h 146"/>
                  <a:gd name="T8" fmla="*/ 52 w 73"/>
                  <a:gd name="T9" fmla="*/ 146 h 146"/>
                  <a:gd name="T10" fmla="*/ 73 w 73"/>
                  <a:gd name="T11" fmla="*/ 64 h 146"/>
                  <a:gd name="T12" fmla="*/ 36 w 73"/>
                  <a:gd name="T13" fmla="*/ 0 h 146"/>
                  <a:gd name="T14" fmla="*/ 0 w 73"/>
                  <a:gd name="T15" fmla="*/ 49 h 146"/>
                  <a:gd name="T16" fmla="*/ 0 w 73"/>
                  <a:gd name="T17" fmla="*/ 49 h 14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3"/>
                  <a:gd name="T28" fmla="*/ 0 h 146"/>
                  <a:gd name="T29" fmla="*/ 73 w 73"/>
                  <a:gd name="T30" fmla="*/ 146 h 14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3" h="146">
                    <a:moveTo>
                      <a:pt x="0" y="49"/>
                    </a:moveTo>
                    <a:lnTo>
                      <a:pt x="25" y="69"/>
                    </a:lnTo>
                    <a:lnTo>
                      <a:pt x="20" y="120"/>
                    </a:lnTo>
                    <a:lnTo>
                      <a:pt x="36" y="146"/>
                    </a:lnTo>
                    <a:lnTo>
                      <a:pt x="52" y="146"/>
                    </a:lnTo>
                    <a:lnTo>
                      <a:pt x="73" y="64"/>
                    </a:lnTo>
                    <a:lnTo>
                      <a:pt x="36" y="0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C275C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04" name="Freeform 63"/>
              <p:cNvSpPr>
                <a:spLocks/>
              </p:cNvSpPr>
              <p:nvPr/>
            </p:nvSpPr>
            <p:spPr bwMode="auto">
              <a:xfrm>
                <a:off x="2130" y="2793"/>
                <a:ext cx="89" cy="268"/>
              </a:xfrm>
              <a:custGeom>
                <a:avLst/>
                <a:gdLst>
                  <a:gd name="T0" fmla="*/ 0 w 89"/>
                  <a:gd name="T1" fmla="*/ 9 h 268"/>
                  <a:gd name="T2" fmla="*/ 0 w 89"/>
                  <a:gd name="T3" fmla="*/ 24 h 268"/>
                  <a:gd name="T4" fmla="*/ 15 w 89"/>
                  <a:gd name="T5" fmla="*/ 21 h 268"/>
                  <a:gd name="T6" fmla="*/ 10 w 89"/>
                  <a:gd name="T7" fmla="*/ 34 h 268"/>
                  <a:gd name="T8" fmla="*/ 14 w 89"/>
                  <a:gd name="T9" fmla="*/ 44 h 268"/>
                  <a:gd name="T10" fmla="*/ 19 w 89"/>
                  <a:gd name="T11" fmla="*/ 35 h 268"/>
                  <a:gd name="T12" fmla="*/ 24 w 89"/>
                  <a:gd name="T13" fmla="*/ 44 h 268"/>
                  <a:gd name="T14" fmla="*/ 17 w 89"/>
                  <a:gd name="T15" fmla="*/ 49 h 268"/>
                  <a:gd name="T16" fmla="*/ 31 w 89"/>
                  <a:gd name="T17" fmla="*/ 55 h 268"/>
                  <a:gd name="T18" fmla="*/ 25 w 89"/>
                  <a:gd name="T19" fmla="*/ 59 h 268"/>
                  <a:gd name="T20" fmla="*/ 25 w 89"/>
                  <a:gd name="T21" fmla="*/ 70 h 268"/>
                  <a:gd name="T22" fmla="*/ 32 w 89"/>
                  <a:gd name="T23" fmla="*/ 70 h 268"/>
                  <a:gd name="T24" fmla="*/ 32 w 89"/>
                  <a:gd name="T25" fmla="*/ 80 h 268"/>
                  <a:gd name="T26" fmla="*/ 39 w 89"/>
                  <a:gd name="T27" fmla="*/ 83 h 268"/>
                  <a:gd name="T28" fmla="*/ 35 w 89"/>
                  <a:gd name="T29" fmla="*/ 90 h 268"/>
                  <a:gd name="T30" fmla="*/ 33 w 89"/>
                  <a:gd name="T31" fmla="*/ 96 h 268"/>
                  <a:gd name="T32" fmla="*/ 38 w 89"/>
                  <a:gd name="T33" fmla="*/ 96 h 268"/>
                  <a:gd name="T34" fmla="*/ 39 w 89"/>
                  <a:gd name="T35" fmla="*/ 107 h 268"/>
                  <a:gd name="T36" fmla="*/ 36 w 89"/>
                  <a:gd name="T37" fmla="*/ 105 h 268"/>
                  <a:gd name="T38" fmla="*/ 35 w 89"/>
                  <a:gd name="T39" fmla="*/ 114 h 268"/>
                  <a:gd name="T40" fmla="*/ 40 w 89"/>
                  <a:gd name="T41" fmla="*/ 115 h 268"/>
                  <a:gd name="T42" fmla="*/ 38 w 89"/>
                  <a:gd name="T43" fmla="*/ 118 h 268"/>
                  <a:gd name="T44" fmla="*/ 45 w 89"/>
                  <a:gd name="T45" fmla="*/ 126 h 268"/>
                  <a:gd name="T46" fmla="*/ 40 w 89"/>
                  <a:gd name="T47" fmla="*/ 129 h 268"/>
                  <a:gd name="T48" fmla="*/ 40 w 89"/>
                  <a:gd name="T49" fmla="*/ 138 h 268"/>
                  <a:gd name="T50" fmla="*/ 46 w 89"/>
                  <a:gd name="T51" fmla="*/ 136 h 268"/>
                  <a:gd name="T52" fmla="*/ 46 w 89"/>
                  <a:gd name="T53" fmla="*/ 146 h 268"/>
                  <a:gd name="T54" fmla="*/ 42 w 89"/>
                  <a:gd name="T55" fmla="*/ 146 h 268"/>
                  <a:gd name="T56" fmla="*/ 45 w 89"/>
                  <a:gd name="T57" fmla="*/ 156 h 268"/>
                  <a:gd name="T58" fmla="*/ 40 w 89"/>
                  <a:gd name="T59" fmla="*/ 156 h 268"/>
                  <a:gd name="T60" fmla="*/ 38 w 89"/>
                  <a:gd name="T61" fmla="*/ 178 h 268"/>
                  <a:gd name="T62" fmla="*/ 43 w 89"/>
                  <a:gd name="T63" fmla="*/ 176 h 268"/>
                  <a:gd name="T64" fmla="*/ 43 w 89"/>
                  <a:gd name="T65" fmla="*/ 183 h 268"/>
                  <a:gd name="T66" fmla="*/ 39 w 89"/>
                  <a:gd name="T67" fmla="*/ 183 h 268"/>
                  <a:gd name="T68" fmla="*/ 42 w 89"/>
                  <a:gd name="T69" fmla="*/ 190 h 268"/>
                  <a:gd name="T70" fmla="*/ 38 w 89"/>
                  <a:gd name="T71" fmla="*/ 191 h 268"/>
                  <a:gd name="T72" fmla="*/ 40 w 89"/>
                  <a:gd name="T73" fmla="*/ 199 h 268"/>
                  <a:gd name="T74" fmla="*/ 38 w 89"/>
                  <a:gd name="T75" fmla="*/ 199 h 268"/>
                  <a:gd name="T76" fmla="*/ 36 w 89"/>
                  <a:gd name="T77" fmla="*/ 212 h 268"/>
                  <a:gd name="T78" fmla="*/ 40 w 89"/>
                  <a:gd name="T79" fmla="*/ 211 h 268"/>
                  <a:gd name="T80" fmla="*/ 40 w 89"/>
                  <a:gd name="T81" fmla="*/ 215 h 268"/>
                  <a:gd name="T82" fmla="*/ 36 w 89"/>
                  <a:gd name="T83" fmla="*/ 216 h 268"/>
                  <a:gd name="T84" fmla="*/ 36 w 89"/>
                  <a:gd name="T85" fmla="*/ 226 h 268"/>
                  <a:gd name="T86" fmla="*/ 33 w 89"/>
                  <a:gd name="T87" fmla="*/ 230 h 268"/>
                  <a:gd name="T88" fmla="*/ 35 w 89"/>
                  <a:gd name="T89" fmla="*/ 237 h 268"/>
                  <a:gd name="T90" fmla="*/ 38 w 89"/>
                  <a:gd name="T91" fmla="*/ 240 h 268"/>
                  <a:gd name="T92" fmla="*/ 36 w 89"/>
                  <a:gd name="T93" fmla="*/ 246 h 268"/>
                  <a:gd name="T94" fmla="*/ 39 w 89"/>
                  <a:gd name="T95" fmla="*/ 250 h 268"/>
                  <a:gd name="T96" fmla="*/ 43 w 89"/>
                  <a:gd name="T97" fmla="*/ 247 h 268"/>
                  <a:gd name="T98" fmla="*/ 43 w 89"/>
                  <a:gd name="T99" fmla="*/ 251 h 268"/>
                  <a:gd name="T100" fmla="*/ 47 w 89"/>
                  <a:gd name="T101" fmla="*/ 257 h 268"/>
                  <a:gd name="T102" fmla="*/ 53 w 89"/>
                  <a:gd name="T103" fmla="*/ 254 h 268"/>
                  <a:gd name="T104" fmla="*/ 57 w 89"/>
                  <a:gd name="T105" fmla="*/ 258 h 268"/>
                  <a:gd name="T106" fmla="*/ 59 w 89"/>
                  <a:gd name="T107" fmla="*/ 257 h 268"/>
                  <a:gd name="T108" fmla="*/ 63 w 89"/>
                  <a:gd name="T109" fmla="*/ 261 h 268"/>
                  <a:gd name="T110" fmla="*/ 73 w 89"/>
                  <a:gd name="T111" fmla="*/ 268 h 268"/>
                  <a:gd name="T112" fmla="*/ 89 w 89"/>
                  <a:gd name="T113" fmla="*/ 264 h 268"/>
                  <a:gd name="T114" fmla="*/ 43 w 89"/>
                  <a:gd name="T115" fmla="*/ 232 h 268"/>
                  <a:gd name="T116" fmla="*/ 57 w 89"/>
                  <a:gd name="T117" fmla="*/ 156 h 268"/>
                  <a:gd name="T118" fmla="*/ 56 w 89"/>
                  <a:gd name="T119" fmla="*/ 59 h 268"/>
                  <a:gd name="T120" fmla="*/ 32 w 89"/>
                  <a:gd name="T121" fmla="*/ 0 h 268"/>
                  <a:gd name="T122" fmla="*/ 0 w 89"/>
                  <a:gd name="T123" fmla="*/ 9 h 268"/>
                  <a:gd name="T124" fmla="*/ 0 w 89"/>
                  <a:gd name="T125" fmla="*/ 9 h 2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89"/>
                  <a:gd name="T190" fmla="*/ 0 h 268"/>
                  <a:gd name="T191" fmla="*/ 89 w 89"/>
                  <a:gd name="T192" fmla="*/ 268 h 2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89" h="268">
                    <a:moveTo>
                      <a:pt x="0" y="9"/>
                    </a:moveTo>
                    <a:lnTo>
                      <a:pt x="0" y="24"/>
                    </a:lnTo>
                    <a:lnTo>
                      <a:pt x="15" y="21"/>
                    </a:lnTo>
                    <a:lnTo>
                      <a:pt x="10" y="34"/>
                    </a:lnTo>
                    <a:lnTo>
                      <a:pt x="14" y="44"/>
                    </a:lnTo>
                    <a:lnTo>
                      <a:pt x="19" y="35"/>
                    </a:lnTo>
                    <a:lnTo>
                      <a:pt x="24" y="44"/>
                    </a:lnTo>
                    <a:lnTo>
                      <a:pt x="17" y="49"/>
                    </a:lnTo>
                    <a:lnTo>
                      <a:pt x="31" y="55"/>
                    </a:lnTo>
                    <a:lnTo>
                      <a:pt x="25" y="59"/>
                    </a:lnTo>
                    <a:lnTo>
                      <a:pt x="25" y="70"/>
                    </a:lnTo>
                    <a:lnTo>
                      <a:pt x="32" y="70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35" y="90"/>
                    </a:lnTo>
                    <a:lnTo>
                      <a:pt x="33" y="96"/>
                    </a:lnTo>
                    <a:lnTo>
                      <a:pt x="38" y="96"/>
                    </a:lnTo>
                    <a:lnTo>
                      <a:pt x="39" y="107"/>
                    </a:lnTo>
                    <a:lnTo>
                      <a:pt x="36" y="105"/>
                    </a:lnTo>
                    <a:lnTo>
                      <a:pt x="35" y="114"/>
                    </a:lnTo>
                    <a:lnTo>
                      <a:pt x="40" y="115"/>
                    </a:lnTo>
                    <a:lnTo>
                      <a:pt x="38" y="118"/>
                    </a:lnTo>
                    <a:lnTo>
                      <a:pt x="45" y="126"/>
                    </a:lnTo>
                    <a:lnTo>
                      <a:pt x="40" y="129"/>
                    </a:lnTo>
                    <a:lnTo>
                      <a:pt x="40" y="138"/>
                    </a:lnTo>
                    <a:lnTo>
                      <a:pt x="46" y="136"/>
                    </a:lnTo>
                    <a:lnTo>
                      <a:pt x="46" y="146"/>
                    </a:lnTo>
                    <a:lnTo>
                      <a:pt x="42" y="146"/>
                    </a:lnTo>
                    <a:lnTo>
                      <a:pt x="45" y="156"/>
                    </a:lnTo>
                    <a:lnTo>
                      <a:pt x="40" y="156"/>
                    </a:lnTo>
                    <a:lnTo>
                      <a:pt x="38" y="178"/>
                    </a:lnTo>
                    <a:lnTo>
                      <a:pt x="43" y="176"/>
                    </a:lnTo>
                    <a:lnTo>
                      <a:pt x="43" y="183"/>
                    </a:lnTo>
                    <a:lnTo>
                      <a:pt x="39" y="183"/>
                    </a:lnTo>
                    <a:lnTo>
                      <a:pt x="42" y="190"/>
                    </a:lnTo>
                    <a:lnTo>
                      <a:pt x="38" y="191"/>
                    </a:lnTo>
                    <a:lnTo>
                      <a:pt x="40" y="199"/>
                    </a:lnTo>
                    <a:lnTo>
                      <a:pt x="38" y="199"/>
                    </a:lnTo>
                    <a:lnTo>
                      <a:pt x="36" y="212"/>
                    </a:lnTo>
                    <a:lnTo>
                      <a:pt x="40" y="211"/>
                    </a:lnTo>
                    <a:lnTo>
                      <a:pt x="40" y="215"/>
                    </a:lnTo>
                    <a:lnTo>
                      <a:pt x="36" y="216"/>
                    </a:lnTo>
                    <a:lnTo>
                      <a:pt x="36" y="226"/>
                    </a:lnTo>
                    <a:lnTo>
                      <a:pt x="33" y="230"/>
                    </a:lnTo>
                    <a:lnTo>
                      <a:pt x="35" y="237"/>
                    </a:lnTo>
                    <a:lnTo>
                      <a:pt x="38" y="240"/>
                    </a:lnTo>
                    <a:lnTo>
                      <a:pt x="36" y="246"/>
                    </a:lnTo>
                    <a:lnTo>
                      <a:pt x="39" y="250"/>
                    </a:lnTo>
                    <a:lnTo>
                      <a:pt x="43" y="247"/>
                    </a:lnTo>
                    <a:lnTo>
                      <a:pt x="43" y="251"/>
                    </a:lnTo>
                    <a:lnTo>
                      <a:pt x="47" y="257"/>
                    </a:lnTo>
                    <a:lnTo>
                      <a:pt x="53" y="254"/>
                    </a:lnTo>
                    <a:lnTo>
                      <a:pt x="57" y="258"/>
                    </a:lnTo>
                    <a:lnTo>
                      <a:pt x="59" y="257"/>
                    </a:lnTo>
                    <a:lnTo>
                      <a:pt x="63" y="261"/>
                    </a:lnTo>
                    <a:lnTo>
                      <a:pt x="73" y="268"/>
                    </a:lnTo>
                    <a:lnTo>
                      <a:pt x="89" y="264"/>
                    </a:lnTo>
                    <a:lnTo>
                      <a:pt x="43" y="232"/>
                    </a:lnTo>
                    <a:lnTo>
                      <a:pt x="57" y="156"/>
                    </a:lnTo>
                    <a:lnTo>
                      <a:pt x="56" y="59"/>
                    </a:lnTo>
                    <a:lnTo>
                      <a:pt x="32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8C5E2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05" name="Freeform 64"/>
              <p:cNvSpPr>
                <a:spLocks/>
              </p:cNvSpPr>
              <p:nvPr/>
            </p:nvSpPr>
            <p:spPr bwMode="auto">
              <a:xfrm>
                <a:off x="1997" y="2600"/>
                <a:ext cx="96" cy="265"/>
              </a:xfrm>
              <a:custGeom>
                <a:avLst/>
                <a:gdLst>
                  <a:gd name="T0" fmla="*/ 43 w 96"/>
                  <a:gd name="T1" fmla="*/ 0 h 265"/>
                  <a:gd name="T2" fmla="*/ 0 w 96"/>
                  <a:gd name="T3" fmla="*/ 139 h 265"/>
                  <a:gd name="T4" fmla="*/ 7 w 96"/>
                  <a:gd name="T5" fmla="*/ 200 h 265"/>
                  <a:gd name="T6" fmla="*/ 46 w 96"/>
                  <a:gd name="T7" fmla="*/ 265 h 265"/>
                  <a:gd name="T8" fmla="*/ 96 w 96"/>
                  <a:gd name="T9" fmla="*/ 220 h 265"/>
                  <a:gd name="T10" fmla="*/ 67 w 96"/>
                  <a:gd name="T11" fmla="*/ 16 h 265"/>
                  <a:gd name="T12" fmla="*/ 43 w 96"/>
                  <a:gd name="T13" fmla="*/ 0 h 265"/>
                  <a:gd name="T14" fmla="*/ 43 w 96"/>
                  <a:gd name="T15" fmla="*/ 0 h 26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6"/>
                  <a:gd name="T25" fmla="*/ 0 h 265"/>
                  <a:gd name="T26" fmla="*/ 96 w 96"/>
                  <a:gd name="T27" fmla="*/ 265 h 26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6" h="265">
                    <a:moveTo>
                      <a:pt x="43" y="0"/>
                    </a:moveTo>
                    <a:lnTo>
                      <a:pt x="0" y="139"/>
                    </a:lnTo>
                    <a:lnTo>
                      <a:pt x="7" y="200"/>
                    </a:lnTo>
                    <a:lnTo>
                      <a:pt x="46" y="265"/>
                    </a:lnTo>
                    <a:lnTo>
                      <a:pt x="96" y="220"/>
                    </a:lnTo>
                    <a:lnTo>
                      <a:pt x="67" y="16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C275C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06" name="Freeform 65"/>
              <p:cNvSpPr>
                <a:spLocks/>
              </p:cNvSpPr>
              <p:nvPr/>
            </p:nvSpPr>
            <p:spPr bwMode="auto">
              <a:xfrm>
                <a:off x="1930" y="2134"/>
                <a:ext cx="145" cy="776"/>
              </a:xfrm>
              <a:custGeom>
                <a:avLst/>
                <a:gdLst>
                  <a:gd name="T0" fmla="*/ 0 w 145"/>
                  <a:gd name="T1" fmla="*/ 776 h 776"/>
                  <a:gd name="T2" fmla="*/ 121 w 145"/>
                  <a:gd name="T3" fmla="*/ 0 h 776"/>
                  <a:gd name="T4" fmla="*/ 145 w 145"/>
                  <a:gd name="T5" fmla="*/ 3 h 776"/>
                  <a:gd name="T6" fmla="*/ 15 w 145"/>
                  <a:gd name="T7" fmla="*/ 776 h 776"/>
                  <a:gd name="T8" fmla="*/ 0 w 145"/>
                  <a:gd name="T9" fmla="*/ 776 h 776"/>
                  <a:gd name="T10" fmla="*/ 0 w 145"/>
                  <a:gd name="T11" fmla="*/ 776 h 7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5"/>
                  <a:gd name="T19" fmla="*/ 0 h 776"/>
                  <a:gd name="T20" fmla="*/ 145 w 145"/>
                  <a:gd name="T21" fmla="*/ 776 h 77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5" h="776">
                    <a:moveTo>
                      <a:pt x="0" y="776"/>
                    </a:moveTo>
                    <a:lnTo>
                      <a:pt x="121" y="0"/>
                    </a:lnTo>
                    <a:lnTo>
                      <a:pt x="145" y="3"/>
                    </a:lnTo>
                    <a:lnTo>
                      <a:pt x="15" y="776"/>
                    </a:lnTo>
                    <a:lnTo>
                      <a:pt x="0" y="77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07" name="Freeform 66"/>
              <p:cNvSpPr>
                <a:spLocks/>
              </p:cNvSpPr>
              <p:nvPr/>
            </p:nvSpPr>
            <p:spPr bwMode="auto">
              <a:xfrm>
                <a:off x="1930" y="2519"/>
                <a:ext cx="330" cy="302"/>
              </a:xfrm>
              <a:custGeom>
                <a:avLst/>
                <a:gdLst>
                  <a:gd name="T0" fmla="*/ 0 w 330"/>
                  <a:gd name="T1" fmla="*/ 45 h 302"/>
                  <a:gd name="T2" fmla="*/ 7 w 330"/>
                  <a:gd name="T3" fmla="*/ 60 h 302"/>
                  <a:gd name="T4" fmla="*/ 50 w 330"/>
                  <a:gd name="T5" fmla="*/ 60 h 302"/>
                  <a:gd name="T6" fmla="*/ 81 w 330"/>
                  <a:gd name="T7" fmla="*/ 43 h 302"/>
                  <a:gd name="T8" fmla="*/ 117 w 330"/>
                  <a:gd name="T9" fmla="*/ 87 h 302"/>
                  <a:gd name="T10" fmla="*/ 142 w 330"/>
                  <a:gd name="T11" fmla="*/ 102 h 302"/>
                  <a:gd name="T12" fmla="*/ 134 w 330"/>
                  <a:gd name="T13" fmla="*/ 112 h 302"/>
                  <a:gd name="T14" fmla="*/ 124 w 330"/>
                  <a:gd name="T15" fmla="*/ 186 h 302"/>
                  <a:gd name="T16" fmla="*/ 133 w 330"/>
                  <a:gd name="T17" fmla="*/ 263 h 302"/>
                  <a:gd name="T18" fmla="*/ 163 w 330"/>
                  <a:gd name="T19" fmla="*/ 302 h 302"/>
                  <a:gd name="T20" fmla="*/ 228 w 330"/>
                  <a:gd name="T21" fmla="*/ 272 h 302"/>
                  <a:gd name="T22" fmla="*/ 210 w 330"/>
                  <a:gd name="T23" fmla="*/ 218 h 302"/>
                  <a:gd name="T24" fmla="*/ 215 w 330"/>
                  <a:gd name="T25" fmla="*/ 175 h 302"/>
                  <a:gd name="T26" fmla="*/ 245 w 330"/>
                  <a:gd name="T27" fmla="*/ 154 h 302"/>
                  <a:gd name="T28" fmla="*/ 266 w 330"/>
                  <a:gd name="T29" fmla="*/ 132 h 302"/>
                  <a:gd name="T30" fmla="*/ 268 w 330"/>
                  <a:gd name="T31" fmla="*/ 111 h 302"/>
                  <a:gd name="T32" fmla="*/ 281 w 330"/>
                  <a:gd name="T33" fmla="*/ 123 h 302"/>
                  <a:gd name="T34" fmla="*/ 299 w 330"/>
                  <a:gd name="T35" fmla="*/ 182 h 302"/>
                  <a:gd name="T36" fmla="*/ 282 w 330"/>
                  <a:gd name="T37" fmla="*/ 252 h 302"/>
                  <a:gd name="T38" fmla="*/ 299 w 330"/>
                  <a:gd name="T39" fmla="*/ 253 h 302"/>
                  <a:gd name="T40" fmla="*/ 319 w 330"/>
                  <a:gd name="T41" fmla="*/ 231 h 302"/>
                  <a:gd name="T42" fmla="*/ 330 w 330"/>
                  <a:gd name="T43" fmla="*/ 162 h 302"/>
                  <a:gd name="T44" fmla="*/ 309 w 330"/>
                  <a:gd name="T45" fmla="*/ 111 h 302"/>
                  <a:gd name="T46" fmla="*/ 263 w 330"/>
                  <a:gd name="T47" fmla="*/ 70 h 302"/>
                  <a:gd name="T48" fmla="*/ 252 w 330"/>
                  <a:gd name="T49" fmla="*/ 48 h 302"/>
                  <a:gd name="T50" fmla="*/ 176 w 330"/>
                  <a:gd name="T51" fmla="*/ 8 h 302"/>
                  <a:gd name="T52" fmla="*/ 42 w 330"/>
                  <a:gd name="T53" fmla="*/ 0 h 302"/>
                  <a:gd name="T54" fmla="*/ 0 w 330"/>
                  <a:gd name="T55" fmla="*/ 45 h 302"/>
                  <a:gd name="T56" fmla="*/ 0 w 330"/>
                  <a:gd name="T57" fmla="*/ 45 h 30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30"/>
                  <a:gd name="T88" fmla="*/ 0 h 302"/>
                  <a:gd name="T89" fmla="*/ 330 w 330"/>
                  <a:gd name="T90" fmla="*/ 302 h 302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30" h="302">
                    <a:moveTo>
                      <a:pt x="0" y="45"/>
                    </a:moveTo>
                    <a:lnTo>
                      <a:pt x="7" y="60"/>
                    </a:lnTo>
                    <a:lnTo>
                      <a:pt x="50" y="60"/>
                    </a:lnTo>
                    <a:lnTo>
                      <a:pt x="81" y="43"/>
                    </a:lnTo>
                    <a:lnTo>
                      <a:pt x="117" y="87"/>
                    </a:lnTo>
                    <a:lnTo>
                      <a:pt x="142" y="102"/>
                    </a:lnTo>
                    <a:lnTo>
                      <a:pt x="134" y="112"/>
                    </a:lnTo>
                    <a:lnTo>
                      <a:pt x="124" y="186"/>
                    </a:lnTo>
                    <a:lnTo>
                      <a:pt x="133" y="263"/>
                    </a:lnTo>
                    <a:lnTo>
                      <a:pt x="163" y="302"/>
                    </a:lnTo>
                    <a:lnTo>
                      <a:pt x="228" y="272"/>
                    </a:lnTo>
                    <a:lnTo>
                      <a:pt x="210" y="218"/>
                    </a:lnTo>
                    <a:lnTo>
                      <a:pt x="215" y="175"/>
                    </a:lnTo>
                    <a:lnTo>
                      <a:pt x="245" y="154"/>
                    </a:lnTo>
                    <a:lnTo>
                      <a:pt x="266" y="132"/>
                    </a:lnTo>
                    <a:lnTo>
                      <a:pt x="268" y="111"/>
                    </a:lnTo>
                    <a:lnTo>
                      <a:pt x="281" y="123"/>
                    </a:lnTo>
                    <a:lnTo>
                      <a:pt x="299" y="182"/>
                    </a:lnTo>
                    <a:lnTo>
                      <a:pt x="282" y="252"/>
                    </a:lnTo>
                    <a:lnTo>
                      <a:pt x="299" y="253"/>
                    </a:lnTo>
                    <a:lnTo>
                      <a:pt x="319" y="231"/>
                    </a:lnTo>
                    <a:lnTo>
                      <a:pt x="330" y="162"/>
                    </a:lnTo>
                    <a:lnTo>
                      <a:pt x="309" y="111"/>
                    </a:lnTo>
                    <a:lnTo>
                      <a:pt x="263" y="70"/>
                    </a:lnTo>
                    <a:lnTo>
                      <a:pt x="252" y="48"/>
                    </a:lnTo>
                    <a:lnTo>
                      <a:pt x="176" y="8"/>
                    </a:lnTo>
                    <a:lnTo>
                      <a:pt x="42" y="0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8505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08" name="Freeform 67"/>
              <p:cNvSpPr>
                <a:spLocks/>
              </p:cNvSpPr>
              <p:nvPr/>
            </p:nvSpPr>
            <p:spPr bwMode="auto">
              <a:xfrm>
                <a:off x="1928" y="2492"/>
                <a:ext cx="205" cy="119"/>
              </a:xfrm>
              <a:custGeom>
                <a:avLst/>
                <a:gdLst>
                  <a:gd name="T0" fmla="*/ 202 w 205"/>
                  <a:gd name="T1" fmla="*/ 119 h 119"/>
                  <a:gd name="T2" fmla="*/ 147 w 205"/>
                  <a:gd name="T3" fmla="*/ 51 h 119"/>
                  <a:gd name="T4" fmla="*/ 94 w 205"/>
                  <a:gd name="T5" fmla="*/ 34 h 119"/>
                  <a:gd name="T6" fmla="*/ 44 w 205"/>
                  <a:gd name="T7" fmla="*/ 40 h 119"/>
                  <a:gd name="T8" fmla="*/ 0 w 205"/>
                  <a:gd name="T9" fmla="*/ 69 h 119"/>
                  <a:gd name="T10" fmla="*/ 2 w 205"/>
                  <a:gd name="T11" fmla="*/ 45 h 119"/>
                  <a:gd name="T12" fmla="*/ 52 w 205"/>
                  <a:gd name="T13" fmla="*/ 5 h 119"/>
                  <a:gd name="T14" fmla="*/ 104 w 205"/>
                  <a:gd name="T15" fmla="*/ 0 h 119"/>
                  <a:gd name="T16" fmla="*/ 165 w 205"/>
                  <a:gd name="T17" fmla="*/ 26 h 119"/>
                  <a:gd name="T18" fmla="*/ 199 w 205"/>
                  <a:gd name="T19" fmla="*/ 62 h 119"/>
                  <a:gd name="T20" fmla="*/ 205 w 205"/>
                  <a:gd name="T21" fmla="*/ 91 h 119"/>
                  <a:gd name="T22" fmla="*/ 202 w 205"/>
                  <a:gd name="T23" fmla="*/ 119 h 119"/>
                  <a:gd name="T24" fmla="*/ 202 w 205"/>
                  <a:gd name="T25" fmla="*/ 119 h 11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5"/>
                  <a:gd name="T40" fmla="*/ 0 h 119"/>
                  <a:gd name="T41" fmla="*/ 205 w 205"/>
                  <a:gd name="T42" fmla="*/ 119 h 11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5" h="119">
                    <a:moveTo>
                      <a:pt x="202" y="119"/>
                    </a:moveTo>
                    <a:lnTo>
                      <a:pt x="147" y="51"/>
                    </a:lnTo>
                    <a:lnTo>
                      <a:pt x="94" y="34"/>
                    </a:lnTo>
                    <a:lnTo>
                      <a:pt x="44" y="40"/>
                    </a:lnTo>
                    <a:lnTo>
                      <a:pt x="0" y="69"/>
                    </a:lnTo>
                    <a:lnTo>
                      <a:pt x="2" y="45"/>
                    </a:lnTo>
                    <a:lnTo>
                      <a:pt x="52" y="5"/>
                    </a:lnTo>
                    <a:lnTo>
                      <a:pt x="104" y="0"/>
                    </a:lnTo>
                    <a:lnTo>
                      <a:pt x="165" y="26"/>
                    </a:lnTo>
                    <a:lnTo>
                      <a:pt x="199" y="62"/>
                    </a:lnTo>
                    <a:lnTo>
                      <a:pt x="205" y="91"/>
                    </a:lnTo>
                    <a:lnTo>
                      <a:pt x="202" y="119"/>
                    </a:lnTo>
                    <a:close/>
                  </a:path>
                </a:pathLst>
              </a:custGeom>
              <a:solidFill>
                <a:srgbClr val="C275C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09" name="Freeform 68"/>
              <p:cNvSpPr>
                <a:spLocks/>
              </p:cNvSpPr>
              <p:nvPr/>
            </p:nvSpPr>
            <p:spPr bwMode="auto">
              <a:xfrm>
                <a:off x="2327" y="2806"/>
                <a:ext cx="123" cy="158"/>
              </a:xfrm>
              <a:custGeom>
                <a:avLst/>
                <a:gdLst>
                  <a:gd name="T0" fmla="*/ 123 w 123"/>
                  <a:gd name="T1" fmla="*/ 158 h 158"/>
                  <a:gd name="T2" fmla="*/ 0 w 123"/>
                  <a:gd name="T3" fmla="*/ 151 h 158"/>
                  <a:gd name="T4" fmla="*/ 0 w 123"/>
                  <a:gd name="T5" fmla="*/ 0 h 158"/>
                  <a:gd name="T6" fmla="*/ 58 w 123"/>
                  <a:gd name="T7" fmla="*/ 42 h 158"/>
                  <a:gd name="T8" fmla="*/ 119 w 123"/>
                  <a:gd name="T9" fmla="*/ 97 h 158"/>
                  <a:gd name="T10" fmla="*/ 123 w 123"/>
                  <a:gd name="T11" fmla="*/ 158 h 158"/>
                  <a:gd name="T12" fmla="*/ 123 w 123"/>
                  <a:gd name="T13" fmla="*/ 158 h 15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3"/>
                  <a:gd name="T22" fmla="*/ 0 h 158"/>
                  <a:gd name="T23" fmla="*/ 123 w 123"/>
                  <a:gd name="T24" fmla="*/ 158 h 15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3" h="158">
                    <a:moveTo>
                      <a:pt x="123" y="158"/>
                    </a:moveTo>
                    <a:lnTo>
                      <a:pt x="0" y="151"/>
                    </a:lnTo>
                    <a:lnTo>
                      <a:pt x="0" y="0"/>
                    </a:lnTo>
                    <a:lnTo>
                      <a:pt x="58" y="42"/>
                    </a:lnTo>
                    <a:lnTo>
                      <a:pt x="119" y="97"/>
                    </a:lnTo>
                    <a:lnTo>
                      <a:pt x="123" y="158"/>
                    </a:lnTo>
                    <a:close/>
                  </a:path>
                </a:pathLst>
              </a:custGeom>
              <a:solidFill>
                <a:srgbClr val="786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10" name="Freeform 69"/>
              <p:cNvSpPr>
                <a:spLocks/>
              </p:cNvSpPr>
              <p:nvPr/>
            </p:nvSpPr>
            <p:spPr bwMode="auto">
              <a:xfrm>
                <a:off x="2452" y="2894"/>
                <a:ext cx="242" cy="219"/>
              </a:xfrm>
              <a:custGeom>
                <a:avLst/>
                <a:gdLst>
                  <a:gd name="T0" fmla="*/ 0 w 242"/>
                  <a:gd name="T1" fmla="*/ 213 h 219"/>
                  <a:gd name="T2" fmla="*/ 0 w 242"/>
                  <a:gd name="T3" fmla="*/ 4 h 219"/>
                  <a:gd name="T4" fmla="*/ 242 w 242"/>
                  <a:gd name="T5" fmla="*/ 0 h 219"/>
                  <a:gd name="T6" fmla="*/ 235 w 242"/>
                  <a:gd name="T7" fmla="*/ 219 h 219"/>
                  <a:gd name="T8" fmla="*/ 0 w 242"/>
                  <a:gd name="T9" fmla="*/ 213 h 219"/>
                  <a:gd name="T10" fmla="*/ 0 w 242"/>
                  <a:gd name="T11" fmla="*/ 213 h 2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2"/>
                  <a:gd name="T19" fmla="*/ 0 h 219"/>
                  <a:gd name="T20" fmla="*/ 242 w 242"/>
                  <a:gd name="T21" fmla="*/ 219 h 21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2" h="219">
                    <a:moveTo>
                      <a:pt x="0" y="213"/>
                    </a:moveTo>
                    <a:lnTo>
                      <a:pt x="0" y="4"/>
                    </a:lnTo>
                    <a:lnTo>
                      <a:pt x="242" y="0"/>
                    </a:lnTo>
                    <a:lnTo>
                      <a:pt x="235" y="219"/>
                    </a:lnTo>
                    <a:lnTo>
                      <a:pt x="0" y="213"/>
                    </a:lnTo>
                    <a:close/>
                  </a:path>
                </a:pathLst>
              </a:custGeom>
              <a:solidFill>
                <a:srgbClr val="8F82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11" name="Freeform 70"/>
              <p:cNvSpPr>
                <a:spLocks/>
              </p:cNvSpPr>
              <p:nvPr/>
            </p:nvSpPr>
            <p:spPr bwMode="auto">
              <a:xfrm>
                <a:off x="2340" y="2807"/>
                <a:ext cx="353" cy="101"/>
              </a:xfrm>
              <a:custGeom>
                <a:avLst/>
                <a:gdLst>
                  <a:gd name="T0" fmla="*/ 115 w 353"/>
                  <a:gd name="T1" fmla="*/ 101 h 101"/>
                  <a:gd name="T2" fmla="*/ 0 w 353"/>
                  <a:gd name="T3" fmla="*/ 0 h 101"/>
                  <a:gd name="T4" fmla="*/ 150 w 353"/>
                  <a:gd name="T5" fmla="*/ 3 h 101"/>
                  <a:gd name="T6" fmla="*/ 283 w 353"/>
                  <a:gd name="T7" fmla="*/ 40 h 101"/>
                  <a:gd name="T8" fmla="*/ 353 w 353"/>
                  <a:gd name="T9" fmla="*/ 83 h 101"/>
                  <a:gd name="T10" fmla="*/ 276 w 353"/>
                  <a:gd name="T11" fmla="*/ 91 h 101"/>
                  <a:gd name="T12" fmla="*/ 115 w 353"/>
                  <a:gd name="T13" fmla="*/ 101 h 101"/>
                  <a:gd name="T14" fmla="*/ 115 w 353"/>
                  <a:gd name="T15" fmla="*/ 101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53"/>
                  <a:gd name="T25" fmla="*/ 0 h 101"/>
                  <a:gd name="T26" fmla="*/ 353 w 353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53" h="101">
                    <a:moveTo>
                      <a:pt x="115" y="101"/>
                    </a:moveTo>
                    <a:lnTo>
                      <a:pt x="0" y="0"/>
                    </a:lnTo>
                    <a:lnTo>
                      <a:pt x="150" y="3"/>
                    </a:lnTo>
                    <a:lnTo>
                      <a:pt x="283" y="40"/>
                    </a:lnTo>
                    <a:lnTo>
                      <a:pt x="353" y="83"/>
                    </a:lnTo>
                    <a:lnTo>
                      <a:pt x="276" y="91"/>
                    </a:lnTo>
                    <a:lnTo>
                      <a:pt x="115" y="101"/>
                    </a:lnTo>
                    <a:close/>
                  </a:path>
                </a:pathLst>
              </a:custGeom>
              <a:solidFill>
                <a:srgbClr val="A69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12" name="Freeform 71"/>
              <p:cNvSpPr>
                <a:spLocks/>
              </p:cNvSpPr>
              <p:nvPr/>
            </p:nvSpPr>
            <p:spPr bwMode="auto">
              <a:xfrm>
                <a:off x="2386" y="2779"/>
                <a:ext cx="227" cy="66"/>
              </a:xfrm>
              <a:custGeom>
                <a:avLst/>
                <a:gdLst>
                  <a:gd name="T0" fmla="*/ 0 w 227"/>
                  <a:gd name="T1" fmla="*/ 0 h 66"/>
                  <a:gd name="T2" fmla="*/ 66 w 227"/>
                  <a:gd name="T3" fmla="*/ 0 h 66"/>
                  <a:gd name="T4" fmla="*/ 182 w 227"/>
                  <a:gd name="T5" fmla="*/ 23 h 66"/>
                  <a:gd name="T6" fmla="*/ 227 w 227"/>
                  <a:gd name="T7" fmla="*/ 52 h 66"/>
                  <a:gd name="T8" fmla="*/ 69 w 227"/>
                  <a:gd name="T9" fmla="*/ 66 h 66"/>
                  <a:gd name="T10" fmla="*/ 0 w 227"/>
                  <a:gd name="T11" fmla="*/ 0 h 66"/>
                  <a:gd name="T12" fmla="*/ 0 w 227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7"/>
                  <a:gd name="T22" fmla="*/ 0 h 66"/>
                  <a:gd name="T23" fmla="*/ 227 w 227"/>
                  <a:gd name="T24" fmla="*/ 66 h 6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7" h="66">
                    <a:moveTo>
                      <a:pt x="0" y="0"/>
                    </a:moveTo>
                    <a:lnTo>
                      <a:pt x="66" y="0"/>
                    </a:lnTo>
                    <a:lnTo>
                      <a:pt x="182" y="23"/>
                    </a:lnTo>
                    <a:lnTo>
                      <a:pt x="227" y="52"/>
                    </a:lnTo>
                    <a:lnTo>
                      <a:pt x="69" y="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6B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13" name="Freeform 72"/>
              <p:cNvSpPr>
                <a:spLocks/>
              </p:cNvSpPr>
              <p:nvPr/>
            </p:nvSpPr>
            <p:spPr bwMode="auto">
              <a:xfrm>
                <a:off x="2467" y="2833"/>
                <a:ext cx="153" cy="42"/>
              </a:xfrm>
              <a:custGeom>
                <a:avLst/>
                <a:gdLst>
                  <a:gd name="T0" fmla="*/ 0 w 153"/>
                  <a:gd name="T1" fmla="*/ 42 h 42"/>
                  <a:gd name="T2" fmla="*/ 4 w 153"/>
                  <a:gd name="T3" fmla="*/ 5 h 42"/>
                  <a:gd name="T4" fmla="*/ 153 w 153"/>
                  <a:gd name="T5" fmla="*/ 0 h 42"/>
                  <a:gd name="T6" fmla="*/ 150 w 153"/>
                  <a:gd name="T7" fmla="*/ 42 h 42"/>
                  <a:gd name="T8" fmla="*/ 0 w 153"/>
                  <a:gd name="T9" fmla="*/ 42 h 42"/>
                  <a:gd name="T10" fmla="*/ 0 w 153"/>
                  <a:gd name="T11" fmla="*/ 42 h 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3"/>
                  <a:gd name="T19" fmla="*/ 0 h 42"/>
                  <a:gd name="T20" fmla="*/ 153 w 153"/>
                  <a:gd name="T21" fmla="*/ 42 h 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3" h="42">
                    <a:moveTo>
                      <a:pt x="0" y="42"/>
                    </a:moveTo>
                    <a:lnTo>
                      <a:pt x="4" y="5"/>
                    </a:lnTo>
                    <a:lnTo>
                      <a:pt x="153" y="0"/>
                    </a:lnTo>
                    <a:lnTo>
                      <a:pt x="150" y="42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D999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14" name="Freeform 73"/>
              <p:cNvSpPr>
                <a:spLocks/>
              </p:cNvSpPr>
              <p:nvPr/>
            </p:nvSpPr>
            <p:spPr bwMode="auto">
              <a:xfrm>
                <a:off x="2469" y="2681"/>
                <a:ext cx="120" cy="139"/>
              </a:xfrm>
              <a:custGeom>
                <a:avLst/>
                <a:gdLst>
                  <a:gd name="T0" fmla="*/ 0 w 120"/>
                  <a:gd name="T1" fmla="*/ 131 h 139"/>
                  <a:gd name="T2" fmla="*/ 33 w 120"/>
                  <a:gd name="T3" fmla="*/ 0 h 139"/>
                  <a:gd name="T4" fmla="*/ 113 w 120"/>
                  <a:gd name="T5" fmla="*/ 16 h 139"/>
                  <a:gd name="T6" fmla="*/ 120 w 120"/>
                  <a:gd name="T7" fmla="*/ 104 h 139"/>
                  <a:gd name="T8" fmla="*/ 86 w 120"/>
                  <a:gd name="T9" fmla="*/ 108 h 139"/>
                  <a:gd name="T10" fmla="*/ 86 w 120"/>
                  <a:gd name="T11" fmla="*/ 138 h 139"/>
                  <a:gd name="T12" fmla="*/ 8 w 120"/>
                  <a:gd name="T13" fmla="*/ 139 h 139"/>
                  <a:gd name="T14" fmla="*/ 0 w 120"/>
                  <a:gd name="T15" fmla="*/ 131 h 139"/>
                  <a:gd name="T16" fmla="*/ 0 w 120"/>
                  <a:gd name="T17" fmla="*/ 131 h 13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0"/>
                  <a:gd name="T28" fmla="*/ 0 h 139"/>
                  <a:gd name="T29" fmla="*/ 120 w 120"/>
                  <a:gd name="T30" fmla="*/ 139 h 13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0" h="139">
                    <a:moveTo>
                      <a:pt x="0" y="131"/>
                    </a:moveTo>
                    <a:lnTo>
                      <a:pt x="33" y="0"/>
                    </a:lnTo>
                    <a:lnTo>
                      <a:pt x="113" y="16"/>
                    </a:lnTo>
                    <a:lnTo>
                      <a:pt x="120" y="104"/>
                    </a:lnTo>
                    <a:lnTo>
                      <a:pt x="86" y="108"/>
                    </a:lnTo>
                    <a:lnTo>
                      <a:pt x="86" y="138"/>
                    </a:lnTo>
                    <a:lnTo>
                      <a:pt x="8" y="139"/>
                    </a:lnTo>
                    <a:lnTo>
                      <a:pt x="0" y="131"/>
                    </a:lnTo>
                    <a:close/>
                  </a:path>
                </a:pathLst>
              </a:custGeom>
              <a:solidFill>
                <a:srgbClr val="D999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15" name="Freeform 74"/>
              <p:cNvSpPr>
                <a:spLocks/>
              </p:cNvSpPr>
              <p:nvPr/>
            </p:nvSpPr>
            <p:spPr bwMode="auto">
              <a:xfrm>
                <a:off x="2418" y="2658"/>
                <a:ext cx="81" cy="161"/>
              </a:xfrm>
              <a:custGeom>
                <a:avLst/>
                <a:gdLst>
                  <a:gd name="T0" fmla="*/ 0 w 81"/>
                  <a:gd name="T1" fmla="*/ 81 h 161"/>
                  <a:gd name="T2" fmla="*/ 4 w 81"/>
                  <a:gd name="T3" fmla="*/ 0 h 161"/>
                  <a:gd name="T4" fmla="*/ 81 w 81"/>
                  <a:gd name="T5" fmla="*/ 43 h 161"/>
                  <a:gd name="T6" fmla="*/ 76 w 81"/>
                  <a:gd name="T7" fmla="*/ 127 h 161"/>
                  <a:gd name="T8" fmla="*/ 58 w 81"/>
                  <a:gd name="T9" fmla="*/ 161 h 161"/>
                  <a:gd name="T10" fmla="*/ 20 w 81"/>
                  <a:gd name="T11" fmla="*/ 119 h 161"/>
                  <a:gd name="T12" fmla="*/ 34 w 81"/>
                  <a:gd name="T13" fmla="*/ 102 h 161"/>
                  <a:gd name="T14" fmla="*/ 0 w 81"/>
                  <a:gd name="T15" fmla="*/ 81 h 161"/>
                  <a:gd name="T16" fmla="*/ 0 w 81"/>
                  <a:gd name="T17" fmla="*/ 81 h 1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1"/>
                  <a:gd name="T28" fmla="*/ 0 h 161"/>
                  <a:gd name="T29" fmla="*/ 81 w 81"/>
                  <a:gd name="T30" fmla="*/ 161 h 16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1" h="161">
                    <a:moveTo>
                      <a:pt x="0" y="81"/>
                    </a:moveTo>
                    <a:lnTo>
                      <a:pt x="4" y="0"/>
                    </a:lnTo>
                    <a:lnTo>
                      <a:pt x="81" y="43"/>
                    </a:lnTo>
                    <a:lnTo>
                      <a:pt x="76" y="127"/>
                    </a:lnTo>
                    <a:lnTo>
                      <a:pt x="58" y="161"/>
                    </a:lnTo>
                    <a:lnTo>
                      <a:pt x="20" y="119"/>
                    </a:lnTo>
                    <a:lnTo>
                      <a:pt x="34" y="102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E6B3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16" name="Freeform 75"/>
              <p:cNvSpPr>
                <a:spLocks/>
              </p:cNvSpPr>
              <p:nvPr/>
            </p:nvSpPr>
            <p:spPr bwMode="auto">
              <a:xfrm>
                <a:off x="2000" y="2604"/>
                <a:ext cx="60" cy="259"/>
              </a:xfrm>
              <a:custGeom>
                <a:avLst/>
                <a:gdLst>
                  <a:gd name="T0" fmla="*/ 51 w 60"/>
                  <a:gd name="T1" fmla="*/ 10 h 259"/>
                  <a:gd name="T2" fmla="*/ 51 w 60"/>
                  <a:gd name="T3" fmla="*/ 21 h 259"/>
                  <a:gd name="T4" fmla="*/ 43 w 60"/>
                  <a:gd name="T5" fmla="*/ 20 h 259"/>
                  <a:gd name="T6" fmla="*/ 42 w 60"/>
                  <a:gd name="T7" fmla="*/ 26 h 259"/>
                  <a:gd name="T8" fmla="*/ 43 w 60"/>
                  <a:gd name="T9" fmla="*/ 27 h 259"/>
                  <a:gd name="T10" fmla="*/ 37 w 60"/>
                  <a:gd name="T11" fmla="*/ 33 h 259"/>
                  <a:gd name="T12" fmla="*/ 43 w 60"/>
                  <a:gd name="T13" fmla="*/ 37 h 259"/>
                  <a:gd name="T14" fmla="*/ 43 w 60"/>
                  <a:gd name="T15" fmla="*/ 48 h 259"/>
                  <a:gd name="T16" fmla="*/ 37 w 60"/>
                  <a:gd name="T17" fmla="*/ 45 h 259"/>
                  <a:gd name="T18" fmla="*/ 33 w 60"/>
                  <a:gd name="T19" fmla="*/ 54 h 259"/>
                  <a:gd name="T20" fmla="*/ 37 w 60"/>
                  <a:gd name="T21" fmla="*/ 55 h 259"/>
                  <a:gd name="T22" fmla="*/ 32 w 60"/>
                  <a:gd name="T23" fmla="*/ 56 h 259"/>
                  <a:gd name="T24" fmla="*/ 28 w 60"/>
                  <a:gd name="T25" fmla="*/ 61 h 259"/>
                  <a:gd name="T26" fmla="*/ 32 w 60"/>
                  <a:gd name="T27" fmla="*/ 63 h 259"/>
                  <a:gd name="T28" fmla="*/ 28 w 60"/>
                  <a:gd name="T29" fmla="*/ 66 h 259"/>
                  <a:gd name="T30" fmla="*/ 32 w 60"/>
                  <a:gd name="T31" fmla="*/ 73 h 259"/>
                  <a:gd name="T32" fmla="*/ 29 w 60"/>
                  <a:gd name="T33" fmla="*/ 87 h 259"/>
                  <a:gd name="T34" fmla="*/ 26 w 60"/>
                  <a:gd name="T35" fmla="*/ 79 h 259"/>
                  <a:gd name="T36" fmla="*/ 19 w 60"/>
                  <a:gd name="T37" fmla="*/ 87 h 259"/>
                  <a:gd name="T38" fmla="*/ 26 w 60"/>
                  <a:gd name="T39" fmla="*/ 89 h 259"/>
                  <a:gd name="T40" fmla="*/ 21 w 60"/>
                  <a:gd name="T41" fmla="*/ 94 h 259"/>
                  <a:gd name="T42" fmla="*/ 28 w 60"/>
                  <a:gd name="T43" fmla="*/ 97 h 259"/>
                  <a:gd name="T44" fmla="*/ 28 w 60"/>
                  <a:gd name="T45" fmla="*/ 107 h 259"/>
                  <a:gd name="T46" fmla="*/ 22 w 60"/>
                  <a:gd name="T47" fmla="*/ 104 h 259"/>
                  <a:gd name="T48" fmla="*/ 19 w 60"/>
                  <a:gd name="T49" fmla="*/ 111 h 259"/>
                  <a:gd name="T50" fmla="*/ 23 w 60"/>
                  <a:gd name="T51" fmla="*/ 112 h 259"/>
                  <a:gd name="T52" fmla="*/ 16 w 60"/>
                  <a:gd name="T53" fmla="*/ 124 h 259"/>
                  <a:gd name="T54" fmla="*/ 22 w 60"/>
                  <a:gd name="T55" fmla="*/ 125 h 259"/>
                  <a:gd name="T56" fmla="*/ 26 w 60"/>
                  <a:gd name="T57" fmla="*/ 135 h 259"/>
                  <a:gd name="T58" fmla="*/ 16 w 60"/>
                  <a:gd name="T59" fmla="*/ 135 h 259"/>
                  <a:gd name="T60" fmla="*/ 15 w 60"/>
                  <a:gd name="T61" fmla="*/ 145 h 259"/>
                  <a:gd name="T62" fmla="*/ 22 w 60"/>
                  <a:gd name="T63" fmla="*/ 140 h 259"/>
                  <a:gd name="T64" fmla="*/ 26 w 60"/>
                  <a:gd name="T65" fmla="*/ 150 h 259"/>
                  <a:gd name="T66" fmla="*/ 19 w 60"/>
                  <a:gd name="T67" fmla="*/ 149 h 259"/>
                  <a:gd name="T68" fmla="*/ 18 w 60"/>
                  <a:gd name="T69" fmla="*/ 153 h 259"/>
                  <a:gd name="T70" fmla="*/ 23 w 60"/>
                  <a:gd name="T71" fmla="*/ 156 h 259"/>
                  <a:gd name="T72" fmla="*/ 19 w 60"/>
                  <a:gd name="T73" fmla="*/ 163 h 259"/>
                  <a:gd name="T74" fmla="*/ 26 w 60"/>
                  <a:gd name="T75" fmla="*/ 164 h 259"/>
                  <a:gd name="T76" fmla="*/ 28 w 60"/>
                  <a:gd name="T77" fmla="*/ 177 h 259"/>
                  <a:gd name="T78" fmla="*/ 22 w 60"/>
                  <a:gd name="T79" fmla="*/ 175 h 259"/>
                  <a:gd name="T80" fmla="*/ 21 w 60"/>
                  <a:gd name="T81" fmla="*/ 182 h 259"/>
                  <a:gd name="T82" fmla="*/ 32 w 60"/>
                  <a:gd name="T83" fmla="*/ 185 h 259"/>
                  <a:gd name="T84" fmla="*/ 26 w 60"/>
                  <a:gd name="T85" fmla="*/ 192 h 259"/>
                  <a:gd name="T86" fmla="*/ 32 w 60"/>
                  <a:gd name="T87" fmla="*/ 195 h 259"/>
                  <a:gd name="T88" fmla="*/ 36 w 60"/>
                  <a:gd name="T89" fmla="*/ 189 h 259"/>
                  <a:gd name="T90" fmla="*/ 40 w 60"/>
                  <a:gd name="T91" fmla="*/ 202 h 259"/>
                  <a:gd name="T92" fmla="*/ 33 w 60"/>
                  <a:gd name="T93" fmla="*/ 201 h 259"/>
                  <a:gd name="T94" fmla="*/ 32 w 60"/>
                  <a:gd name="T95" fmla="*/ 212 h 259"/>
                  <a:gd name="T96" fmla="*/ 40 w 60"/>
                  <a:gd name="T97" fmla="*/ 209 h 259"/>
                  <a:gd name="T98" fmla="*/ 46 w 60"/>
                  <a:gd name="T99" fmla="*/ 212 h 259"/>
                  <a:gd name="T100" fmla="*/ 40 w 60"/>
                  <a:gd name="T101" fmla="*/ 216 h 259"/>
                  <a:gd name="T102" fmla="*/ 49 w 60"/>
                  <a:gd name="T103" fmla="*/ 217 h 259"/>
                  <a:gd name="T104" fmla="*/ 46 w 60"/>
                  <a:gd name="T105" fmla="*/ 226 h 259"/>
                  <a:gd name="T106" fmla="*/ 56 w 60"/>
                  <a:gd name="T107" fmla="*/ 223 h 259"/>
                  <a:gd name="T108" fmla="*/ 60 w 60"/>
                  <a:gd name="T109" fmla="*/ 237 h 259"/>
                  <a:gd name="T110" fmla="*/ 47 w 60"/>
                  <a:gd name="T111" fmla="*/ 259 h 259"/>
                  <a:gd name="T112" fmla="*/ 26 w 60"/>
                  <a:gd name="T113" fmla="*/ 237 h 259"/>
                  <a:gd name="T114" fmla="*/ 0 w 60"/>
                  <a:gd name="T115" fmla="*/ 146 h 259"/>
                  <a:gd name="T116" fmla="*/ 15 w 60"/>
                  <a:gd name="T117" fmla="*/ 42 h 259"/>
                  <a:gd name="T118" fmla="*/ 43 w 60"/>
                  <a:gd name="T119" fmla="*/ 0 h 259"/>
                  <a:gd name="T120" fmla="*/ 51 w 60"/>
                  <a:gd name="T121" fmla="*/ 10 h 259"/>
                  <a:gd name="T122" fmla="*/ 51 w 60"/>
                  <a:gd name="T123" fmla="*/ 10 h 259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60"/>
                  <a:gd name="T187" fmla="*/ 0 h 259"/>
                  <a:gd name="T188" fmla="*/ 60 w 60"/>
                  <a:gd name="T189" fmla="*/ 259 h 259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60" h="259">
                    <a:moveTo>
                      <a:pt x="51" y="10"/>
                    </a:moveTo>
                    <a:lnTo>
                      <a:pt x="51" y="21"/>
                    </a:lnTo>
                    <a:lnTo>
                      <a:pt x="43" y="20"/>
                    </a:lnTo>
                    <a:lnTo>
                      <a:pt x="42" y="26"/>
                    </a:lnTo>
                    <a:lnTo>
                      <a:pt x="43" y="27"/>
                    </a:lnTo>
                    <a:lnTo>
                      <a:pt x="37" y="33"/>
                    </a:lnTo>
                    <a:lnTo>
                      <a:pt x="43" y="37"/>
                    </a:lnTo>
                    <a:lnTo>
                      <a:pt x="43" y="48"/>
                    </a:lnTo>
                    <a:lnTo>
                      <a:pt x="37" y="45"/>
                    </a:lnTo>
                    <a:lnTo>
                      <a:pt x="33" y="54"/>
                    </a:lnTo>
                    <a:lnTo>
                      <a:pt x="37" y="55"/>
                    </a:lnTo>
                    <a:lnTo>
                      <a:pt x="32" y="56"/>
                    </a:lnTo>
                    <a:lnTo>
                      <a:pt x="28" y="61"/>
                    </a:lnTo>
                    <a:lnTo>
                      <a:pt x="32" y="63"/>
                    </a:lnTo>
                    <a:lnTo>
                      <a:pt x="28" y="66"/>
                    </a:lnTo>
                    <a:lnTo>
                      <a:pt x="32" y="73"/>
                    </a:lnTo>
                    <a:lnTo>
                      <a:pt x="29" y="87"/>
                    </a:lnTo>
                    <a:lnTo>
                      <a:pt x="26" y="79"/>
                    </a:lnTo>
                    <a:lnTo>
                      <a:pt x="19" y="87"/>
                    </a:lnTo>
                    <a:lnTo>
                      <a:pt x="26" y="89"/>
                    </a:lnTo>
                    <a:lnTo>
                      <a:pt x="21" y="94"/>
                    </a:lnTo>
                    <a:lnTo>
                      <a:pt x="28" y="97"/>
                    </a:lnTo>
                    <a:lnTo>
                      <a:pt x="28" y="107"/>
                    </a:lnTo>
                    <a:lnTo>
                      <a:pt x="22" y="104"/>
                    </a:lnTo>
                    <a:lnTo>
                      <a:pt x="19" y="111"/>
                    </a:lnTo>
                    <a:lnTo>
                      <a:pt x="23" y="112"/>
                    </a:lnTo>
                    <a:lnTo>
                      <a:pt x="16" y="124"/>
                    </a:lnTo>
                    <a:lnTo>
                      <a:pt x="22" y="125"/>
                    </a:lnTo>
                    <a:lnTo>
                      <a:pt x="26" y="135"/>
                    </a:lnTo>
                    <a:lnTo>
                      <a:pt x="16" y="135"/>
                    </a:lnTo>
                    <a:lnTo>
                      <a:pt x="15" y="145"/>
                    </a:lnTo>
                    <a:lnTo>
                      <a:pt x="22" y="140"/>
                    </a:lnTo>
                    <a:lnTo>
                      <a:pt x="26" y="150"/>
                    </a:lnTo>
                    <a:lnTo>
                      <a:pt x="19" y="149"/>
                    </a:lnTo>
                    <a:lnTo>
                      <a:pt x="18" y="153"/>
                    </a:lnTo>
                    <a:lnTo>
                      <a:pt x="23" y="156"/>
                    </a:lnTo>
                    <a:lnTo>
                      <a:pt x="19" y="163"/>
                    </a:lnTo>
                    <a:lnTo>
                      <a:pt x="26" y="164"/>
                    </a:lnTo>
                    <a:lnTo>
                      <a:pt x="28" y="177"/>
                    </a:lnTo>
                    <a:lnTo>
                      <a:pt x="22" y="175"/>
                    </a:lnTo>
                    <a:lnTo>
                      <a:pt x="21" y="182"/>
                    </a:lnTo>
                    <a:lnTo>
                      <a:pt x="32" y="185"/>
                    </a:lnTo>
                    <a:lnTo>
                      <a:pt x="26" y="192"/>
                    </a:lnTo>
                    <a:lnTo>
                      <a:pt x="32" y="195"/>
                    </a:lnTo>
                    <a:lnTo>
                      <a:pt x="36" y="189"/>
                    </a:lnTo>
                    <a:lnTo>
                      <a:pt x="40" y="202"/>
                    </a:lnTo>
                    <a:lnTo>
                      <a:pt x="33" y="201"/>
                    </a:lnTo>
                    <a:lnTo>
                      <a:pt x="32" y="212"/>
                    </a:lnTo>
                    <a:lnTo>
                      <a:pt x="40" y="209"/>
                    </a:lnTo>
                    <a:lnTo>
                      <a:pt x="46" y="212"/>
                    </a:lnTo>
                    <a:lnTo>
                      <a:pt x="40" y="216"/>
                    </a:lnTo>
                    <a:lnTo>
                      <a:pt x="49" y="217"/>
                    </a:lnTo>
                    <a:lnTo>
                      <a:pt x="46" y="226"/>
                    </a:lnTo>
                    <a:lnTo>
                      <a:pt x="56" y="223"/>
                    </a:lnTo>
                    <a:lnTo>
                      <a:pt x="60" y="237"/>
                    </a:lnTo>
                    <a:lnTo>
                      <a:pt x="47" y="259"/>
                    </a:lnTo>
                    <a:lnTo>
                      <a:pt x="26" y="237"/>
                    </a:lnTo>
                    <a:lnTo>
                      <a:pt x="0" y="146"/>
                    </a:lnTo>
                    <a:lnTo>
                      <a:pt x="15" y="42"/>
                    </a:lnTo>
                    <a:lnTo>
                      <a:pt x="43" y="0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DEBFE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17" name="Freeform 76"/>
              <p:cNvSpPr>
                <a:spLocks/>
              </p:cNvSpPr>
              <p:nvPr/>
            </p:nvSpPr>
            <p:spPr bwMode="auto">
              <a:xfrm>
                <a:off x="2379" y="2779"/>
                <a:ext cx="88" cy="93"/>
              </a:xfrm>
              <a:custGeom>
                <a:avLst/>
                <a:gdLst>
                  <a:gd name="T0" fmla="*/ 6 w 88"/>
                  <a:gd name="T1" fmla="*/ 0 h 93"/>
                  <a:gd name="T2" fmla="*/ 88 w 88"/>
                  <a:gd name="T3" fmla="*/ 63 h 93"/>
                  <a:gd name="T4" fmla="*/ 83 w 88"/>
                  <a:gd name="T5" fmla="*/ 93 h 93"/>
                  <a:gd name="T6" fmla="*/ 0 w 88"/>
                  <a:gd name="T7" fmla="*/ 28 h 93"/>
                  <a:gd name="T8" fmla="*/ 6 w 88"/>
                  <a:gd name="T9" fmla="*/ 0 h 93"/>
                  <a:gd name="T10" fmla="*/ 6 w 88"/>
                  <a:gd name="T11" fmla="*/ 0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8"/>
                  <a:gd name="T19" fmla="*/ 0 h 93"/>
                  <a:gd name="T20" fmla="*/ 88 w 88"/>
                  <a:gd name="T21" fmla="*/ 93 h 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8" h="93">
                    <a:moveTo>
                      <a:pt x="6" y="0"/>
                    </a:moveTo>
                    <a:lnTo>
                      <a:pt x="88" y="63"/>
                    </a:lnTo>
                    <a:lnTo>
                      <a:pt x="83" y="93"/>
                    </a:lnTo>
                    <a:lnTo>
                      <a:pt x="0" y="28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E6B3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18" name="Freeform 77"/>
              <p:cNvSpPr>
                <a:spLocks/>
              </p:cNvSpPr>
              <p:nvPr/>
            </p:nvSpPr>
            <p:spPr bwMode="auto">
              <a:xfrm>
                <a:off x="2047" y="2859"/>
                <a:ext cx="84" cy="185"/>
              </a:xfrm>
              <a:custGeom>
                <a:avLst/>
                <a:gdLst>
                  <a:gd name="T0" fmla="*/ 18 w 84"/>
                  <a:gd name="T1" fmla="*/ 0 h 185"/>
                  <a:gd name="T2" fmla="*/ 31 w 84"/>
                  <a:gd name="T3" fmla="*/ 6 h 185"/>
                  <a:gd name="T4" fmla="*/ 27 w 84"/>
                  <a:gd name="T5" fmla="*/ 17 h 185"/>
                  <a:gd name="T6" fmla="*/ 35 w 84"/>
                  <a:gd name="T7" fmla="*/ 16 h 185"/>
                  <a:gd name="T8" fmla="*/ 41 w 84"/>
                  <a:gd name="T9" fmla="*/ 16 h 185"/>
                  <a:gd name="T10" fmla="*/ 41 w 84"/>
                  <a:gd name="T11" fmla="*/ 24 h 185"/>
                  <a:gd name="T12" fmla="*/ 48 w 84"/>
                  <a:gd name="T13" fmla="*/ 21 h 185"/>
                  <a:gd name="T14" fmla="*/ 48 w 84"/>
                  <a:gd name="T15" fmla="*/ 30 h 185"/>
                  <a:gd name="T16" fmla="*/ 48 w 84"/>
                  <a:gd name="T17" fmla="*/ 35 h 185"/>
                  <a:gd name="T18" fmla="*/ 52 w 84"/>
                  <a:gd name="T19" fmla="*/ 30 h 185"/>
                  <a:gd name="T20" fmla="*/ 56 w 84"/>
                  <a:gd name="T21" fmla="*/ 39 h 185"/>
                  <a:gd name="T22" fmla="*/ 63 w 84"/>
                  <a:gd name="T23" fmla="*/ 39 h 185"/>
                  <a:gd name="T24" fmla="*/ 69 w 84"/>
                  <a:gd name="T25" fmla="*/ 41 h 185"/>
                  <a:gd name="T26" fmla="*/ 67 w 84"/>
                  <a:gd name="T27" fmla="*/ 45 h 185"/>
                  <a:gd name="T28" fmla="*/ 73 w 84"/>
                  <a:gd name="T29" fmla="*/ 46 h 185"/>
                  <a:gd name="T30" fmla="*/ 73 w 84"/>
                  <a:gd name="T31" fmla="*/ 52 h 185"/>
                  <a:gd name="T32" fmla="*/ 77 w 84"/>
                  <a:gd name="T33" fmla="*/ 53 h 185"/>
                  <a:gd name="T34" fmla="*/ 84 w 84"/>
                  <a:gd name="T35" fmla="*/ 59 h 185"/>
                  <a:gd name="T36" fmla="*/ 80 w 84"/>
                  <a:gd name="T37" fmla="*/ 60 h 185"/>
                  <a:gd name="T38" fmla="*/ 84 w 84"/>
                  <a:gd name="T39" fmla="*/ 65 h 185"/>
                  <a:gd name="T40" fmla="*/ 84 w 84"/>
                  <a:gd name="T41" fmla="*/ 87 h 185"/>
                  <a:gd name="T42" fmla="*/ 79 w 84"/>
                  <a:gd name="T43" fmla="*/ 90 h 185"/>
                  <a:gd name="T44" fmla="*/ 84 w 84"/>
                  <a:gd name="T45" fmla="*/ 94 h 185"/>
                  <a:gd name="T46" fmla="*/ 83 w 84"/>
                  <a:gd name="T47" fmla="*/ 100 h 185"/>
                  <a:gd name="T48" fmla="*/ 77 w 84"/>
                  <a:gd name="T49" fmla="*/ 103 h 185"/>
                  <a:gd name="T50" fmla="*/ 83 w 84"/>
                  <a:gd name="T51" fmla="*/ 108 h 185"/>
                  <a:gd name="T52" fmla="*/ 77 w 84"/>
                  <a:gd name="T53" fmla="*/ 111 h 185"/>
                  <a:gd name="T54" fmla="*/ 76 w 84"/>
                  <a:gd name="T55" fmla="*/ 122 h 185"/>
                  <a:gd name="T56" fmla="*/ 80 w 84"/>
                  <a:gd name="T57" fmla="*/ 118 h 185"/>
                  <a:gd name="T58" fmla="*/ 83 w 84"/>
                  <a:gd name="T59" fmla="*/ 132 h 185"/>
                  <a:gd name="T60" fmla="*/ 76 w 84"/>
                  <a:gd name="T61" fmla="*/ 132 h 185"/>
                  <a:gd name="T62" fmla="*/ 80 w 84"/>
                  <a:gd name="T63" fmla="*/ 138 h 185"/>
                  <a:gd name="T64" fmla="*/ 80 w 84"/>
                  <a:gd name="T65" fmla="*/ 149 h 185"/>
                  <a:gd name="T66" fmla="*/ 76 w 84"/>
                  <a:gd name="T67" fmla="*/ 149 h 185"/>
                  <a:gd name="T68" fmla="*/ 74 w 84"/>
                  <a:gd name="T69" fmla="*/ 159 h 185"/>
                  <a:gd name="T70" fmla="*/ 79 w 84"/>
                  <a:gd name="T71" fmla="*/ 156 h 185"/>
                  <a:gd name="T72" fmla="*/ 83 w 84"/>
                  <a:gd name="T73" fmla="*/ 167 h 185"/>
                  <a:gd name="T74" fmla="*/ 76 w 84"/>
                  <a:gd name="T75" fmla="*/ 167 h 185"/>
                  <a:gd name="T76" fmla="*/ 80 w 84"/>
                  <a:gd name="T77" fmla="*/ 175 h 185"/>
                  <a:gd name="T78" fmla="*/ 76 w 84"/>
                  <a:gd name="T79" fmla="*/ 184 h 185"/>
                  <a:gd name="T80" fmla="*/ 65 w 84"/>
                  <a:gd name="T81" fmla="*/ 185 h 185"/>
                  <a:gd name="T82" fmla="*/ 60 w 84"/>
                  <a:gd name="T83" fmla="*/ 107 h 185"/>
                  <a:gd name="T84" fmla="*/ 69 w 84"/>
                  <a:gd name="T85" fmla="*/ 73 h 185"/>
                  <a:gd name="T86" fmla="*/ 0 w 84"/>
                  <a:gd name="T87" fmla="*/ 18 h 185"/>
                  <a:gd name="T88" fmla="*/ 18 w 84"/>
                  <a:gd name="T89" fmla="*/ 0 h 185"/>
                  <a:gd name="T90" fmla="*/ 18 w 84"/>
                  <a:gd name="T91" fmla="*/ 0 h 185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84"/>
                  <a:gd name="T139" fmla="*/ 0 h 185"/>
                  <a:gd name="T140" fmla="*/ 84 w 84"/>
                  <a:gd name="T141" fmla="*/ 185 h 185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84" h="185">
                    <a:moveTo>
                      <a:pt x="18" y="0"/>
                    </a:moveTo>
                    <a:lnTo>
                      <a:pt x="31" y="6"/>
                    </a:lnTo>
                    <a:lnTo>
                      <a:pt x="27" y="17"/>
                    </a:lnTo>
                    <a:lnTo>
                      <a:pt x="35" y="16"/>
                    </a:lnTo>
                    <a:lnTo>
                      <a:pt x="41" y="16"/>
                    </a:lnTo>
                    <a:lnTo>
                      <a:pt x="41" y="24"/>
                    </a:lnTo>
                    <a:lnTo>
                      <a:pt x="48" y="21"/>
                    </a:lnTo>
                    <a:lnTo>
                      <a:pt x="48" y="30"/>
                    </a:lnTo>
                    <a:lnTo>
                      <a:pt x="48" y="35"/>
                    </a:lnTo>
                    <a:lnTo>
                      <a:pt x="52" y="30"/>
                    </a:lnTo>
                    <a:lnTo>
                      <a:pt x="56" y="39"/>
                    </a:lnTo>
                    <a:lnTo>
                      <a:pt x="63" y="39"/>
                    </a:lnTo>
                    <a:lnTo>
                      <a:pt x="69" y="41"/>
                    </a:lnTo>
                    <a:lnTo>
                      <a:pt x="67" y="45"/>
                    </a:lnTo>
                    <a:lnTo>
                      <a:pt x="73" y="46"/>
                    </a:lnTo>
                    <a:lnTo>
                      <a:pt x="73" y="52"/>
                    </a:lnTo>
                    <a:lnTo>
                      <a:pt x="77" y="53"/>
                    </a:lnTo>
                    <a:lnTo>
                      <a:pt x="84" y="59"/>
                    </a:lnTo>
                    <a:lnTo>
                      <a:pt x="80" y="60"/>
                    </a:lnTo>
                    <a:lnTo>
                      <a:pt x="84" y="65"/>
                    </a:lnTo>
                    <a:lnTo>
                      <a:pt x="84" y="87"/>
                    </a:lnTo>
                    <a:lnTo>
                      <a:pt x="79" y="90"/>
                    </a:lnTo>
                    <a:lnTo>
                      <a:pt x="84" y="94"/>
                    </a:lnTo>
                    <a:lnTo>
                      <a:pt x="83" y="100"/>
                    </a:lnTo>
                    <a:lnTo>
                      <a:pt x="77" y="103"/>
                    </a:lnTo>
                    <a:lnTo>
                      <a:pt x="83" y="108"/>
                    </a:lnTo>
                    <a:lnTo>
                      <a:pt x="77" y="111"/>
                    </a:lnTo>
                    <a:lnTo>
                      <a:pt x="76" y="122"/>
                    </a:lnTo>
                    <a:lnTo>
                      <a:pt x="80" y="118"/>
                    </a:lnTo>
                    <a:lnTo>
                      <a:pt x="83" y="132"/>
                    </a:lnTo>
                    <a:lnTo>
                      <a:pt x="76" y="132"/>
                    </a:lnTo>
                    <a:lnTo>
                      <a:pt x="80" y="138"/>
                    </a:lnTo>
                    <a:lnTo>
                      <a:pt x="80" y="149"/>
                    </a:lnTo>
                    <a:lnTo>
                      <a:pt x="76" y="149"/>
                    </a:lnTo>
                    <a:lnTo>
                      <a:pt x="74" y="159"/>
                    </a:lnTo>
                    <a:lnTo>
                      <a:pt x="79" y="156"/>
                    </a:lnTo>
                    <a:lnTo>
                      <a:pt x="83" y="167"/>
                    </a:lnTo>
                    <a:lnTo>
                      <a:pt x="76" y="167"/>
                    </a:lnTo>
                    <a:lnTo>
                      <a:pt x="80" y="175"/>
                    </a:lnTo>
                    <a:lnTo>
                      <a:pt x="76" y="184"/>
                    </a:lnTo>
                    <a:lnTo>
                      <a:pt x="65" y="185"/>
                    </a:lnTo>
                    <a:lnTo>
                      <a:pt x="60" y="107"/>
                    </a:lnTo>
                    <a:lnTo>
                      <a:pt x="69" y="73"/>
                    </a:lnTo>
                    <a:lnTo>
                      <a:pt x="0" y="18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DEB89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19" name="Freeform 78"/>
              <p:cNvSpPr>
                <a:spLocks/>
              </p:cNvSpPr>
              <p:nvPr/>
            </p:nvSpPr>
            <p:spPr bwMode="auto">
              <a:xfrm>
                <a:off x="2425" y="2646"/>
                <a:ext cx="158" cy="56"/>
              </a:xfrm>
              <a:custGeom>
                <a:avLst/>
                <a:gdLst>
                  <a:gd name="T0" fmla="*/ 2 w 158"/>
                  <a:gd name="T1" fmla="*/ 12 h 56"/>
                  <a:gd name="T2" fmla="*/ 73 w 158"/>
                  <a:gd name="T3" fmla="*/ 56 h 56"/>
                  <a:gd name="T4" fmla="*/ 158 w 158"/>
                  <a:gd name="T5" fmla="*/ 56 h 56"/>
                  <a:gd name="T6" fmla="*/ 83 w 158"/>
                  <a:gd name="T7" fmla="*/ 3 h 56"/>
                  <a:gd name="T8" fmla="*/ 0 w 158"/>
                  <a:gd name="T9" fmla="*/ 0 h 56"/>
                  <a:gd name="T10" fmla="*/ 2 w 158"/>
                  <a:gd name="T11" fmla="*/ 12 h 56"/>
                  <a:gd name="T12" fmla="*/ 2 w 158"/>
                  <a:gd name="T13" fmla="*/ 12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"/>
                  <a:gd name="T22" fmla="*/ 0 h 56"/>
                  <a:gd name="T23" fmla="*/ 158 w 158"/>
                  <a:gd name="T24" fmla="*/ 56 h 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" h="56">
                    <a:moveTo>
                      <a:pt x="2" y="12"/>
                    </a:moveTo>
                    <a:lnTo>
                      <a:pt x="73" y="56"/>
                    </a:lnTo>
                    <a:lnTo>
                      <a:pt x="158" y="56"/>
                    </a:lnTo>
                    <a:lnTo>
                      <a:pt x="83" y="3"/>
                    </a:lnTo>
                    <a:lnTo>
                      <a:pt x="0" y="0"/>
                    </a:lnTo>
                    <a:lnTo>
                      <a:pt x="2" y="12"/>
                    </a:lnTo>
                    <a:close/>
                  </a:path>
                </a:pathLst>
              </a:custGeom>
              <a:solidFill>
                <a:srgbClr val="FFE6B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20" name="Freeform 79"/>
              <p:cNvSpPr>
                <a:spLocks/>
              </p:cNvSpPr>
              <p:nvPr/>
            </p:nvSpPr>
            <p:spPr bwMode="auto">
              <a:xfrm>
                <a:off x="2716" y="2478"/>
                <a:ext cx="87" cy="608"/>
              </a:xfrm>
              <a:custGeom>
                <a:avLst/>
                <a:gdLst>
                  <a:gd name="T0" fmla="*/ 0 w 87"/>
                  <a:gd name="T1" fmla="*/ 13 h 608"/>
                  <a:gd name="T2" fmla="*/ 19 w 87"/>
                  <a:gd name="T3" fmla="*/ 601 h 608"/>
                  <a:gd name="T4" fmla="*/ 61 w 87"/>
                  <a:gd name="T5" fmla="*/ 608 h 608"/>
                  <a:gd name="T6" fmla="*/ 87 w 87"/>
                  <a:gd name="T7" fmla="*/ 598 h 608"/>
                  <a:gd name="T8" fmla="*/ 83 w 87"/>
                  <a:gd name="T9" fmla="*/ 0 h 608"/>
                  <a:gd name="T10" fmla="*/ 0 w 87"/>
                  <a:gd name="T11" fmla="*/ 13 h 608"/>
                  <a:gd name="T12" fmla="*/ 0 w 87"/>
                  <a:gd name="T13" fmla="*/ 13 h 6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7"/>
                  <a:gd name="T22" fmla="*/ 0 h 608"/>
                  <a:gd name="T23" fmla="*/ 87 w 87"/>
                  <a:gd name="T24" fmla="*/ 608 h 6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7" h="608">
                    <a:moveTo>
                      <a:pt x="0" y="13"/>
                    </a:moveTo>
                    <a:lnTo>
                      <a:pt x="19" y="601"/>
                    </a:lnTo>
                    <a:lnTo>
                      <a:pt x="61" y="608"/>
                    </a:lnTo>
                    <a:lnTo>
                      <a:pt x="87" y="598"/>
                    </a:lnTo>
                    <a:lnTo>
                      <a:pt x="83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8A99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21" name="Freeform 80"/>
              <p:cNvSpPr>
                <a:spLocks/>
              </p:cNvSpPr>
              <p:nvPr/>
            </p:nvSpPr>
            <p:spPr bwMode="auto">
              <a:xfrm>
                <a:off x="2309" y="2287"/>
                <a:ext cx="486" cy="210"/>
              </a:xfrm>
              <a:custGeom>
                <a:avLst/>
                <a:gdLst>
                  <a:gd name="T0" fmla="*/ 412 w 486"/>
                  <a:gd name="T1" fmla="*/ 210 h 210"/>
                  <a:gd name="T2" fmla="*/ 0 w 486"/>
                  <a:gd name="T3" fmla="*/ 18 h 210"/>
                  <a:gd name="T4" fmla="*/ 1 w 486"/>
                  <a:gd name="T5" fmla="*/ 0 h 210"/>
                  <a:gd name="T6" fmla="*/ 59 w 486"/>
                  <a:gd name="T7" fmla="*/ 4 h 210"/>
                  <a:gd name="T8" fmla="*/ 486 w 486"/>
                  <a:gd name="T9" fmla="*/ 190 h 210"/>
                  <a:gd name="T10" fmla="*/ 412 w 486"/>
                  <a:gd name="T11" fmla="*/ 210 h 210"/>
                  <a:gd name="T12" fmla="*/ 412 w 486"/>
                  <a:gd name="T13" fmla="*/ 210 h 2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86"/>
                  <a:gd name="T22" fmla="*/ 0 h 210"/>
                  <a:gd name="T23" fmla="*/ 486 w 486"/>
                  <a:gd name="T24" fmla="*/ 210 h 21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86" h="210">
                    <a:moveTo>
                      <a:pt x="412" y="210"/>
                    </a:moveTo>
                    <a:lnTo>
                      <a:pt x="0" y="18"/>
                    </a:lnTo>
                    <a:lnTo>
                      <a:pt x="1" y="0"/>
                    </a:lnTo>
                    <a:lnTo>
                      <a:pt x="59" y="4"/>
                    </a:lnTo>
                    <a:lnTo>
                      <a:pt x="486" y="190"/>
                    </a:lnTo>
                    <a:lnTo>
                      <a:pt x="412" y="210"/>
                    </a:lnTo>
                    <a:close/>
                  </a:path>
                </a:pathLst>
              </a:custGeom>
              <a:solidFill>
                <a:srgbClr val="B0C2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22" name="Freeform 81"/>
              <p:cNvSpPr>
                <a:spLocks/>
              </p:cNvSpPr>
              <p:nvPr/>
            </p:nvSpPr>
            <p:spPr bwMode="auto">
              <a:xfrm>
                <a:off x="2389" y="1542"/>
                <a:ext cx="647" cy="780"/>
              </a:xfrm>
              <a:custGeom>
                <a:avLst/>
                <a:gdLst>
                  <a:gd name="T0" fmla="*/ 85 w 647"/>
                  <a:gd name="T1" fmla="*/ 780 h 780"/>
                  <a:gd name="T2" fmla="*/ 647 w 647"/>
                  <a:gd name="T3" fmla="*/ 770 h 780"/>
                  <a:gd name="T4" fmla="*/ 602 w 647"/>
                  <a:gd name="T5" fmla="*/ 0 h 780"/>
                  <a:gd name="T6" fmla="*/ 0 w 647"/>
                  <a:gd name="T7" fmla="*/ 44 h 780"/>
                  <a:gd name="T8" fmla="*/ 85 w 647"/>
                  <a:gd name="T9" fmla="*/ 780 h 780"/>
                  <a:gd name="T10" fmla="*/ 85 w 647"/>
                  <a:gd name="T11" fmla="*/ 780 h 78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47"/>
                  <a:gd name="T19" fmla="*/ 0 h 780"/>
                  <a:gd name="T20" fmla="*/ 647 w 647"/>
                  <a:gd name="T21" fmla="*/ 780 h 78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47" h="780">
                    <a:moveTo>
                      <a:pt x="85" y="780"/>
                    </a:moveTo>
                    <a:lnTo>
                      <a:pt x="647" y="770"/>
                    </a:lnTo>
                    <a:lnTo>
                      <a:pt x="602" y="0"/>
                    </a:lnTo>
                    <a:lnTo>
                      <a:pt x="0" y="44"/>
                    </a:lnTo>
                    <a:lnTo>
                      <a:pt x="85" y="7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23" name="Freeform 82"/>
              <p:cNvSpPr>
                <a:spLocks/>
              </p:cNvSpPr>
              <p:nvPr/>
            </p:nvSpPr>
            <p:spPr bwMode="auto">
              <a:xfrm>
                <a:off x="1840" y="1252"/>
                <a:ext cx="652" cy="1074"/>
              </a:xfrm>
              <a:custGeom>
                <a:avLst/>
                <a:gdLst>
                  <a:gd name="T0" fmla="*/ 1 w 652"/>
                  <a:gd name="T1" fmla="*/ 1067 h 1074"/>
                  <a:gd name="T2" fmla="*/ 0 w 652"/>
                  <a:gd name="T3" fmla="*/ 766 h 1074"/>
                  <a:gd name="T4" fmla="*/ 134 w 652"/>
                  <a:gd name="T5" fmla="*/ 109 h 1074"/>
                  <a:gd name="T6" fmla="*/ 272 w 652"/>
                  <a:gd name="T7" fmla="*/ 40 h 1074"/>
                  <a:gd name="T8" fmla="*/ 470 w 652"/>
                  <a:gd name="T9" fmla="*/ 0 h 1074"/>
                  <a:gd name="T10" fmla="*/ 652 w 652"/>
                  <a:gd name="T11" fmla="*/ 372 h 1074"/>
                  <a:gd name="T12" fmla="*/ 638 w 652"/>
                  <a:gd name="T13" fmla="*/ 743 h 1074"/>
                  <a:gd name="T14" fmla="*/ 648 w 652"/>
                  <a:gd name="T15" fmla="*/ 1058 h 1074"/>
                  <a:gd name="T16" fmla="*/ 592 w 652"/>
                  <a:gd name="T17" fmla="*/ 1068 h 1074"/>
                  <a:gd name="T18" fmla="*/ 521 w 652"/>
                  <a:gd name="T19" fmla="*/ 1033 h 1074"/>
                  <a:gd name="T20" fmla="*/ 462 w 652"/>
                  <a:gd name="T21" fmla="*/ 1033 h 1074"/>
                  <a:gd name="T22" fmla="*/ 458 w 652"/>
                  <a:gd name="T23" fmla="*/ 1074 h 1074"/>
                  <a:gd name="T24" fmla="*/ 1 w 652"/>
                  <a:gd name="T25" fmla="*/ 1067 h 1074"/>
                  <a:gd name="T26" fmla="*/ 1 w 652"/>
                  <a:gd name="T27" fmla="*/ 1067 h 107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52"/>
                  <a:gd name="T43" fmla="*/ 0 h 1074"/>
                  <a:gd name="T44" fmla="*/ 652 w 652"/>
                  <a:gd name="T45" fmla="*/ 1074 h 107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52" h="1074">
                    <a:moveTo>
                      <a:pt x="1" y="1067"/>
                    </a:moveTo>
                    <a:lnTo>
                      <a:pt x="0" y="766"/>
                    </a:lnTo>
                    <a:lnTo>
                      <a:pt x="134" y="109"/>
                    </a:lnTo>
                    <a:lnTo>
                      <a:pt x="272" y="40"/>
                    </a:lnTo>
                    <a:lnTo>
                      <a:pt x="470" y="0"/>
                    </a:lnTo>
                    <a:lnTo>
                      <a:pt x="652" y="372"/>
                    </a:lnTo>
                    <a:lnTo>
                      <a:pt x="638" y="743"/>
                    </a:lnTo>
                    <a:lnTo>
                      <a:pt x="648" y="1058"/>
                    </a:lnTo>
                    <a:lnTo>
                      <a:pt x="592" y="1068"/>
                    </a:lnTo>
                    <a:lnTo>
                      <a:pt x="521" y="1033"/>
                    </a:lnTo>
                    <a:lnTo>
                      <a:pt x="462" y="1033"/>
                    </a:lnTo>
                    <a:lnTo>
                      <a:pt x="458" y="1074"/>
                    </a:lnTo>
                    <a:lnTo>
                      <a:pt x="1" y="1067"/>
                    </a:lnTo>
                    <a:close/>
                  </a:path>
                </a:pathLst>
              </a:custGeom>
              <a:solidFill>
                <a:srgbClr val="9933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24" name="Freeform 83"/>
              <p:cNvSpPr>
                <a:spLocks/>
              </p:cNvSpPr>
              <p:nvPr/>
            </p:nvSpPr>
            <p:spPr bwMode="auto">
              <a:xfrm>
                <a:off x="1830" y="2029"/>
                <a:ext cx="424" cy="294"/>
              </a:xfrm>
              <a:custGeom>
                <a:avLst/>
                <a:gdLst>
                  <a:gd name="T0" fmla="*/ 424 w 424"/>
                  <a:gd name="T1" fmla="*/ 183 h 294"/>
                  <a:gd name="T2" fmla="*/ 391 w 424"/>
                  <a:gd name="T3" fmla="*/ 204 h 294"/>
                  <a:gd name="T4" fmla="*/ 395 w 424"/>
                  <a:gd name="T5" fmla="*/ 225 h 294"/>
                  <a:gd name="T6" fmla="*/ 352 w 424"/>
                  <a:gd name="T7" fmla="*/ 213 h 294"/>
                  <a:gd name="T8" fmla="*/ 315 w 424"/>
                  <a:gd name="T9" fmla="*/ 225 h 294"/>
                  <a:gd name="T10" fmla="*/ 335 w 424"/>
                  <a:gd name="T11" fmla="*/ 237 h 294"/>
                  <a:gd name="T12" fmla="*/ 297 w 424"/>
                  <a:gd name="T13" fmla="*/ 258 h 294"/>
                  <a:gd name="T14" fmla="*/ 326 w 424"/>
                  <a:gd name="T15" fmla="*/ 262 h 294"/>
                  <a:gd name="T16" fmla="*/ 321 w 424"/>
                  <a:gd name="T17" fmla="*/ 294 h 294"/>
                  <a:gd name="T18" fmla="*/ 18 w 424"/>
                  <a:gd name="T19" fmla="*/ 290 h 294"/>
                  <a:gd name="T20" fmla="*/ 0 w 424"/>
                  <a:gd name="T21" fmla="*/ 42 h 294"/>
                  <a:gd name="T22" fmla="*/ 27 w 424"/>
                  <a:gd name="T23" fmla="*/ 0 h 294"/>
                  <a:gd name="T24" fmla="*/ 384 w 424"/>
                  <a:gd name="T25" fmla="*/ 106 h 294"/>
                  <a:gd name="T26" fmla="*/ 424 w 424"/>
                  <a:gd name="T27" fmla="*/ 183 h 294"/>
                  <a:gd name="T28" fmla="*/ 424 w 424"/>
                  <a:gd name="T29" fmla="*/ 183 h 29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24"/>
                  <a:gd name="T46" fmla="*/ 0 h 294"/>
                  <a:gd name="T47" fmla="*/ 424 w 424"/>
                  <a:gd name="T48" fmla="*/ 294 h 29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24" h="294">
                    <a:moveTo>
                      <a:pt x="424" y="183"/>
                    </a:moveTo>
                    <a:lnTo>
                      <a:pt x="391" y="204"/>
                    </a:lnTo>
                    <a:lnTo>
                      <a:pt x="395" y="225"/>
                    </a:lnTo>
                    <a:lnTo>
                      <a:pt x="352" y="213"/>
                    </a:lnTo>
                    <a:lnTo>
                      <a:pt x="315" y="225"/>
                    </a:lnTo>
                    <a:lnTo>
                      <a:pt x="335" y="237"/>
                    </a:lnTo>
                    <a:lnTo>
                      <a:pt x="297" y="258"/>
                    </a:lnTo>
                    <a:lnTo>
                      <a:pt x="326" y="262"/>
                    </a:lnTo>
                    <a:lnTo>
                      <a:pt x="321" y="294"/>
                    </a:lnTo>
                    <a:lnTo>
                      <a:pt x="18" y="290"/>
                    </a:lnTo>
                    <a:lnTo>
                      <a:pt x="0" y="42"/>
                    </a:lnTo>
                    <a:lnTo>
                      <a:pt x="27" y="0"/>
                    </a:lnTo>
                    <a:lnTo>
                      <a:pt x="384" y="106"/>
                    </a:lnTo>
                    <a:lnTo>
                      <a:pt x="424" y="183"/>
                    </a:ln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25" name="Freeform 84"/>
              <p:cNvSpPr>
                <a:spLocks/>
              </p:cNvSpPr>
              <p:nvPr/>
            </p:nvSpPr>
            <p:spPr bwMode="auto">
              <a:xfrm>
                <a:off x="2936" y="1236"/>
                <a:ext cx="1091" cy="1076"/>
              </a:xfrm>
              <a:custGeom>
                <a:avLst/>
                <a:gdLst>
                  <a:gd name="T0" fmla="*/ 0 w 1091"/>
                  <a:gd name="T1" fmla="*/ 1076 h 1076"/>
                  <a:gd name="T2" fmla="*/ 34 w 1091"/>
                  <a:gd name="T3" fmla="*/ 362 h 1076"/>
                  <a:gd name="T4" fmla="*/ 224 w 1091"/>
                  <a:gd name="T5" fmla="*/ 0 h 1076"/>
                  <a:gd name="T6" fmla="*/ 440 w 1091"/>
                  <a:gd name="T7" fmla="*/ 21 h 1076"/>
                  <a:gd name="T8" fmla="*/ 915 w 1091"/>
                  <a:gd name="T9" fmla="*/ 128 h 1076"/>
                  <a:gd name="T10" fmla="*/ 1091 w 1091"/>
                  <a:gd name="T11" fmla="*/ 329 h 1076"/>
                  <a:gd name="T12" fmla="*/ 752 w 1091"/>
                  <a:gd name="T13" fmla="*/ 1072 h 1076"/>
                  <a:gd name="T14" fmla="*/ 0 w 1091"/>
                  <a:gd name="T15" fmla="*/ 1076 h 1076"/>
                  <a:gd name="T16" fmla="*/ 0 w 1091"/>
                  <a:gd name="T17" fmla="*/ 1076 h 107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91"/>
                  <a:gd name="T28" fmla="*/ 0 h 1076"/>
                  <a:gd name="T29" fmla="*/ 1091 w 1091"/>
                  <a:gd name="T30" fmla="*/ 1076 h 107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91" h="1076">
                    <a:moveTo>
                      <a:pt x="0" y="1076"/>
                    </a:moveTo>
                    <a:lnTo>
                      <a:pt x="34" y="362"/>
                    </a:lnTo>
                    <a:lnTo>
                      <a:pt x="224" y="0"/>
                    </a:lnTo>
                    <a:lnTo>
                      <a:pt x="440" y="21"/>
                    </a:lnTo>
                    <a:lnTo>
                      <a:pt x="915" y="128"/>
                    </a:lnTo>
                    <a:lnTo>
                      <a:pt x="1091" y="329"/>
                    </a:lnTo>
                    <a:lnTo>
                      <a:pt x="752" y="1072"/>
                    </a:lnTo>
                    <a:lnTo>
                      <a:pt x="0" y="1076"/>
                    </a:lnTo>
                    <a:close/>
                  </a:path>
                </a:pathLst>
              </a:custGeom>
              <a:solidFill>
                <a:srgbClr val="9933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26" name="Freeform 85"/>
              <p:cNvSpPr>
                <a:spLocks/>
              </p:cNvSpPr>
              <p:nvPr/>
            </p:nvSpPr>
            <p:spPr bwMode="auto">
              <a:xfrm>
                <a:off x="3275" y="1369"/>
                <a:ext cx="748" cy="703"/>
              </a:xfrm>
              <a:custGeom>
                <a:avLst/>
                <a:gdLst>
                  <a:gd name="T0" fmla="*/ 167 w 748"/>
                  <a:gd name="T1" fmla="*/ 21 h 703"/>
                  <a:gd name="T2" fmla="*/ 86 w 748"/>
                  <a:gd name="T3" fmla="*/ 51 h 703"/>
                  <a:gd name="T4" fmla="*/ 84 w 748"/>
                  <a:gd name="T5" fmla="*/ 51 h 703"/>
                  <a:gd name="T6" fmla="*/ 81 w 748"/>
                  <a:gd name="T7" fmla="*/ 54 h 703"/>
                  <a:gd name="T8" fmla="*/ 76 w 748"/>
                  <a:gd name="T9" fmla="*/ 59 h 703"/>
                  <a:gd name="T10" fmla="*/ 70 w 748"/>
                  <a:gd name="T11" fmla="*/ 66 h 703"/>
                  <a:gd name="T12" fmla="*/ 62 w 748"/>
                  <a:gd name="T13" fmla="*/ 75 h 703"/>
                  <a:gd name="T14" fmla="*/ 55 w 748"/>
                  <a:gd name="T15" fmla="*/ 87 h 703"/>
                  <a:gd name="T16" fmla="*/ 46 w 748"/>
                  <a:gd name="T17" fmla="*/ 101 h 703"/>
                  <a:gd name="T18" fmla="*/ 39 w 748"/>
                  <a:gd name="T19" fmla="*/ 117 h 703"/>
                  <a:gd name="T20" fmla="*/ 31 w 748"/>
                  <a:gd name="T21" fmla="*/ 135 h 703"/>
                  <a:gd name="T22" fmla="*/ 24 w 748"/>
                  <a:gd name="T23" fmla="*/ 154 h 703"/>
                  <a:gd name="T24" fmla="*/ 16 w 748"/>
                  <a:gd name="T25" fmla="*/ 177 h 703"/>
                  <a:gd name="T26" fmla="*/ 11 w 748"/>
                  <a:gd name="T27" fmla="*/ 203 h 703"/>
                  <a:gd name="T28" fmla="*/ 7 w 748"/>
                  <a:gd name="T29" fmla="*/ 230 h 703"/>
                  <a:gd name="T30" fmla="*/ 6 w 748"/>
                  <a:gd name="T31" fmla="*/ 259 h 703"/>
                  <a:gd name="T32" fmla="*/ 6 w 748"/>
                  <a:gd name="T33" fmla="*/ 292 h 703"/>
                  <a:gd name="T34" fmla="*/ 10 w 748"/>
                  <a:gd name="T35" fmla="*/ 327 h 703"/>
                  <a:gd name="T36" fmla="*/ 0 w 748"/>
                  <a:gd name="T37" fmla="*/ 433 h 703"/>
                  <a:gd name="T38" fmla="*/ 42 w 748"/>
                  <a:gd name="T39" fmla="*/ 542 h 703"/>
                  <a:gd name="T40" fmla="*/ 224 w 748"/>
                  <a:gd name="T41" fmla="*/ 703 h 703"/>
                  <a:gd name="T42" fmla="*/ 458 w 748"/>
                  <a:gd name="T43" fmla="*/ 695 h 703"/>
                  <a:gd name="T44" fmla="*/ 748 w 748"/>
                  <a:gd name="T45" fmla="*/ 264 h 703"/>
                  <a:gd name="T46" fmla="*/ 735 w 748"/>
                  <a:gd name="T47" fmla="*/ 195 h 703"/>
                  <a:gd name="T48" fmla="*/ 648 w 748"/>
                  <a:gd name="T49" fmla="*/ 110 h 703"/>
                  <a:gd name="T50" fmla="*/ 434 w 748"/>
                  <a:gd name="T51" fmla="*/ 13 h 703"/>
                  <a:gd name="T52" fmla="*/ 279 w 748"/>
                  <a:gd name="T53" fmla="*/ 0 h 703"/>
                  <a:gd name="T54" fmla="*/ 167 w 748"/>
                  <a:gd name="T55" fmla="*/ 21 h 703"/>
                  <a:gd name="T56" fmla="*/ 167 w 748"/>
                  <a:gd name="T57" fmla="*/ 21 h 703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748"/>
                  <a:gd name="T88" fmla="*/ 0 h 703"/>
                  <a:gd name="T89" fmla="*/ 748 w 748"/>
                  <a:gd name="T90" fmla="*/ 703 h 703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748" h="703">
                    <a:moveTo>
                      <a:pt x="167" y="21"/>
                    </a:moveTo>
                    <a:lnTo>
                      <a:pt x="86" y="51"/>
                    </a:lnTo>
                    <a:lnTo>
                      <a:pt x="84" y="51"/>
                    </a:lnTo>
                    <a:lnTo>
                      <a:pt x="81" y="54"/>
                    </a:lnTo>
                    <a:lnTo>
                      <a:pt x="76" y="59"/>
                    </a:lnTo>
                    <a:lnTo>
                      <a:pt x="70" y="66"/>
                    </a:lnTo>
                    <a:lnTo>
                      <a:pt x="62" y="75"/>
                    </a:lnTo>
                    <a:lnTo>
                      <a:pt x="55" y="87"/>
                    </a:lnTo>
                    <a:lnTo>
                      <a:pt x="46" y="101"/>
                    </a:lnTo>
                    <a:lnTo>
                      <a:pt x="39" y="117"/>
                    </a:lnTo>
                    <a:lnTo>
                      <a:pt x="31" y="135"/>
                    </a:lnTo>
                    <a:lnTo>
                      <a:pt x="24" y="154"/>
                    </a:lnTo>
                    <a:lnTo>
                      <a:pt x="16" y="177"/>
                    </a:lnTo>
                    <a:lnTo>
                      <a:pt x="11" y="203"/>
                    </a:lnTo>
                    <a:lnTo>
                      <a:pt x="7" y="230"/>
                    </a:lnTo>
                    <a:lnTo>
                      <a:pt x="6" y="259"/>
                    </a:lnTo>
                    <a:lnTo>
                      <a:pt x="6" y="292"/>
                    </a:lnTo>
                    <a:lnTo>
                      <a:pt x="10" y="327"/>
                    </a:lnTo>
                    <a:lnTo>
                      <a:pt x="0" y="433"/>
                    </a:lnTo>
                    <a:lnTo>
                      <a:pt x="42" y="542"/>
                    </a:lnTo>
                    <a:lnTo>
                      <a:pt x="224" y="703"/>
                    </a:lnTo>
                    <a:lnTo>
                      <a:pt x="458" y="695"/>
                    </a:lnTo>
                    <a:lnTo>
                      <a:pt x="748" y="264"/>
                    </a:lnTo>
                    <a:lnTo>
                      <a:pt x="735" y="195"/>
                    </a:lnTo>
                    <a:lnTo>
                      <a:pt x="648" y="110"/>
                    </a:lnTo>
                    <a:lnTo>
                      <a:pt x="434" y="13"/>
                    </a:lnTo>
                    <a:lnTo>
                      <a:pt x="279" y="0"/>
                    </a:lnTo>
                    <a:lnTo>
                      <a:pt x="167" y="21"/>
                    </a:lnTo>
                    <a:close/>
                  </a:path>
                </a:pathLst>
              </a:custGeom>
              <a:solidFill>
                <a:srgbClr val="A6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27" name="Freeform 86"/>
              <p:cNvSpPr>
                <a:spLocks/>
              </p:cNvSpPr>
              <p:nvPr/>
            </p:nvSpPr>
            <p:spPr bwMode="auto">
              <a:xfrm>
                <a:off x="1720" y="1369"/>
                <a:ext cx="660" cy="695"/>
              </a:xfrm>
              <a:custGeom>
                <a:avLst/>
                <a:gdLst>
                  <a:gd name="T0" fmla="*/ 86 w 660"/>
                  <a:gd name="T1" fmla="*/ 586 h 695"/>
                  <a:gd name="T2" fmla="*/ 0 w 660"/>
                  <a:gd name="T3" fmla="*/ 419 h 695"/>
                  <a:gd name="T4" fmla="*/ 1 w 660"/>
                  <a:gd name="T5" fmla="*/ 248 h 695"/>
                  <a:gd name="T6" fmla="*/ 113 w 660"/>
                  <a:gd name="T7" fmla="*/ 51 h 695"/>
                  <a:gd name="T8" fmla="*/ 289 w 660"/>
                  <a:gd name="T9" fmla="*/ 0 h 695"/>
                  <a:gd name="T10" fmla="*/ 484 w 660"/>
                  <a:gd name="T11" fmla="*/ 70 h 695"/>
                  <a:gd name="T12" fmla="*/ 634 w 660"/>
                  <a:gd name="T13" fmla="*/ 223 h 695"/>
                  <a:gd name="T14" fmla="*/ 660 w 660"/>
                  <a:gd name="T15" fmla="*/ 367 h 695"/>
                  <a:gd name="T16" fmla="*/ 655 w 660"/>
                  <a:gd name="T17" fmla="*/ 562 h 695"/>
                  <a:gd name="T18" fmla="*/ 327 w 660"/>
                  <a:gd name="T19" fmla="*/ 695 h 695"/>
                  <a:gd name="T20" fmla="*/ 86 w 660"/>
                  <a:gd name="T21" fmla="*/ 586 h 695"/>
                  <a:gd name="T22" fmla="*/ 86 w 660"/>
                  <a:gd name="T23" fmla="*/ 586 h 69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60"/>
                  <a:gd name="T37" fmla="*/ 0 h 695"/>
                  <a:gd name="T38" fmla="*/ 660 w 660"/>
                  <a:gd name="T39" fmla="*/ 695 h 69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60" h="695">
                    <a:moveTo>
                      <a:pt x="86" y="586"/>
                    </a:moveTo>
                    <a:lnTo>
                      <a:pt x="0" y="419"/>
                    </a:lnTo>
                    <a:lnTo>
                      <a:pt x="1" y="248"/>
                    </a:lnTo>
                    <a:lnTo>
                      <a:pt x="113" y="51"/>
                    </a:lnTo>
                    <a:lnTo>
                      <a:pt x="289" y="0"/>
                    </a:lnTo>
                    <a:lnTo>
                      <a:pt x="484" y="70"/>
                    </a:lnTo>
                    <a:lnTo>
                      <a:pt x="634" y="223"/>
                    </a:lnTo>
                    <a:lnTo>
                      <a:pt x="660" y="367"/>
                    </a:lnTo>
                    <a:lnTo>
                      <a:pt x="655" y="562"/>
                    </a:lnTo>
                    <a:lnTo>
                      <a:pt x="327" y="695"/>
                    </a:lnTo>
                    <a:lnTo>
                      <a:pt x="86" y="586"/>
                    </a:lnTo>
                    <a:close/>
                  </a:path>
                </a:pathLst>
              </a:custGeom>
              <a:solidFill>
                <a:srgbClr val="A6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28" name="Freeform 87"/>
              <p:cNvSpPr>
                <a:spLocks/>
              </p:cNvSpPr>
              <p:nvPr/>
            </p:nvSpPr>
            <p:spPr bwMode="auto">
              <a:xfrm>
                <a:off x="1830" y="1645"/>
                <a:ext cx="651" cy="587"/>
              </a:xfrm>
              <a:custGeom>
                <a:avLst/>
                <a:gdLst>
                  <a:gd name="T0" fmla="*/ 114 w 651"/>
                  <a:gd name="T1" fmla="*/ 437 h 587"/>
                  <a:gd name="T2" fmla="*/ 0 w 651"/>
                  <a:gd name="T3" fmla="*/ 349 h 587"/>
                  <a:gd name="T4" fmla="*/ 0 w 651"/>
                  <a:gd name="T5" fmla="*/ 177 h 587"/>
                  <a:gd name="T6" fmla="*/ 79 w 651"/>
                  <a:gd name="T7" fmla="*/ 51 h 587"/>
                  <a:gd name="T8" fmla="*/ 179 w 651"/>
                  <a:gd name="T9" fmla="*/ 0 h 587"/>
                  <a:gd name="T10" fmla="*/ 289 w 651"/>
                  <a:gd name="T11" fmla="*/ 14 h 587"/>
                  <a:gd name="T12" fmla="*/ 371 w 651"/>
                  <a:gd name="T13" fmla="*/ 51 h 587"/>
                  <a:gd name="T14" fmla="*/ 478 w 651"/>
                  <a:gd name="T15" fmla="*/ 136 h 587"/>
                  <a:gd name="T16" fmla="*/ 513 w 651"/>
                  <a:gd name="T17" fmla="*/ 210 h 587"/>
                  <a:gd name="T18" fmla="*/ 503 w 651"/>
                  <a:gd name="T19" fmla="*/ 282 h 587"/>
                  <a:gd name="T20" fmla="*/ 651 w 651"/>
                  <a:gd name="T21" fmla="*/ 482 h 587"/>
                  <a:gd name="T22" fmla="*/ 622 w 651"/>
                  <a:gd name="T23" fmla="*/ 552 h 587"/>
                  <a:gd name="T24" fmla="*/ 559 w 651"/>
                  <a:gd name="T25" fmla="*/ 587 h 587"/>
                  <a:gd name="T26" fmla="*/ 465 w 651"/>
                  <a:gd name="T27" fmla="*/ 587 h 587"/>
                  <a:gd name="T28" fmla="*/ 409 w 651"/>
                  <a:gd name="T29" fmla="*/ 555 h 587"/>
                  <a:gd name="T30" fmla="*/ 290 w 651"/>
                  <a:gd name="T31" fmla="*/ 558 h 587"/>
                  <a:gd name="T32" fmla="*/ 242 w 651"/>
                  <a:gd name="T33" fmla="*/ 500 h 587"/>
                  <a:gd name="T34" fmla="*/ 172 w 651"/>
                  <a:gd name="T35" fmla="*/ 447 h 587"/>
                  <a:gd name="T36" fmla="*/ 114 w 651"/>
                  <a:gd name="T37" fmla="*/ 437 h 587"/>
                  <a:gd name="T38" fmla="*/ 114 w 651"/>
                  <a:gd name="T39" fmla="*/ 437 h 58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651"/>
                  <a:gd name="T61" fmla="*/ 0 h 587"/>
                  <a:gd name="T62" fmla="*/ 651 w 651"/>
                  <a:gd name="T63" fmla="*/ 587 h 587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651" h="587">
                    <a:moveTo>
                      <a:pt x="114" y="437"/>
                    </a:moveTo>
                    <a:lnTo>
                      <a:pt x="0" y="349"/>
                    </a:lnTo>
                    <a:lnTo>
                      <a:pt x="0" y="177"/>
                    </a:lnTo>
                    <a:lnTo>
                      <a:pt x="79" y="51"/>
                    </a:lnTo>
                    <a:lnTo>
                      <a:pt x="179" y="0"/>
                    </a:lnTo>
                    <a:lnTo>
                      <a:pt x="289" y="14"/>
                    </a:lnTo>
                    <a:lnTo>
                      <a:pt x="371" y="51"/>
                    </a:lnTo>
                    <a:lnTo>
                      <a:pt x="478" y="136"/>
                    </a:lnTo>
                    <a:lnTo>
                      <a:pt x="513" y="210"/>
                    </a:lnTo>
                    <a:lnTo>
                      <a:pt x="503" y="282"/>
                    </a:lnTo>
                    <a:lnTo>
                      <a:pt x="651" y="482"/>
                    </a:lnTo>
                    <a:lnTo>
                      <a:pt x="622" y="552"/>
                    </a:lnTo>
                    <a:lnTo>
                      <a:pt x="559" y="587"/>
                    </a:lnTo>
                    <a:lnTo>
                      <a:pt x="465" y="587"/>
                    </a:lnTo>
                    <a:lnTo>
                      <a:pt x="409" y="555"/>
                    </a:lnTo>
                    <a:lnTo>
                      <a:pt x="290" y="558"/>
                    </a:lnTo>
                    <a:lnTo>
                      <a:pt x="242" y="500"/>
                    </a:lnTo>
                    <a:lnTo>
                      <a:pt x="172" y="447"/>
                    </a:lnTo>
                    <a:lnTo>
                      <a:pt x="114" y="437"/>
                    </a:lnTo>
                    <a:close/>
                  </a:path>
                </a:pathLst>
              </a:custGeom>
              <a:solidFill>
                <a:srgbClr val="D4B89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29" name="Freeform 88"/>
              <p:cNvSpPr>
                <a:spLocks/>
              </p:cNvSpPr>
              <p:nvPr/>
            </p:nvSpPr>
            <p:spPr bwMode="auto">
              <a:xfrm>
                <a:off x="2001" y="2083"/>
                <a:ext cx="71" cy="48"/>
              </a:xfrm>
              <a:custGeom>
                <a:avLst/>
                <a:gdLst>
                  <a:gd name="T0" fmla="*/ 0 w 71"/>
                  <a:gd name="T1" fmla="*/ 10 h 48"/>
                  <a:gd name="T2" fmla="*/ 1 w 71"/>
                  <a:gd name="T3" fmla="*/ 48 h 48"/>
                  <a:gd name="T4" fmla="*/ 59 w 71"/>
                  <a:gd name="T5" fmla="*/ 44 h 48"/>
                  <a:gd name="T6" fmla="*/ 71 w 71"/>
                  <a:gd name="T7" fmla="*/ 0 h 48"/>
                  <a:gd name="T8" fmla="*/ 0 w 71"/>
                  <a:gd name="T9" fmla="*/ 10 h 48"/>
                  <a:gd name="T10" fmla="*/ 0 w 71"/>
                  <a:gd name="T11" fmla="*/ 10 h 4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1"/>
                  <a:gd name="T19" fmla="*/ 0 h 48"/>
                  <a:gd name="T20" fmla="*/ 71 w 71"/>
                  <a:gd name="T21" fmla="*/ 48 h 4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1" h="48">
                    <a:moveTo>
                      <a:pt x="0" y="10"/>
                    </a:moveTo>
                    <a:lnTo>
                      <a:pt x="1" y="48"/>
                    </a:lnTo>
                    <a:lnTo>
                      <a:pt x="59" y="44"/>
                    </a:lnTo>
                    <a:lnTo>
                      <a:pt x="71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8F82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30" name="Freeform 89"/>
              <p:cNvSpPr>
                <a:spLocks/>
              </p:cNvSpPr>
              <p:nvPr/>
            </p:nvSpPr>
            <p:spPr bwMode="auto">
              <a:xfrm>
                <a:off x="2308" y="1829"/>
                <a:ext cx="156" cy="126"/>
              </a:xfrm>
              <a:custGeom>
                <a:avLst/>
                <a:gdLst>
                  <a:gd name="T0" fmla="*/ 148 w 156"/>
                  <a:gd name="T1" fmla="*/ 0 h 126"/>
                  <a:gd name="T2" fmla="*/ 46 w 156"/>
                  <a:gd name="T3" fmla="*/ 54 h 126"/>
                  <a:gd name="T4" fmla="*/ 0 w 156"/>
                  <a:gd name="T5" fmla="*/ 126 h 126"/>
                  <a:gd name="T6" fmla="*/ 156 w 156"/>
                  <a:gd name="T7" fmla="*/ 43 h 126"/>
                  <a:gd name="T8" fmla="*/ 148 w 156"/>
                  <a:gd name="T9" fmla="*/ 0 h 126"/>
                  <a:gd name="T10" fmla="*/ 148 w 156"/>
                  <a:gd name="T11" fmla="*/ 0 h 12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6"/>
                  <a:gd name="T19" fmla="*/ 0 h 126"/>
                  <a:gd name="T20" fmla="*/ 156 w 156"/>
                  <a:gd name="T21" fmla="*/ 126 h 12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6" h="126">
                    <a:moveTo>
                      <a:pt x="148" y="0"/>
                    </a:moveTo>
                    <a:lnTo>
                      <a:pt x="46" y="54"/>
                    </a:lnTo>
                    <a:lnTo>
                      <a:pt x="0" y="126"/>
                    </a:lnTo>
                    <a:lnTo>
                      <a:pt x="156" y="43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8F82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31" name="Freeform 90"/>
              <p:cNvSpPr>
                <a:spLocks/>
              </p:cNvSpPr>
              <p:nvPr/>
            </p:nvSpPr>
            <p:spPr bwMode="auto">
              <a:xfrm>
                <a:off x="1865" y="1721"/>
                <a:ext cx="276" cy="175"/>
              </a:xfrm>
              <a:custGeom>
                <a:avLst/>
                <a:gdLst>
                  <a:gd name="T0" fmla="*/ 16 w 276"/>
                  <a:gd name="T1" fmla="*/ 175 h 175"/>
                  <a:gd name="T2" fmla="*/ 0 w 276"/>
                  <a:gd name="T3" fmla="*/ 165 h 175"/>
                  <a:gd name="T4" fmla="*/ 16 w 276"/>
                  <a:gd name="T5" fmla="*/ 158 h 175"/>
                  <a:gd name="T6" fmla="*/ 6 w 276"/>
                  <a:gd name="T7" fmla="*/ 151 h 175"/>
                  <a:gd name="T8" fmla="*/ 6 w 276"/>
                  <a:gd name="T9" fmla="*/ 134 h 175"/>
                  <a:gd name="T10" fmla="*/ 17 w 276"/>
                  <a:gd name="T11" fmla="*/ 141 h 175"/>
                  <a:gd name="T12" fmla="*/ 24 w 276"/>
                  <a:gd name="T13" fmla="*/ 133 h 175"/>
                  <a:gd name="T14" fmla="*/ 13 w 276"/>
                  <a:gd name="T15" fmla="*/ 124 h 175"/>
                  <a:gd name="T16" fmla="*/ 37 w 276"/>
                  <a:gd name="T17" fmla="*/ 110 h 175"/>
                  <a:gd name="T18" fmla="*/ 115 w 276"/>
                  <a:gd name="T19" fmla="*/ 25 h 175"/>
                  <a:gd name="T20" fmla="*/ 130 w 276"/>
                  <a:gd name="T21" fmla="*/ 3 h 175"/>
                  <a:gd name="T22" fmla="*/ 143 w 276"/>
                  <a:gd name="T23" fmla="*/ 15 h 175"/>
                  <a:gd name="T24" fmla="*/ 161 w 276"/>
                  <a:gd name="T25" fmla="*/ 15 h 175"/>
                  <a:gd name="T26" fmla="*/ 149 w 276"/>
                  <a:gd name="T27" fmla="*/ 5 h 175"/>
                  <a:gd name="T28" fmla="*/ 172 w 276"/>
                  <a:gd name="T29" fmla="*/ 0 h 175"/>
                  <a:gd name="T30" fmla="*/ 177 w 276"/>
                  <a:gd name="T31" fmla="*/ 12 h 175"/>
                  <a:gd name="T32" fmla="*/ 198 w 276"/>
                  <a:gd name="T33" fmla="*/ 0 h 175"/>
                  <a:gd name="T34" fmla="*/ 200 w 276"/>
                  <a:gd name="T35" fmla="*/ 19 h 175"/>
                  <a:gd name="T36" fmla="*/ 210 w 276"/>
                  <a:gd name="T37" fmla="*/ 25 h 175"/>
                  <a:gd name="T38" fmla="*/ 210 w 276"/>
                  <a:gd name="T39" fmla="*/ 8 h 175"/>
                  <a:gd name="T40" fmla="*/ 230 w 276"/>
                  <a:gd name="T41" fmla="*/ 21 h 175"/>
                  <a:gd name="T42" fmla="*/ 237 w 276"/>
                  <a:gd name="T43" fmla="*/ 7 h 175"/>
                  <a:gd name="T44" fmla="*/ 255 w 276"/>
                  <a:gd name="T45" fmla="*/ 7 h 175"/>
                  <a:gd name="T46" fmla="*/ 276 w 276"/>
                  <a:gd name="T47" fmla="*/ 17 h 175"/>
                  <a:gd name="T48" fmla="*/ 158 w 276"/>
                  <a:gd name="T49" fmla="*/ 148 h 175"/>
                  <a:gd name="T50" fmla="*/ 16 w 276"/>
                  <a:gd name="T51" fmla="*/ 175 h 175"/>
                  <a:gd name="T52" fmla="*/ 16 w 276"/>
                  <a:gd name="T53" fmla="*/ 175 h 17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76"/>
                  <a:gd name="T82" fmla="*/ 0 h 175"/>
                  <a:gd name="T83" fmla="*/ 276 w 276"/>
                  <a:gd name="T84" fmla="*/ 175 h 17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76" h="175">
                    <a:moveTo>
                      <a:pt x="16" y="175"/>
                    </a:moveTo>
                    <a:lnTo>
                      <a:pt x="0" y="165"/>
                    </a:lnTo>
                    <a:lnTo>
                      <a:pt x="16" y="158"/>
                    </a:lnTo>
                    <a:lnTo>
                      <a:pt x="6" y="151"/>
                    </a:lnTo>
                    <a:lnTo>
                      <a:pt x="6" y="134"/>
                    </a:lnTo>
                    <a:lnTo>
                      <a:pt x="17" y="141"/>
                    </a:lnTo>
                    <a:lnTo>
                      <a:pt x="24" y="133"/>
                    </a:lnTo>
                    <a:lnTo>
                      <a:pt x="13" y="124"/>
                    </a:lnTo>
                    <a:lnTo>
                      <a:pt x="37" y="110"/>
                    </a:lnTo>
                    <a:lnTo>
                      <a:pt x="115" y="25"/>
                    </a:lnTo>
                    <a:lnTo>
                      <a:pt x="130" y="3"/>
                    </a:lnTo>
                    <a:lnTo>
                      <a:pt x="143" y="15"/>
                    </a:lnTo>
                    <a:lnTo>
                      <a:pt x="161" y="15"/>
                    </a:lnTo>
                    <a:lnTo>
                      <a:pt x="149" y="5"/>
                    </a:lnTo>
                    <a:lnTo>
                      <a:pt x="172" y="0"/>
                    </a:lnTo>
                    <a:lnTo>
                      <a:pt x="177" y="12"/>
                    </a:lnTo>
                    <a:lnTo>
                      <a:pt x="198" y="0"/>
                    </a:lnTo>
                    <a:lnTo>
                      <a:pt x="200" y="19"/>
                    </a:lnTo>
                    <a:lnTo>
                      <a:pt x="210" y="25"/>
                    </a:lnTo>
                    <a:lnTo>
                      <a:pt x="210" y="8"/>
                    </a:lnTo>
                    <a:lnTo>
                      <a:pt x="230" y="21"/>
                    </a:lnTo>
                    <a:lnTo>
                      <a:pt x="237" y="7"/>
                    </a:lnTo>
                    <a:lnTo>
                      <a:pt x="255" y="7"/>
                    </a:lnTo>
                    <a:lnTo>
                      <a:pt x="276" y="17"/>
                    </a:lnTo>
                    <a:lnTo>
                      <a:pt x="158" y="148"/>
                    </a:lnTo>
                    <a:lnTo>
                      <a:pt x="16" y="175"/>
                    </a:lnTo>
                    <a:close/>
                  </a:path>
                </a:pathLst>
              </a:custGeom>
              <a:solidFill>
                <a:srgbClr val="A67A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32" name="Freeform 91"/>
              <p:cNvSpPr>
                <a:spLocks/>
              </p:cNvSpPr>
              <p:nvPr/>
            </p:nvSpPr>
            <p:spPr bwMode="auto">
              <a:xfrm>
                <a:off x="2333" y="1974"/>
                <a:ext cx="171" cy="133"/>
              </a:xfrm>
              <a:custGeom>
                <a:avLst/>
                <a:gdLst>
                  <a:gd name="T0" fmla="*/ 57 w 171"/>
                  <a:gd name="T1" fmla="*/ 0 h 133"/>
                  <a:gd name="T2" fmla="*/ 171 w 171"/>
                  <a:gd name="T3" fmla="*/ 66 h 133"/>
                  <a:gd name="T4" fmla="*/ 161 w 171"/>
                  <a:gd name="T5" fmla="*/ 133 h 133"/>
                  <a:gd name="T6" fmla="*/ 0 w 171"/>
                  <a:gd name="T7" fmla="*/ 37 h 133"/>
                  <a:gd name="T8" fmla="*/ 57 w 171"/>
                  <a:gd name="T9" fmla="*/ 0 h 133"/>
                  <a:gd name="T10" fmla="*/ 57 w 171"/>
                  <a:gd name="T11" fmla="*/ 0 h 13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1"/>
                  <a:gd name="T19" fmla="*/ 0 h 133"/>
                  <a:gd name="T20" fmla="*/ 171 w 171"/>
                  <a:gd name="T21" fmla="*/ 133 h 13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1" h="133">
                    <a:moveTo>
                      <a:pt x="57" y="0"/>
                    </a:moveTo>
                    <a:lnTo>
                      <a:pt x="171" y="66"/>
                    </a:lnTo>
                    <a:lnTo>
                      <a:pt x="161" y="133"/>
                    </a:lnTo>
                    <a:lnTo>
                      <a:pt x="0" y="37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54423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33" name="Freeform 92"/>
              <p:cNvSpPr>
                <a:spLocks/>
              </p:cNvSpPr>
              <p:nvPr/>
            </p:nvSpPr>
            <p:spPr bwMode="auto">
              <a:xfrm>
                <a:off x="2464" y="1822"/>
                <a:ext cx="62" cy="74"/>
              </a:xfrm>
              <a:custGeom>
                <a:avLst/>
                <a:gdLst>
                  <a:gd name="T0" fmla="*/ 3 w 62"/>
                  <a:gd name="T1" fmla="*/ 51 h 74"/>
                  <a:gd name="T2" fmla="*/ 0 w 62"/>
                  <a:gd name="T3" fmla="*/ 0 h 74"/>
                  <a:gd name="T4" fmla="*/ 61 w 62"/>
                  <a:gd name="T5" fmla="*/ 18 h 74"/>
                  <a:gd name="T6" fmla="*/ 62 w 62"/>
                  <a:gd name="T7" fmla="*/ 74 h 74"/>
                  <a:gd name="T8" fmla="*/ 3 w 62"/>
                  <a:gd name="T9" fmla="*/ 51 h 74"/>
                  <a:gd name="T10" fmla="*/ 3 w 62"/>
                  <a:gd name="T11" fmla="*/ 51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2"/>
                  <a:gd name="T19" fmla="*/ 0 h 74"/>
                  <a:gd name="T20" fmla="*/ 62 w 62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2" h="74">
                    <a:moveTo>
                      <a:pt x="3" y="51"/>
                    </a:moveTo>
                    <a:lnTo>
                      <a:pt x="0" y="0"/>
                    </a:lnTo>
                    <a:lnTo>
                      <a:pt x="61" y="18"/>
                    </a:lnTo>
                    <a:lnTo>
                      <a:pt x="62" y="74"/>
                    </a:lnTo>
                    <a:lnTo>
                      <a:pt x="3" y="51"/>
                    </a:lnTo>
                    <a:close/>
                  </a:path>
                </a:pathLst>
              </a:custGeom>
              <a:solidFill>
                <a:srgbClr val="54423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34" name="Freeform 93"/>
              <p:cNvSpPr>
                <a:spLocks/>
              </p:cNvSpPr>
              <p:nvPr/>
            </p:nvSpPr>
            <p:spPr bwMode="auto">
              <a:xfrm>
                <a:off x="2106" y="1857"/>
                <a:ext cx="113" cy="96"/>
              </a:xfrm>
              <a:custGeom>
                <a:avLst/>
                <a:gdLst>
                  <a:gd name="T0" fmla="*/ 53 w 113"/>
                  <a:gd name="T1" fmla="*/ 0 h 96"/>
                  <a:gd name="T2" fmla="*/ 112 w 113"/>
                  <a:gd name="T3" fmla="*/ 40 h 96"/>
                  <a:gd name="T4" fmla="*/ 113 w 113"/>
                  <a:gd name="T5" fmla="*/ 96 h 96"/>
                  <a:gd name="T6" fmla="*/ 87 w 113"/>
                  <a:gd name="T7" fmla="*/ 85 h 96"/>
                  <a:gd name="T8" fmla="*/ 59 w 113"/>
                  <a:gd name="T9" fmla="*/ 53 h 96"/>
                  <a:gd name="T10" fmla="*/ 0 w 113"/>
                  <a:gd name="T11" fmla="*/ 35 h 96"/>
                  <a:gd name="T12" fmla="*/ 53 w 113"/>
                  <a:gd name="T13" fmla="*/ 0 h 96"/>
                  <a:gd name="T14" fmla="*/ 53 w 113"/>
                  <a:gd name="T15" fmla="*/ 0 h 9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3"/>
                  <a:gd name="T25" fmla="*/ 0 h 96"/>
                  <a:gd name="T26" fmla="*/ 113 w 113"/>
                  <a:gd name="T27" fmla="*/ 96 h 9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3" h="96">
                    <a:moveTo>
                      <a:pt x="53" y="0"/>
                    </a:moveTo>
                    <a:lnTo>
                      <a:pt x="112" y="40"/>
                    </a:lnTo>
                    <a:lnTo>
                      <a:pt x="113" y="96"/>
                    </a:lnTo>
                    <a:lnTo>
                      <a:pt x="87" y="85"/>
                    </a:lnTo>
                    <a:lnTo>
                      <a:pt x="59" y="53"/>
                    </a:lnTo>
                    <a:lnTo>
                      <a:pt x="0" y="35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54423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35" name="Freeform 94"/>
              <p:cNvSpPr>
                <a:spLocks/>
              </p:cNvSpPr>
              <p:nvPr/>
            </p:nvSpPr>
            <p:spPr bwMode="auto">
              <a:xfrm>
                <a:off x="2411" y="2061"/>
                <a:ext cx="97" cy="73"/>
              </a:xfrm>
              <a:custGeom>
                <a:avLst/>
                <a:gdLst>
                  <a:gd name="T0" fmla="*/ 6 w 97"/>
                  <a:gd name="T1" fmla="*/ 0 h 73"/>
                  <a:gd name="T2" fmla="*/ 97 w 97"/>
                  <a:gd name="T3" fmla="*/ 49 h 73"/>
                  <a:gd name="T4" fmla="*/ 76 w 97"/>
                  <a:gd name="T5" fmla="*/ 73 h 73"/>
                  <a:gd name="T6" fmla="*/ 45 w 97"/>
                  <a:gd name="T7" fmla="*/ 45 h 73"/>
                  <a:gd name="T8" fmla="*/ 0 w 97"/>
                  <a:gd name="T9" fmla="*/ 43 h 73"/>
                  <a:gd name="T10" fmla="*/ 6 w 97"/>
                  <a:gd name="T11" fmla="*/ 0 h 73"/>
                  <a:gd name="T12" fmla="*/ 6 w 97"/>
                  <a:gd name="T13" fmla="*/ 0 h 7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7"/>
                  <a:gd name="T22" fmla="*/ 0 h 73"/>
                  <a:gd name="T23" fmla="*/ 97 w 97"/>
                  <a:gd name="T24" fmla="*/ 73 h 7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7" h="73">
                    <a:moveTo>
                      <a:pt x="6" y="0"/>
                    </a:moveTo>
                    <a:lnTo>
                      <a:pt x="97" y="49"/>
                    </a:lnTo>
                    <a:lnTo>
                      <a:pt x="76" y="73"/>
                    </a:lnTo>
                    <a:lnTo>
                      <a:pt x="45" y="45"/>
                    </a:lnTo>
                    <a:lnTo>
                      <a:pt x="0" y="4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6B594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36" name="Freeform 95"/>
              <p:cNvSpPr>
                <a:spLocks/>
              </p:cNvSpPr>
              <p:nvPr/>
            </p:nvSpPr>
            <p:spPr bwMode="auto">
              <a:xfrm>
                <a:off x="2011" y="1869"/>
                <a:ext cx="509" cy="298"/>
              </a:xfrm>
              <a:custGeom>
                <a:avLst/>
                <a:gdLst>
                  <a:gd name="T0" fmla="*/ 0 w 509"/>
                  <a:gd name="T1" fmla="*/ 265 h 298"/>
                  <a:gd name="T2" fmla="*/ 165 w 509"/>
                  <a:gd name="T3" fmla="*/ 147 h 298"/>
                  <a:gd name="T4" fmla="*/ 186 w 509"/>
                  <a:gd name="T5" fmla="*/ 80 h 298"/>
                  <a:gd name="T6" fmla="*/ 224 w 509"/>
                  <a:gd name="T7" fmla="*/ 90 h 298"/>
                  <a:gd name="T8" fmla="*/ 287 w 509"/>
                  <a:gd name="T9" fmla="*/ 100 h 298"/>
                  <a:gd name="T10" fmla="*/ 452 w 509"/>
                  <a:gd name="T11" fmla="*/ 0 h 298"/>
                  <a:gd name="T12" fmla="*/ 509 w 509"/>
                  <a:gd name="T13" fmla="*/ 23 h 298"/>
                  <a:gd name="T14" fmla="*/ 322 w 509"/>
                  <a:gd name="T15" fmla="*/ 147 h 298"/>
                  <a:gd name="T16" fmla="*/ 340 w 509"/>
                  <a:gd name="T17" fmla="*/ 163 h 298"/>
                  <a:gd name="T18" fmla="*/ 252 w 509"/>
                  <a:gd name="T19" fmla="*/ 189 h 298"/>
                  <a:gd name="T20" fmla="*/ 61 w 509"/>
                  <a:gd name="T21" fmla="*/ 298 h 298"/>
                  <a:gd name="T22" fmla="*/ 0 w 509"/>
                  <a:gd name="T23" fmla="*/ 265 h 298"/>
                  <a:gd name="T24" fmla="*/ 0 w 509"/>
                  <a:gd name="T25" fmla="*/ 265 h 29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09"/>
                  <a:gd name="T40" fmla="*/ 0 h 298"/>
                  <a:gd name="T41" fmla="*/ 509 w 509"/>
                  <a:gd name="T42" fmla="*/ 298 h 29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09" h="298">
                    <a:moveTo>
                      <a:pt x="0" y="265"/>
                    </a:moveTo>
                    <a:lnTo>
                      <a:pt x="165" y="147"/>
                    </a:lnTo>
                    <a:lnTo>
                      <a:pt x="186" y="80"/>
                    </a:lnTo>
                    <a:lnTo>
                      <a:pt x="224" y="90"/>
                    </a:lnTo>
                    <a:lnTo>
                      <a:pt x="287" y="100"/>
                    </a:lnTo>
                    <a:lnTo>
                      <a:pt x="452" y="0"/>
                    </a:lnTo>
                    <a:lnTo>
                      <a:pt x="509" y="23"/>
                    </a:lnTo>
                    <a:lnTo>
                      <a:pt x="322" y="147"/>
                    </a:lnTo>
                    <a:lnTo>
                      <a:pt x="340" y="163"/>
                    </a:lnTo>
                    <a:lnTo>
                      <a:pt x="252" y="189"/>
                    </a:lnTo>
                    <a:lnTo>
                      <a:pt x="61" y="298"/>
                    </a:lnTo>
                    <a:lnTo>
                      <a:pt x="0" y="265"/>
                    </a:lnTo>
                    <a:close/>
                  </a:path>
                </a:pathLst>
              </a:custGeom>
              <a:solidFill>
                <a:srgbClr val="6B594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37" name="Freeform 96"/>
              <p:cNvSpPr>
                <a:spLocks/>
              </p:cNvSpPr>
              <p:nvPr/>
            </p:nvSpPr>
            <p:spPr bwMode="auto">
              <a:xfrm>
                <a:off x="2228" y="1689"/>
                <a:ext cx="67" cy="68"/>
              </a:xfrm>
              <a:custGeom>
                <a:avLst/>
                <a:gdLst>
                  <a:gd name="T0" fmla="*/ 1 w 67"/>
                  <a:gd name="T1" fmla="*/ 54 h 68"/>
                  <a:gd name="T2" fmla="*/ 0 w 67"/>
                  <a:gd name="T3" fmla="*/ 0 h 68"/>
                  <a:gd name="T4" fmla="*/ 67 w 67"/>
                  <a:gd name="T5" fmla="*/ 12 h 68"/>
                  <a:gd name="T6" fmla="*/ 64 w 67"/>
                  <a:gd name="T7" fmla="*/ 68 h 68"/>
                  <a:gd name="T8" fmla="*/ 1 w 67"/>
                  <a:gd name="T9" fmla="*/ 54 h 68"/>
                  <a:gd name="T10" fmla="*/ 1 w 67"/>
                  <a:gd name="T11" fmla="*/ 54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7"/>
                  <a:gd name="T19" fmla="*/ 0 h 68"/>
                  <a:gd name="T20" fmla="*/ 67 w 67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7" h="68">
                    <a:moveTo>
                      <a:pt x="1" y="54"/>
                    </a:moveTo>
                    <a:lnTo>
                      <a:pt x="0" y="0"/>
                    </a:lnTo>
                    <a:lnTo>
                      <a:pt x="67" y="12"/>
                    </a:lnTo>
                    <a:lnTo>
                      <a:pt x="64" y="68"/>
                    </a:lnTo>
                    <a:lnTo>
                      <a:pt x="1" y="54"/>
                    </a:lnTo>
                    <a:close/>
                  </a:path>
                </a:pathLst>
              </a:custGeom>
              <a:solidFill>
                <a:srgbClr val="54423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38" name="Freeform 97"/>
              <p:cNvSpPr>
                <a:spLocks/>
              </p:cNvSpPr>
              <p:nvPr/>
            </p:nvSpPr>
            <p:spPr bwMode="auto">
              <a:xfrm>
                <a:off x="1909" y="1718"/>
                <a:ext cx="147" cy="148"/>
              </a:xfrm>
              <a:custGeom>
                <a:avLst/>
                <a:gdLst>
                  <a:gd name="T0" fmla="*/ 11 w 147"/>
                  <a:gd name="T1" fmla="*/ 64 h 148"/>
                  <a:gd name="T2" fmla="*/ 0 w 147"/>
                  <a:gd name="T3" fmla="*/ 0 h 148"/>
                  <a:gd name="T4" fmla="*/ 147 w 147"/>
                  <a:gd name="T5" fmla="*/ 76 h 148"/>
                  <a:gd name="T6" fmla="*/ 147 w 147"/>
                  <a:gd name="T7" fmla="*/ 148 h 148"/>
                  <a:gd name="T8" fmla="*/ 11 w 147"/>
                  <a:gd name="T9" fmla="*/ 64 h 148"/>
                  <a:gd name="T10" fmla="*/ 11 w 147"/>
                  <a:gd name="T11" fmla="*/ 64 h 14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7"/>
                  <a:gd name="T19" fmla="*/ 0 h 148"/>
                  <a:gd name="T20" fmla="*/ 147 w 147"/>
                  <a:gd name="T21" fmla="*/ 148 h 14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7" h="148">
                    <a:moveTo>
                      <a:pt x="11" y="64"/>
                    </a:moveTo>
                    <a:lnTo>
                      <a:pt x="0" y="0"/>
                    </a:lnTo>
                    <a:lnTo>
                      <a:pt x="147" y="76"/>
                    </a:lnTo>
                    <a:lnTo>
                      <a:pt x="147" y="148"/>
                    </a:lnTo>
                    <a:lnTo>
                      <a:pt x="11" y="64"/>
                    </a:lnTo>
                    <a:close/>
                  </a:path>
                </a:pathLst>
              </a:custGeom>
              <a:solidFill>
                <a:srgbClr val="54423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39" name="Freeform 98"/>
              <p:cNvSpPr>
                <a:spLocks/>
              </p:cNvSpPr>
              <p:nvPr/>
            </p:nvSpPr>
            <p:spPr bwMode="auto">
              <a:xfrm>
                <a:off x="2046" y="1890"/>
                <a:ext cx="437" cy="258"/>
              </a:xfrm>
              <a:custGeom>
                <a:avLst/>
                <a:gdLst>
                  <a:gd name="T0" fmla="*/ 7 w 437"/>
                  <a:gd name="T1" fmla="*/ 237 h 258"/>
                  <a:gd name="T2" fmla="*/ 14 w 437"/>
                  <a:gd name="T3" fmla="*/ 233 h 258"/>
                  <a:gd name="T4" fmla="*/ 38 w 437"/>
                  <a:gd name="T5" fmla="*/ 214 h 258"/>
                  <a:gd name="T6" fmla="*/ 43 w 437"/>
                  <a:gd name="T7" fmla="*/ 217 h 258"/>
                  <a:gd name="T8" fmla="*/ 57 w 437"/>
                  <a:gd name="T9" fmla="*/ 207 h 258"/>
                  <a:gd name="T10" fmla="*/ 71 w 437"/>
                  <a:gd name="T11" fmla="*/ 203 h 258"/>
                  <a:gd name="T12" fmla="*/ 84 w 437"/>
                  <a:gd name="T13" fmla="*/ 186 h 258"/>
                  <a:gd name="T14" fmla="*/ 95 w 437"/>
                  <a:gd name="T15" fmla="*/ 177 h 258"/>
                  <a:gd name="T16" fmla="*/ 101 w 437"/>
                  <a:gd name="T17" fmla="*/ 179 h 258"/>
                  <a:gd name="T18" fmla="*/ 119 w 437"/>
                  <a:gd name="T19" fmla="*/ 171 h 258"/>
                  <a:gd name="T20" fmla="*/ 129 w 437"/>
                  <a:gd name="T21" fmla="*/ 157 h 258"/>
                  <a:gd name="T22" fmla="*/ 152 w 437"/>
                  <a:gd name="T23" fmla="*/ 156 h 258"/>
                  <a:gd name="T24" fmla="*/ 158 w 437"/>
                  <a:gd name="T25" fmla="*/ 140 h 258"/>
                  <a:gd name="T26" fmla="*/ 176 w 437"/>
                  <a:gd name="T27" fmla="*/ 115 h 258"/>
                  <a:gd name="T28" fmla="*/ 171 w 437"/>
                  <a:gd name="T29" fmla="*/ 109 h 258"/>
                  <a:gd name="T30" fmla="*/ 155 w 437"/>
                  <a:gd name="T31" fmla="*/ 87 h 258"/>
                  <a:gd name="T32" fmla="*/ 179 w 437"/>
                  <a:gd name="T33" fmla="*/ 84 h 258"/>
                  <a:gd name="T34" fmla="*/ 193 w 437"/>
                  <a:gd name="T35" fmla="*/ 94 h 258"/>
                  <a:gd name="T36" fmla="*/ 199 w 437"/>
                  <a:gd name="T37" fmla="*/ 109 h 258"/>
                  <a:gd name="T38" fmla="*/ 215 w 437"/>
                  <a:gd name="T39" fmla="*/ 105 h 258"/>
                  <a:gd name="T40" fmla="*/ 264 w 437"/>
                  <a:gd name="T41" fmla="*/ 100 h 258"/>
                  <a:gd name="T42" fmla="*/ 277 w 437"/>
                  <a:gd name="T43" fmla="*/ 91 h 258"/>
                  <a:gd name="T44" fmla="*/ 294 w 437"/>
                  <a:gd name="T45" fmla="*/ 73 h 258"/>
                  <a:gd name="T46" fmla="*/ 318 w 437"/>
                  <a:gd name="T47" fmla="*/ 66 h 258"/>
                  <a:gd name="T48" fmla="*/ 326 w 437"/>
                  <a:gd name="T49" fmla="*/ 59 h 258"/>
                  <a:gd name="T50" fmla="*/ 350 w 437"/>
                  <a:gd name="T51" fmla="*/ 48 h 258"/>
                  <a:gd name="T52" fmla="*/ 368 w 437"/>
                  <a:gd name="T53" fmla="*/ 38 h 258"/>
                  <a:gd name="T54" fmla="*/ 381 w 437"/>
                  <a:gd name="T55" fmla="*/ 20 h 258"/>
                  <a:gd name="T56" fmla="*/ 406 w 437"/>
                  <a:gd name="T57" fmla="*/ 16 h 258"/>
                  <a:gd name="T58" fmla="*/ 417 w 437"/>
                  <a:gd name="T59" fmla="*/ 2 h 258"/>
                  <a:gd name="T60" fmla="*/ 437 w 437"/>
                  <a:gd name="T61" fmla="*/ 3 h 258"/>
                  <a:gd name="T62" fmla="*/ 420 w 437"/>
                  <a:gd name="T63" fmla="*/ 23 h 258"/>
                  <a:gd name="T64" fmla="*/ 404 w 437"/>
                  <a:gd name="T65" fmla="*/ 31 h 258"/>
                  <a:gd name="T66" fmla="*/ 390 w 437"/>
                  <a:gd name="T67" fmla="*/ 32 h 258"/>
                  <a:gd name="T68" fmla="*/ 378 w 437"/>
                  <a:gd name="T69" fmla="*/ 48 h 258"/>
                  <a:gd name="T70" fmla="*/ 364 w 437"/>
                  <a:gd name="T71" fmla="*/ 58 h 258"/>
                  <a:gd name="T72" fmla="*/ 348 w 437"/>
                  <a:gd name="T73" fmla="*/ 59 h 258"/>
                  <a:gd name="T74" fmla="*/ 336 w 437"/>
                  <a:gd name="T75" fmla="*/ 70 h 258"/>
                  <a:gd name="T76" fmla="*/ 325 w 437"/>
                  <a:gd name="T77" fmla="*/ 86 h 258"/>
                  <a:gd name="T78" fmla="*/ 308 w 437"/>
                  <a:gd name="T79" fmla="*/ 94 h 258"/>
                  <a:gd name="T80" fmla="*/ 298 w 437"/>
                  <a:gd name="T81" fmla="*/ 97 h 258"/>
                  <a:gd name="T82" fmla="*/ 285 w 437"/>
                  <a:gd name="T83" fmla="*/ 109 h 258"/>
                  <a:gd name="T84" fmla="*/ 256 w 437"/>
                  <a:gd name="T85" fmla="*/ 132 h 258"/>
                  <a:gd name="T86" fmla="*/ 264 w 437"/>
                  <a:gd name="T87" fmla="*/ 146 h 258"/>
                  <a:gd name="T88" fmla="*/ 234 w 437"/>
                  <a:gd name="T89" fmla="*/ 146 h 258"/>
                  <a:gd name="T90" fmla="*/ 193 w 437"/>
                  <a:gd name="T91" fmla="*/ 157 h 258"/>
                  <a:gd name="T92" fmla="*/ 183 w 437"/>
                  <a:gd name="T93" fmla="*/ 163 h 258"/>
                  <a:gd name="T94" fmla="*/ 152 w 437"/>
                  <a:gd name="T95" fmla="*/ 175 h 258"/>
                  <a:gd name="T96" fmla="*/ 147 w 437"/>
                  <a:gd name="T97" fmla="*/ 185 h 258"/>
                  <a:gd name="T98" fmla="*/ 136 w 437"/>
                  <a:gd name="T99" fmla="*/ 188 h 258"/>
                  <a:gd name="T100" fmla="*/ 120 w 437"/>
                  <a:gd name="T101" fmla="*/ 198 h 258"/>
                  <a:gd name="T102" fmla="*/ 115 w 437"/>
                  <a:gd name="T103" fmla="*/ 212 h 258"/>
                  <a:gd name="T104" fmla="*/ 101 w 437"/>
                  <a:gd name="T105" fmla="*/ 209 h 258"/>
                  <a:gd name="T106" fmla="*/ 89 w 437"/>
                  <a:gd name="T107" fmla="*/ 224 h 258"/>
                  <a:gd name="T108" fmla="*/ 77 w 437"/>
                  <a:gd name="T109" fmla="*/ 228 h 258"/>
                  <a:gd name="T110" fmla="*/ 70 w 437"/>
                  <a:gd name="T111" fmla="*/ 226 h 258"/>
                  <a:gd name="T112" fmla="*/ 59 w 437"/>
                  <a:gd name="T113" fmla="*/ 241 h 258"/>
                  <a:gd name="T114" fmla="*/ 47 w 437"/>
                  <a:gd name="T115" fmla="*/ 245 h 258"/>
                  <a:gd name="T116" fmla="*/ 21 w 437"/>
                  <a:gd name="T117" fmla="*/ 247 h 258"/>
                  <a:gd name="T118" fmla="*/ 11 w 437"/>
                  <a:gd name="T119" fmla="*/ 254 h 25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437"/>
                  <a:gd name="T181" fmla="*/ 0 h 258"/>
                  <a:gd name="T182" fmla="*/ 437 w 437"/>
                  <a:gd name="T183" fmla="*/ 258 h 258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437" h="258">
                    <a:moveTo>
                      <a:pt x="4" y="247"/>
                    </a:moveTo>
                    <a:lnTo>
                      <a:pt x="0" y="244"/>
                    </a:lnTo>
                    <a:lnTo>
                      <a:pt x="7" y="237"/>
                    </a:lnTo>
                    <a:lnTo>
                      <a:pt x="11" y="244"/>
                    </a:lnTo>
                    <a:lnTo>
                      <a:pt x="18" y="238"/>
                    </a:lnTo>
                    <a:lnTo>
                      <a:pt x="14" y="233"/>
                    </a:lnTo>
                    <a:lnTo>
                      <a:pt x="21" y="233"/>
                    </a:lnTo>
                    <a:lnTo>
                      <a:pt x="21" y="228"/>
                    </a:lnTo>
                    <a:lnTo>
                      <a:pt x="38" y="214"/>
                    </a:lnTo>
                    <a:lnTo>
                      <a:pt x="36" y="226"/>
                    </a:lnTo>
                    <a:lnTo>
                      <a:pt x="43" y="221"/>
                    </a:lnTo>
                    <a:lnTo>
                      <a:pt x="43" y="217"/>
                    </a:lnTo>
                    <a:lnTo>
                      <a:pt x="49" y="217"/>
                    </a:lnTo>
                    <a:lnTo>
                      <a:pt x="49" y="207"/>
                    </a:lnTo>
                    <a:lnTo>
                      <a:pt x="57" y="207"/>
                    </a:lnTo>
                    <a:lnTo>
                      <a:pt x="59" y="203"/>
                    </a:lnTo>
                    <a:lnTo>
                      <a:pt x="70" y="193"/>
                    </a:lnTo>
                    <a:lnTo>
                      <a:pt x="71" y="203"/>
                    </a:lnTo>
                    <a:lnTo>
                      <a:pt x="84" y="202"/>
                    </a:lnTo>
                    <a:lnTo>
                      <a:pt x="77" y="198"/>
                    </a:lnTo>
                    <a:lnTo>
                      <a:pt x="84" y="186"/>
                    </a:lnTo>
                    <a:lnTo>
                      <a:pt x="85" y="188"/>
                    </a:lnTo>
                    <a:lnTo>
                      <a:pt x="89" y="181"/>
                    </a:lnTo>
                    <a:lnTo>
                      <a:pt x="95" y="177"/>
                    </a:lnTo>
                    <a:lnTo>
                      <a:pt x="98" y="182"/>
                    </a:lnTo>
                    <a:lnTo>
                      <a:pt x="108" y="181"/>
                    </a:lnTo>
                    <a:lnTo>
                      <a:pt x="101" y="179"/>
                    </a:lnTo>
                    <a:lnTo>
                      <a:pt x="112" y="170"/>
                    </a:lnTo>
                    <a:lnTo>
                      <a:pt x="115" y="177"/>
                    </a:lnTo>
                    <a:lnTo>
                      <a:pt x="119" y="171"/>
                    </a:lnTo>
                    <a:lnTo>
                      <a:pt x="120" y="164"/>
                    </a:lnTo>
                    <a:lnTo>
                      <a:pt x="129" y="165"/>
                    </a:lnTo>
                    <a:lnTo>
                      <a:pt x="129" y="157"/>
                    </a:lnTo>
                    <a:lnTo>
                      <a:pt x="137" y="151"/>
                    </a:lnTo>
                    <a:lnTo>
                      <a:pt x="141" y="157"/>
                    </a:lnTo>
                    <a:lnTo>
                      <a:pt x="152" y="156"/>
                    </a:lnTo>
                    <a:lnTo>
                      <a:pt x="150" y="151"/>
                    </a:lnTo>
                    <a:lnTo>
                      <a:pt x="161" y="150"/>
                    </a:lnTo>
                    <a:lnTo>
                      <a:pt x="158" y="140"/>
                    </a:lnTo>
                    <a:lnTo>
                      <a:pt x="173" y="133"/>
                    </a:lnTo>
                    <a:lnTo>
                      <a:pt x="182" y="116"/>
                    </a:lnTo>
                    <a:lnTo>
                      <a:pt x="176" y="115"/>
                    </a:lnTo>
                    <a:lnTo>
                      <a:pt x="178" y="101"/>
                    </a:lnTo>
                    <a:lnTo>
                      <a:pt x="173" y="104"/>
                    </a:lnTo>
                    <a:lnTo>
                      <a:pt x="171" y="109"/>
                    </a:lnTo>
                    <a:lnTo>
                      <a:pt x="168" y="105"/>
                    </a:lnTo>
                    <a:lnTo>
                      <a:pt x="161" y="105"/>
                    </a:lnTo>
                    <a:lnTo>
                      <a:pt x="155" y="87"/>
                    </a:lnTo>
                    <a:lnTo>
                      <a:pt x="159" y="73"/>
                    </a:lnTo>
                    <a:lnTo>
                      <a:pt x="171" y="87"/>
                    </a:lnTo>
                    <a:lnTo>
                      <a:pt x="179" y="84"/>
                    </a:lnTo>
                    <a:lnTo>
                      <a:pt x="183" y="90"/>
                    </a:lnTo>
                    <a:lnTo>
                      <a:pt x="183" y="97"/>
                    </a:lnTo>
                    <a:lnTo>
                      <a:pt x="193" y="94"/>
                    </a:lnTo>
                    <a:lnTo>
                      <a:pt x="199" y="100"/>
                    </a:lnTo>
                    <a:lnTo>
                      <a:pt x="194" y="104"/>
                    </a:lnTo>
                    <a:lnTo>
                      <a:pt x="199" y="109"/>
                    </a:lnTo>
                    <a:lnTo>
                      <a:pt x="208" y="104"/>
                    </a:lnTo>
                    <a:lnTo>
                      <a:pt x="213" y="111"/>
                    </a:lnTo>
                    <a:lnTo>
                      <a:pt x="215" y="105"/>
                    </a:lnTo>
                    <a:lnTo>
                      <a:pt x="225" y="111"/>
                    </a:lnTo>
                    <a:lnTo>
                      <a:pt x="236" y="105"/>
                    </a:lnTo>
                    <a:lnTo>
                      <a:pt x="264" y="100"/>
                    </a:lnTo>
                    <a:lnTo>
                      <a:pt x="264" y="94"/>
                    </a:lnTo>
                    <a:lnTo>
                      <a:pt x="276" y="86"/>
                    </a:lnTo>
                    <a:lnTo>
                      <a:pt x="277" y="91"/>
                    </a:lnTo>
                    <a:lnTo>
                      <a:pt x="297" y="87"/>
                    </a:lnTo>
                    <a:lnTo>
                      <a:pt x="287" y="84"/>
                    </a:lnTo>
                    <a:lnTo>
                      <a:pt x="294" y="73"/>
                    </a:lnTo>
                    <a:lnTo>
                      <a:pt x="298" y="79"/>
                    </a:lnTo>
                    <a:lnTo>
                      <a:pt x="302" y="70"/>
                    </a:lnTo>
                    <a:lnTo>
                      <a:pt x="318" y="66"/>
                    </a:lnTo>
                    <a:lnTo>
                      <a:pt x="315" y="63"/>
                    </a:lnTo>
                    <a:lnTo>
                      <a:pt x="323" y="53"/>
                    </a:lnTo>
                    <a:lnTo>
                      <a:pt x="326" y="59"/>
                    </a:lnTo>
                    <a:lnTo>
                      <a:pt x="329" y="53"/>
                    </a:lnTo>
                    <a:lnTo>
                      <a:pt x="337" y="53"/>
                    </a:lnTo>
                    <a:lnTo>
                      <a:pt x="350" y="48"/>
                    </a:lnTo>
                    <a:lnTo>
                      <a:pt x="343" y="48"/>
                    </a:lnTo>
                    <a:lnTo>
                      <a:pt x="348" y="39"/>
                    </a:lnTo>
                    <a:lnTo>
                      <a:pt x="368" y="38"/>
                    </a:lnTo>
                    <a:lnTo>
                      <a:pt x="367" y="30"/>
                    </a:lnTo>
                    <a:lnTo>
                      <a:pt x="378" y="25"/>
                    </a:lnTo>
                    <a:lnTo>
                      <a:pt x="381" y="20"/>
                    </a:lnTo>
                    <a:lnTo>
                      <a:pt x="400" y="11"/>
                    </a:lnTo>
                    <a:lnTo>
                      <a:pt x="400" y="18"/>
                    </a:lnTo>
                    <a:lnTo>
                      <a:pt x="406" y="16"/>
                    </a:lnTo>
                    <a:lnTo>
                      <a:pt x="406" y="10"/>
                    </a:lnTo>
                    <a:lnTo>
                      <a:pt x="417" y="11"/>
                    </a:lnTo>
                    <a:lnTo>
                      <a:pt x="417" y="2"/>
                    </a:lnTo>
                    <a:lnTo>
                      <a:pt x="423" y="0"/>
                    </a:lnTo>
                    <a:lnTo>
                      <a:pt x="427" y="7"/>
                    </a:lnTo>
                    <a:lnTo>
                      <a:pt x="437" y="3"/>
                    </a:lnTo>
                    <a:lnTo>
                      <a:pt x="431" y="16"/>
                    </a:lnTo>
                    <a:lnTo>
                      <a:pt x="423" y="16"/>
                    </a:lnTo>
                    <a:lnTo>
                      <a:pt x="420" y="23"/>
                    </a:lnTo>
                    <a:lnTo>
                      <a:pt x="411" y="27"/>
                    </a:lnTo>
                    <a:lnTo>
                      <a:pt x="411" y="23"/>
                    </a:lnTo>
                    <a:lnTo>
                      <a:pt x="404" y="31"/>
                    </a:lnTo>
                    <a:lnTo>
                      <a:pt x="400" y="27"/>
                    </a:lnTo>
                    <a:lnTo>
                      <a:pt x="390" y="25"/>
                    </a:lnTo>
                    <a:lnTo>
                      <a:pt x="390" y="32"/>
                    </a:lnTo>
                    <a:lnTo>
                      <a:pt x="386" y="32"/>
                    </a:lnTo>
                    <a:lnTo>
                      <a:pt x="386" y="41"/>
                    </a:lnTo>
                    <a:lnTo>
                      <a:pt x="378" y="48"/>
                    </a:lnTo>
                    <a:lnTo>
                      <a:pt x="376" y="39"/>
                    </a:lnTo>
                    <a:lnTo>
                      <a:pt x="371" y="49"/>
                    </a:lnTo>
                    <a:lnTo>
                      <a:pt x="364" y="58"/>
                    </a:lnTo>
                    <a:lnTo>
                      <a:pt x="355" y="55"/>
                    </a:lnTo>
                    <a:lnTo>
                      <a:pt x="354" y="62"/>
                    </a:lnTo>
                    <a:lnTo>
                      <a:pt x="348" y="59"/>
                    </a:lnTo>
                    <a:lnTo>
                      <a:pt x="343" y="70"/>
                    </a:lnTo>
                    <a:lnTo>
                      <a:pt x="337" y="76"/>
                    </a:lnTo>
                    <a:lnTo>
                      <a:pt x="336" y="70"/>
                    </a:lnTo>
                    <a:lnTo>
                      <a:pt x="327" y="74"/>
                    </a:lnTo>
                    <a:lnTo>
                      <a:pt x="330" y="79"/>
                    </a:lnTo>
                    <a:lnTo>
                      <a:pt x="325" y="86"/>
                    </a:lnTo>
                    <a:lnTo>
                      <a:pt x="318" y="84"/>
                    </a:lnTo>
                    <a:lnTo>
                      <a:pt x="318" y="90"/>
                    </a:lnTo>
                    <a:lnTo>
                      <a:pt x="308" y="94"/>
                    </a:lnTo>
                    <a:lnTo>
                      <a:pt x="308" y="100"/>
                    </a:lnTo>
                    <a:lnTo>
                      <a:pt x="301" y="104"/>
                    </a:lnTo>
                    <a:lnTo>
                      <a:pt x="298" y="97"/>
                    </a:lnTo>
                    <a:lnTo>
                      <a:pt x="287" y="101"/>
                    </a:lnTo>
                    <a:lnTo>
                      <a:pt x="291" y="105"/>
                    </a:lnTo>
                    <a:lnTo>
                      <a:pt x="285" y="109"/>
                    </a:lnTo>
                    <a:lnTo>
                      <a:pt x="276" y="118"/>
                    </a:lnTo>
                    <a:lnTo>
                      <a:pt x="266" y="123"/>
                    </a:lnTo>
                    <a:lnTo>
                      <a:pt x="256" y="132"/>
                    </a:lnTo>
                    <a:lnTo>
                      <a:pt x="264" y="133"/>
                    </a:lnTo>
                    <a:lnTo>
                      <a:pt x="256" y="140"/>
                    </a:lnTo>
                    <a:lnTo>
                      <a:pt x="264" y="146"/>
                    </a:lnTo>
                    <a:lnTo>
                      <a:pt x="239" y="157"/>
                    </a:lnTo>
                    <a:lnTo>
                      <a:pt x="239" y="147"/>
                    </a:lnTo>
                    <a:lnTo>
                      <a:pt x="234" y="146"/>
                    </a:lnTo>
                    <a:lnTo>
                      <a:pt x="231" y="142"/>
                    </a:lnTo>
                    <a:lnTo>
                      <a:pt x="218" y="147"/>
                    </a:lnTo>
                    <a:lnTo>
                      <a:pt x="193" y="157"/>
                    </a:lnTo>
                    <a:lnTo>
                      <a:pt x="193" y="165"/>
                    </a:lnTo>
                    <a:lnTo>
                      <a:pt x="183" y="167"/>
                    </a:lnTo>
                    <a:lnTo>
                      <a:pt x="183" y="163"/>
                    </a:lnTo>
                    <a:lnTo>
                      <a:pt x="172" y="177"/>
                    </a:lnTo>
                    <a:lnTo>
                      <a:pt x="165" y="172"/>
                    </a:lnTo>
                    <a:lnTo>
                      <a:pt x="152" y="175"/>
                    </a:lnTo>
                    <a:lnTo>
                      <a:pt x="161" y="179"/>
                    </a:lnTo>
                    <a:lnTo>
                      <a:pt x="155" y="189"/>
                    </a:lnTo>
                    <a:lnTo>
                      <a:pt x="147" y="185"/>
                    </a:lnTo>
                    <a:lnTo>
                      <a:pt x="147" y="192"/>
                    </a:lnTo>
                    <a:lnTo>
                      <a:pt x="136" y="193"/>
                    </a:lnTo>
                    <a:lnTo>
                      <a:pt x="136" y="188"/>
                    </a:lnTo>
                    <a:lnTo>
                      <a:pt x="127" y="189"/>
                    </a:lnTo>
                    <a:lnTo>
                      <a:pt x="127" y="198"/>
                    </a:lnTo>
                    <a:lnTo>
                      <a:pt x="120" y="198"/>
                    </a:lnTo>
                    <a:lnTo>
                      <a:pt x="115" y="202"/>
                    </a:lnTo>
                    <a:lnTo>
                      <a:pt x="119" y="206"/>
                    </a:lnTo>
                    <a:lnTo>
                      <a:pt x="115" y="212"/>
                    </a:lnTo>
                    <a:lnTo>
                      <a:pt x="109" y="209"/>
                    </a:lnTo>
                    <a:lnTo>
                      <a:pt x="108" y="216"/>
                    </a:lnTo>
                    <a:lnTo>
                      <a:pt x="101" y="209"/>
                    </a:lnTo>
                    <a:lnTo>
                      <a:pt x="89" y="213"/>
                    </a:lnTo>
                    <a:lnTo>
                      <a:pt x="95" y="217"/>
                    </a:lnTo>
                    <a:lnTo>
                      <a:pt x="89" y="224"/>
                    </a:lnTo>
                    <a:lnTo>
                      <a:pt x="84" y="217"/>
                    </a:lnTo>
                    <a:lnTo>
                      <a:pt x="84" y="226"/>
                    </a:lnTo>
                    <a:lnTo>
                      <a:pt x="77" y="228"/>
                    </a:lnTo>
                    <a:lnTo>
                      <a:pt x="77" y="219"/>
                    </a:lnTo>
                    <a:lnTo>
                      <a:pt x="70" y="220"/>
                    </a:lnTo>
                    <a:lnTo>
                      <a:pt x="70" y="226"/>
                    </a:lnTo>
                    <a:lnTo>
                      <a:pt x="64" y="227"/>
                    </a:lnTo>
                    <a:lnTo>
                      <a:pt x="67" y="235"/>
                    </a:lnTo>
                    <a:lnTo>
                      <a:pt x="59" y="241"/>
                    </a:lnTo>
                    <a:lnTo>
                      <a:pt x="59" y="233"/>
                    </a:lnTo>
                    <a:lnTo>
                      <a:pt x="47" y="234"/>
                    </a:lnTo>
                    <a:lnTo>
                      <a:pt x="47" y="245"/>
                    </a:lnTo>
                    <a:lnTo>
                      <a:pt x="29" y="255"/>
                    </a:lnTo>
                    <a:lnTo>
                      <a:pt x="36" y="244"/>
                    </a:lnTo>
                    <a:lnTo>
                      <a:pt x="21" y="247"/>
                    </a:lnTo>
                    <a:lnTo>
                      <a:pt x="22" y="258"/>
                    </a:lnTo>
                    <a:lnTo>
                      <a:pt x="11" y="258"/>
                    </a:lnTo>
                    <a:lnTo>
                      <a:pt x="11" y="254"/>
                    </a:lnTo>
                    <a:lnTo>
                      <a:pt x="4" y="247"/>
                    </a:lnTo>
                    <a:close/>
                  </a:path>
                </a:pathLst>
              </a:custGeom>
              <a:solidFill>
                <a:srgbClr val="54423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40" name="Freeform 99"/>
              <p:cNvSpPr>
                <a:spLocks/>
              </p:cNvSpPr>
              <p:nvPr/>
            </p:nvSpPr>
            <p:spPr bwMode="auto">
              <a:xfrm>
                <a:off x="1850" y="1725"/>
                <a:ext cx="70" cy="74"/>
              </a:xfrm>
              <a:custGeom>
                <a:avLst/>
                <a:gdLst>
                  <a:gd name="T0" fmla="*/ 15 w 70"/>
                  <a:gd name="T1" fmla="*/ 74 h 74"/>
                  <a:gd name="T2" fmla="*/ 0 w 70"/>
                  <a:gd name="T3" fmla="*/ 22 h 74"/>
                  <a:gd name="T4" fmla="*/ 63 w 70"/>
                  <a:gd name="T5" fmla="*/ 0 h 74"/>
                  <a:gd name="T6" fmla="*/ 70 w 70"/>
                  <a:gd name="T7" fmla="*/ 55 h 74"/>
                  <a:gd name="T8" fmla="*/ 15 w 70"/>
                  <a:gd name="T9" fmla="*/ 74 h 74"/>
                  <a:gd name="T10" fmla="*/ 15 w 70"/>
                  <a:gd name="T11" fmla="*/ 74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0"/>
                  <a:gd name="T19" fmla="*/ 0 h 74"/>
                  <a:gd name="T20" fmla="*/ 70 w 70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0" h="74">
                    <a:moveTo>
                      <a:pt x="15" y="74"/>
                    </a:moveTo>
                    <a:lnTo>
                      <a:pt x="0" y="22"/>
                    </a:lnTo>
                    <a:lnTo>
                      <a:pt x="63" y="0"/>
                    </a:lnTo>
                    <a:lnTo>
                      <a:pt x="70" y="55"/>
                    </a:lnTo>
                    <a:lnTo>
                      <a:pt x="15" y="74"/>
                    </a:lnTo>
                    <a:close/>
                  </a:path>
                </a:pathLst>
              </a:custGeom>
              <a:solidFill>
                <a:srgbClr val="8F82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41" name="Freeform 100"/>
              <p:cNvSpPr>
                <a:spLocks/>
              </p:cNvSpPr>
              <p:nvPr/>
            </p:nvSpPr>
            <p:spPr bwMode="auto">
              <a:xfrm>
                <a:off x="1784" y="1691"/>
                <a:ext cx="449" cy="335"/>
              </a:xfrm>
              <a:custGeom>
                <a:avLst/>
                <a:gdLst>
                  <a:gd name="T0" fmla="*/ 0 w 449"/>
                  <a:gd name="T1" fmla="*/ 320 h 335"/>
                  <a:gd name="T2" fmla="*/ 7 w 449"/>
                  <a:gd name="T3" fmla="*/ 265 h 335"/>
                  <a:gd name="T4" fmla="*/ 168 w 449"/>
                  <a:gd name="T5" fmla="*/ 164 h 335"/>
                  <a:gd name="T6" fmla="*/ 272 w 449"/>
                  <a:gd name="T7" fmla="*/ 164 h 335"/>
                  <a:gd name="T8" fmla="*/ 273 w 449"/>
                  <a:gd name="T9" fmla="*/ 103 h 335"/>
                  <a:gd name="T10" fmla="*/ 441 w 449"/>
                  <a:gd name="T11" fmla="*/ 0 h 335"/>
                  <a:gd name="T12" fmla="*/ 449 w 449"/>
                  <a:gd name="T13" fmla="*/ 52 h 335"/>
                  <a:gd name="T14" fmla="*/ 280 w 449"/>
                  <a:gd name="T15" fmla="*/ 201 h 335"/>
                  <a:gd name="T16" fmla="*/ 20 w 449"/>
                  <a:gd name="T17" fmla="*/ 335 h 335"/>
                  <a:gd name="T18" fmla="*/ 0 w 449"/>
                  <a:gd name="T19" fmla="*/ 320 h 335"/>
                  <a:gd name="T20" fmla="*/ 0 w 449"/>
                  <a:gd name="T21" fmla="*/ 320 h 33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49"/>
                  <a:gd name="T34" fmla="*/ 0 h 335"/>
                  <a:gd name="T35" fmla="*/ 449 w 449"/>
                  <a:gd name="T36" fmla="*/ 335 h 33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49" h="335">
                    <a:moveTo>
                      <a:pt x="0" y="320"/>
                    </a:moveTo>
                    <a:lnTo>
                      <a:pt x="7" y="265"/>
                    </a:lnTo>
                    <a:lnTo>
                      <a:pt x="168" y="164"/>
                    </a:lnTo>
                    <a:lnTo>
                      <a:pt x="272" y="164"/>
                    </a:lnTo>
                    <a:lnTo>
                      <a:pt x="273" y="103"/>
                    </a:lnTo>
                    <a:lnTo>
                      <a:pt x="441" y="0"/>
                    </a:lnTo>
                    <a:lnTo>
                      <a:pt x="449" y="52"/>
                    </a:lnTo>
                    <a:lnTo>
                      <a:pt x="280" y="201"/>
                    </a:lnTo>
                    <a:lnTo>
                      <a:pt x="20" y="335"/>
                    </a:lnTo>
                    <a:lnTo>
                      <a:pt x="0" y="320"/>
                    </a:lnTo>
                    <a:close/>
                  </a:path>
                </a:pathLst>
              </a:custGeom>
              <a:solidFill>
                <a:srgbClr val="8F82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42" name="Freeform 101"/>
              <p:cNvSpPr>
                <a:spLocks/>
              </p:cNvSpPr>
              <p:nvPr/>
            </p:nvSpPr>
            <p:spPr bwMode="auto">
              <a:xfrm>
                <a:off x="1794" y="1738"/>
                <a:ext cx="483" cy="308"/>
              </a:xfrm>
              <a:custGeom>
                <a:avLst/>
                <a:gdLst>
                  <a:gd name="T0" fmla="*/ 0 w 483"/>
                  <a:gd name="T1" fmla="*/ 270 h 308"/>
                  <a:gd name="T2" fmla="*/ 190 w 483"/>
                  <a:gd name="T3" fmla="*/ 154 h 308"/>
                  <a:gd name="T4" fmla="*/ 71 w 483"/>
                  <a:gd name="T5" fmla="*/ 68 h 308"/>
                  <a:gd name="T6" fmla="*/ 130 w 483"/>
                  <a:gd name="T7" fmla="*/ 42 h 308"/>
                  <a:gd name="T8" fmla="*/ 256 w 483"/>
                  <a:gd name="T9" fmla="*/ 119 h 308"/>
                  <a:gd name="T10" fmla="*/ 437 w 483"/>
                  <a:gd name="T11" fmla="*/ 0 h 308"/>
                  <a:gd name="T12" fmla="*/ 483 w 483"/>
                  <a:gd name="T13" fmla="*/ 22 h 308"/>
                  <a:gd name="T14" fmla="*/ 312 w 483"/>
                  <a:gd name="T15" fmla="*/ 158 h 308"/>
                  <a:gd name="T16" fmla="*/ 290 w 483"/>
                  <a:gd name="T17" fmla="*/ 176 h 308"/>
                  <a:gd name="T18" fmla="*/ 221 w 483"/>
                  <a:gd name="T19" fmla="*/ 196 h 308"/>
                  <a:gd name="T20" fmla="*/ 40 w 483"/>
                  <a:gd name="T21" fmla="*/ 308 h 308"/>
                  <a:gd name="T22" fmla="*/ 0 w 483"/>
                  <a:gd name="T23" fmla="*/ 270 h 308"/>
                  <a:gd name="T24" fmla="*/ 0 w 483"/>
                  <a:gd name="T25" fmla="*/ 270 h 30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83"/>
                  <a:gd name="T40" fmla="*/ 0 h 308"/>
                  <a:gd name="T41" fmla="*/ 483 w 483"/>
                  <a:gd name="T42" fmla="*/ 308 h 30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83" h="308">
                    <a:moveTo>
                      <a:pt x="0" y="270"/>
                    </a:moveTo>
                    <a:lnTo>
                      <a:pt x="190" y="154"/>
                    </a:lnTo>
                    <a:lnTo>
                      <a:pt x="71" y="68"/>
                    </a:lnTo>
                    <a:lnTo>
                      <a:pt x="130" y="42"/>
                    </a:lnTo>
                    <a:lnTo>
                      <a:pt x="256" y="119"/>
                    </a:lnTo>
                    <a:lnTo>
                      <a:pt x="437" y="0"/>
                    </a:lnTo>
                    <a:lnTo>
                      <a:pt x="483" y="22"/>
                    </a:lnTo>
                    <a:lnTo>
                      <a:pt x="312" y="158"/>
                    </a:lnTo>
                    <a:lnTo>
                      <a:pt x="290" y="176"/>
                    </a:lnTo>
                    <a:lnTo>
                      <a:pt x="221" y="196"/>
                    </a:lnTo>
                    <a:lnTo>
                      <a:pt x="40" y="308"/>
                    </a:lnTo>
                    <a:lnTo>
                      <a:pt x="0" y="270"/>
                    </a:lnTo>
                    <a:close/>
                  </a:path>
                </a:pathLst>
              </a:custGeom>
              <a:solidFill>
                <a:srgbClr val="6B594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43" name="Freeform 102"/>
              <p:cNvSpPr>
                <a:spLocks/>
              </p:cNvSpPr>
              <p:nvPr/>
            </p:nvSpPr>
            <p:spPr bwMode="auto">
              <a:xfrm>
                <a:off x="1710" y="1362"/>
                <a:ext cx="684" cy="315"/>
              </a:xfrm>
              <a:custGeom>
                <a:avLst/>
                <a:gdLst>
                  <a:gd name="T0" fmla="*/ 670 w 684"/>
                  <a:gd name="T1" fmla="*/ 310 h 315"/>
                  <a:gd name="T2" fmla="*/ 649 w 684"/>
                  <a:gd name="T3" fmla="*/ 264 h 315"/>
                  <a:gd name="T4" fmla="*/ 616 w 684"/>
                  <a:gd name="T5" fmla="*/ 255 h 315"/>
                  <a:gd name="T6" fmla="*/ 592 w 684"/>
                  <a:gd name="T7" fmla="*/ 230 h 315"/>
                  <a:gd name="T8" fmla="*/ 571 w 684"/>
                  <a:gd name="T9" fmla="*/ 230 h 315"/>
                  <a:gd name="T10" fmla="*/ 546 w 684"/>
                  <a:gd name="T11" fmla="*/ 216 h 315"/>
                  <a:gd name="T12" fmla="*/ 561 w 684"/>
                  <a:gd name="T13" fmla="*/ 201 h 315"/>
                  <a:gd name="T14" fmla="*/ 529 w 684"/>
                  <a:gd name="T15" fmla="*/ 178 h 315"/>
                  <a:gd name="T16" fmla="*/ 512 w 684"/>
                  <a:gd name="T17" fmla="*/ 180 h 315"/>
                  <a:gd name="T18" fmla="*/ 500 w 684"/>
                  <a:gd name="T19" fmla="*/ 154 h 315"/>
                  <a:gd name="T20" fmla="*/ 481 w 684"/>
                  <a:gd name="T21" fmla="*/ 149 h 315"/>
                  <a:gd name="T22" fmla="*/ 467 w 684"/>
                  <a:gd name="T23" fmla="*/ 157 h 315"/>
                  <a:gd name="T24" fmla="*/ 448 w 684"/>
                  <a:gd name="T25" fmla="*/ 128 h 315"/>
                  <a:gd name="T26" fmla="*/ 420 w 684"/>
                  <a:gd name="T27" fmla="*/ 136 h 315"/>
                  <a:gd name="T28" fmla="*/ 368 w 684"/>
                  <a:gd name="T29" fmla="*/ 126 h 315"/>
                  <a:gd name="T30" fmla="*/ 388 w 684"/>
                  <a:gd name="T31" fmla="*/ 100 h 315"/>
                  <a:gd name="T32" fmla="*/ 348 w 684"/>
                  <a:gd name="T33" fmla="*/ 100 h 315"/>
                  <a:gd name="T34" fmla="*/ 326 w 684"/>
                  <a:gd name="T35" fmla="*/ 121 h 315"/>
                  <a:gd name="T36" fmla="*/ 309 w 684"/>
                  <a:gd name="T37" fmla="*/ 86 h 315"/>
                  <a:gd name="T38" fmla="*/ 287 w 684"/>
                  <a:gd name="T39" fmla="*/ 86 h 315"/>
                  <a:gd name="T40" fmla="*/ 287 w 684"/>
                  <a:gd name="T41" fmla="*/ 118 h 315"/>
                  <a:gd name="T42" fmla="*/ 255 w 684"/>
                  <a:gd name="T43" fmla="*/ 100 h 315"/>
                  <a:gd name="T44" fmla="*/ 245 w 684"/>
                  <a:gd name="T45" fmla="*/ 128 h 315"/>
                  <a:gd name="T46" fmla="*/ 215 w 684"/>
                  <a:gd name="T47" fmla="*/ 128 h 315"/>
                  <a:gd name="T48" fmla="*/ 194 w 684"/>
                  <a:gd name="T49" fmla="*/ 110 h 315"/>
                  <a:gd name="T50" fmla="*/ 158 w 684"/>
                  <a:gd name="T51" fmla="*/ 121 h 315"/>
                  <a:gd name="T52" fmla="*/ 158 w 684"/>
                  <a:gd name="T53" fmla="*/ 142 h 315"/>
                  <a:gd name="T54" fmla="*/ 126 w 684"/>
                  <a:gd name="T55" fmla="*/ 142 h 315"/>
                  <a:gd name="T56" fmla="*/ 126 w 684"/>
                  <a:gd name="T57" fmla="*/ 167 h 315"/>
                  <a:gd name="T58" fmla="*/ 101 w 684"/>
                  <a:gd name="T59" fmla="*/ 187 h 315"/>
                  <a:gd name="T60" fmla="*/ 84 w 684"/>
                  <a:gd name="T61" fmla="*/ 184 h 315"/>
                  <a:gd name="T62" fmla="*/ 74 w 684"/>
                  <a:gd name="T63" fmla="*/ 216 h 315"/>
                  <a:gd name="T64" fmla="*/ 57 w 684"/>
                  <a:gd name="T65" fmla="*/ 238 h 315"/>
                  <a:gd name="T66" fmla="*/ 71 w 684"/>
                  <a:gd name="T67" fmla="*/ 261 h 315"/>
                  <a:gd name="T68" fmla="*/ 49 w 684"/>
                  <a:gd name="T69" fmla="*/ 280 h 315"/>
                  <a:gd name="T70" fmla="*/ 45 w 684"/>
                  <a:gd name="T71" fmla="*/ 313 h 315"/>
                  <a:gd name="T72" fmla="*/ 0 w 684"/>
                  <a:gd name="T73" fmla="*/ 315 h 315"/>
                  <a:gd name="T74" fmla="*/ 19 w 684"/>
                  <a:gd name="T75" fmla="*/ 231 h 315"/>
                  <a:gd name="T76" fmla="*/ 101 w 684"/>
                  <a:gd name="T77" fmla="*/ 86 h 315"/>
                  <a:gd name="T78" fmla="*/ 213 w 684"/>
                  <a:gd name="T79" fmla="*/ 11 h 315"/>
                  <a:gd name="T80" fmla="*/ 327 w 684"/>
                  <a:gd name="T81" fmla="*/ 0 h 315"/>
                  <a:gd name="T82" fmla="*/ 483 w 684"/>
                  <a:gd name="T83" fmla="*/ 61 h 315"/>
                  <a:gd name="T84" fmla="*/ 592 w 684"/>
                  <a:gd name="T85" fmla="*/ 173 h 315"/>
                  <a:gd name="T86" fmla="*/ 658 w 684"/>
                  <a:gd name="T87" fmla="*/ 224 h 315"/>
                  <a:gd name="T88" fmla="*/ 684 w 684"/>
                  <a:gd name="T89" fmla="*/ 273 h 315"/>
                  <a:gd name="T90" fmla="*/ 670 w 684"/>
                  <a:gd name="T91" fmla="*/ 310 h 315"/>
                  <a:gd name="T92" fmla="*/ 670 w 684"/>
                  <a:gd name="T93" fmla="*/ 310 h 315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684"/>
                  <a:gd name="T142" fmla="*/ 0 h 315"/>
                  <a:gd name="T143" fmla="*/ 684 w 684"/>
                  <a:gd name="T144" fmla="*/ 315 h 315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684" h="315">
                    <a:moveTo>
                      <a:pt x="670" y="310"/>
                    </a:moveTo>
                    <a:lnTo>
                      <a:pt x="649" y="264"/>
                    </a:lnTo>
                    <a:lnTo>
                      <a:pt x="616" y="255"/>
                    </a:lnTo>
                    <a:lnTo>
                      <a:pt x="592" y="230"/>
                    </a:lnTo>
                    <a:lnTo>
                      <a:pt x="571" y="230"/>
                    </a:lnTo>
                    <a:lnTo>
                      <a:pt x="546" y="216"/>
                    </a:lnTo>
                    <a:lnTo>
                      <a:pt x="561" y="201"/>
                    </a:lnTo>
                    <a:lnTo>
                      <a:pt x="529" y="178"/>
                    </a:lnTo>
                    <a:lnTo>
                      <a:pt x="512" y="180"/>
                    </a:lnTo>
                    <a:lnTo>
                      <a:pt x="500" y="154"/>
                    </a:lnTo>
                    <a:lnTo>
                      <a:pt x="481" y="149"/>
                    </a:lnTo>
                    <a:lnTo>
                      <a:pt x="467" y="157"/>
                    </a:lnTo>
                    <a:lnTo>
                      <a:pt x="448" y="128"/>
                    </a:lnTo>
                    <a:lnTo>
                      <a:pt x="420" y="136"/>
                    </a:lnTo>
                    <a:lnTo>
                      <a:pt x="368" y="126"/>
                    </a:lnTo>
                    <a:lnTo>
                      <a:pt x="388" y="100"/>
                    </a:lnTo>
                    <a:lnTo>
                      <a:pt x="348" y="100"/>
                    </a:lnTo>
                    <a:lnTo>
                      <a:pt x="326" y="121"/>
                    </a:lnTo>
                    <a:lnTo>
                      <a:pt x="309" y="86"/>
                    </a:lnTo>
                    <a:lnTo>
                      <a:pt x="287" y="86"/>
                    </a:lnTo>
                    <a:lnTo>
                      <a:pt x="287" y="118"/>
                    </a:lnTo>
                    <a:lnTo>
                      <a:pt x="255" y="100"/>
                    </a:lnTo>
                    <a:lnTo>
                      <a:pt x="245" y="128"/>
                    </a:lnTo>
                    <a:lnTo>
                      <a:pt x="215" y="128"/>
                    </a:lnTo>
                    <a:lnTo>
                      <a:pt x="194" y="110"/>
                    </a:lnTo>
                    <a:lnTo>
                      <a:pt x="158" y="121"/>
                    </a:lnTo>
                    <a:lnTo>
                      <a:pt x="158" y="142"/>
                    </a:lnTo>
                    <a:lnTo>
                      <a:pt x="126" y="142"/>
                    </a:lnTo>
                    <a:lnTo>
                      <a:pt x="126" y="167"/>
                    </a:lnTo>
                    <a:lnTo>
                      <a:pt x="101" y="187"/>
                    </a:lnTo>
                    <a:lnTo>
                      <a:pt x="84" y="184"/>
                    </a:lnTo>
                    <a:lnTo>
                      <a:pt x="74" y="216"/>
                    </a:lnTo>
                    <a:lnTo>
                      <a:pt x="57" y="238"/>
                    </a:lnTo>
                    <a:lnTo>
                      <a:pt x="71" y="261"/>
                    </a:lnTo>
                    <a:lnTo>
                      <a:pt x="49" y="280"/>
                    </a:lnTo>
                    <a:lnTo>
                      <a:pt x="45" y="313"/>
                    </a:lnTo>
                    <a:lnTo>
                      <a:pt x="0" y="315"/>
                    </a:lnTo>
                    <a:lnTo>
                      <a:pt x="19" y="231"/>
                    </a:lnTo>
                    <a:lnTo>
                      <a:pt x="101" y="86"/>
                    </a:lnTo>
                    <a:lnTo>
                      <a:pt x="213" y="11"/>
                    </a:lnTo>
                    <a:lnTo>
                      <a:pt x="327" y="0"/>
                    </a:lnTo>
                    <a:lnTo>
                      <a:pt x="483" y="61"/>
                    </a:lnTo>
                    <a:lnTo>
                      <a:pt x="592" y="173"/>
                    </a:lnTo>
                    <a:lnTo>
                      <a:pt x="658" y="224"/>
                    </a:lnTo>
                    <a:lnTo>
                      <a:pt x="684" y="273"/>
                    </a:lnTo>
                    <a:lnTo>
                      <a:pt x="670" y="310"/>
                    </a:lnTo>
                    <a:close/>
                  </a:path>
                </a:pathLst>
              </a:custGeom>
              <a:solidFill>
                <a:srgbClr val="B3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44" name="Freeform 103"/>
              <p:cNvSpPr>
                <a:spLocks/>
              </p:cNvSpPr>
              <p:nvPr/>
            </p:nvSpPr>
            <p:spPr bwMode="auto">
              <a:xfrm>
                <a:off x="3291" y="1579"/>
                <a:ext cx="312" cy="447"/>
              </a:xfrm>
              <a:custGeom>
                <a:avLst/>
                <a:gdLst>
                  <a:gd name="T0" fmla="*/ 43 w 312"/>
                  <a:gd name="T1" fmla="*/ 331 h 447"/>
                  <a:gd name="T2" fmla="*/ 0 w 312"/>
                  <a:gd name="T3" fmla="*/ 224 h 447"/>
                  <a:gd name="T4" fmla="*/ 23 w 312"/>
                  <a:gd name="T5" fmla="*/ 219 h 447"/>
                  <a:gd name="T6" fmla="*/ 23 w 312"/>
                  <a:gd name="T7" fmla="*/ 175 h 447"/>
                  <a:gd name="T8" fmla="*/ 30 w 312"/>
                  <a:gd name="T9" fmla="*/ 149 h 447"/>
                  <a:gd name="T10" fmla="*/ 46 w 312"/>
                  <a:gd name="T11" fmla="*/ 154 h 447"/>
                  <a:gd name="T12" fmla="*/ 46 w 312"/>
                  <a:gd name="T13" fmla="*/ 139 h 447"/>
                  <a:gd name="T14" fmla="*/ 74 w 312"/>
                  <a:gd name="T15" fmla="*/ 133 h 447"/>
                  <a:gd name="T16" fmla="*/ 79 w 312"/>
                  <a:gd name="T17" fmla="*/ 157 h 447"/>
                  <a:gd name="T18" fmla="*/ 93 w 312"/>
                  <a:gd name="T19" fmla="*/ 149 h 447"/>
                  <a:gd name="T20" fmla="*/ 89 w 312"/>
                  <a:gd name="T21" fmla="*/ 132 h 447"/>
                  <a:gd name="T22" fmla="*/ 116 w 312"/>
                  <a:gd name="T23" fmla="*/ 132 h 447"/>
                  <a:gd name="T24" fmla="*/ 113 w 312"/>
                  <a:gd name="T25" fmla="*/ 100 h 447"/>
                  <a:gd name="T26" fmla="*/ 145 w 312"/>
                  <a:gd name="T27" fmla="*/ 97 h 447"/>
                  <a:gd name="T28" fmla="*/ 145 w 312"/>
                  <a:gd name="T29" fmla="*/ 73 h 447"/>
                  <a:gd name="T30" fmla="*/ 165 w 312"/>
                  <a:gd name="T31" fmla="*/ 37 h 447"/>
                  <a:gd name="T32" fmla="*/ 197 w 312"/>
                  <a:gd name="T33" fmla="*/ 35 h 447"/>
                  <a:gd name="T34" fmla="*/ 197 w 312"/>
                  <a:gd name="T35" fmla="*/ 10 h 447"/>
                  <a:gd name="T36" fmla="*/ 233 w 312"/>
                  <a:gd name="T37" fmla="*/ 0 h 447"/>
                  <a:gd name="T38" fmla="*/ 235 w 312"/>
                  <a:gd name="T39" fmla="*/ 17 h 447"/>
                  <a:gd name="T40" fmla="*/ 270 w 312"/>
                  <a:gd name="T41" fmla="*/ 0 h 447"/>
                  <a:gd name="T42" fmla="*/ 312 w 312"/>
                  <a:gd name="T43" fmla="*/ 0 h 447"/>
                  <a:gd name="T44" fmla="*/ 226 w 312"/>
                  <a:gd name="T45" fmla="*/ 178 h 447"/>
                  <a:gd name="T46" fmla="*/ 221 w 312"/>
                  <a:gd name="T47" fmla="*/ 434 h 447"/>
                  <a:gd name="T48" fmla="*/ 182 w 312"/>
                  <a:gd name="T49" fmla="*/ 432 h 447"/>
                  <a:gd name="T50" fmla="*/ 169 w 312"/>
                  <a:gd name="T51" fmla="*/ 447 h 447"/>
                  <a:gd name="T52" fmla="*/ 77 w 312"/>
                  <a:gd name="T53" fmla="*/ 378 h 447"/>
                  <a:gd name="T54" fmla="*/ 43 w 312"/>
                  <a:gd name="T55" fmla="*/ 331 h 447"/>
                  <a:gd name="T56" fmla="*/ 43 w 312"/>
                  <a:gd name="T57" fmla="*/ 331 h 44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12"/>
                  <a:gd name="T88" fmla="*/ 0 h 447"/>
                  <a:gd name="T89" fmla="*/ 312 w 312"/>
                  <a:gd name="T90" fmla="*/ 447 h 44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12" h="447">
                    <a:moveTo>
                      <a:pt x="43" y="331"/>
                    </a:moveTo>
                    <a:lnTo>
                      <a:pt x="0" y="224"/>
                    </a:lnTo>
                    <a:lnTo>
                      <a:pt x="23" y="219"/>
                    </a:lnTo>
                    <a:lnTo>
                      <a:pt x="23" y="175"/>
                    </a:lnTo>
                    <a:lnTo>
                      <a:pt x="30" y="149"/>
                    </a:lnTo>
                    <a:lnTo>
                      <a:pt x="46" y="154"/>
                    </a:lnTo>
                    <a:lnTo>
                      <a:pt x="46" y="139"/>
                    </a:lnTo>
                    <a:lnTo>
                      <a:pt x="74" y="133"/>
                    </a:lnTo>
                    <a:lnTo>
                      <a:pt x="79" y="157"/>
                    </a:lnTo>
                    <a:lnTo>
                      <a:pt x="93" y="149"/>
                    </a:lnTo>
                    <a:lnTo>
                      <a:pt x="89" y="132"/>
                    </a:lnTo>
                    <a:lnTo>
                      <a:pt x="116" y="132"/>
                    </a:lnTo>
                    <a:lnTo>
                      <a:pt x="113" y="100"/>
                    </a:lnTo>
                    <a:lnTo>
                      <a:pt x="145" y="97"/>
                    </a:lnTo>
                    <a:lnTo>
                      <a:pt x="145" y="73"/>
                    </a:lnTo>
                    <a:lnTo>
                      <a:pt x="165" y="37"/>
                    </a:lnTo>
                    <a:lnTo>
                      <a:pt x="197" y="35"/>
                    </a:lnTo>
                    <a:lnTo>
                      <a:pt x="197" y="10"/>
                    </a:lnTo>
                    <a:lnTo>
                      <a:pt x="233" y="0"/>
                    </a:lnTo>
                    <a:lnTo>
                      <a:pt x="235" y="17"/>
                    </a:lnTo>
                    <a:lnTo>
                      <a:pt x="270" y="0"/>
                    </a:lnTo>
                    <a:lnTo>
                      <a:pt x="312" y="0"/>
                    </a:lnTo>
                    <a:lnTo>
                      <a:pt x="226" y="178"/>
                    </a:lnTo>
                    <a:lnTo>
                      <a:pt x="221" y="434"/>
                    </a:lnTo>
                    <a:lnTo>
                      <a:pt x="182" y="432"/>
                    </a:lnTo>
                    <a:lnTo>
                      <a:pt x="169" y="447"/>
                    </a:lnTo>
                    <a:lnTo>
                      <a:pt x="77" y="378"/>
                    </a:lnTo>
                    <a:lnTo>
                      <a:pt x="43" y="331"/>
                    </a:lnTo>
                    <a:close/>
                  </a:path>
                </a:pathLst>
              </a:custGeom>
              <a:solidFill>
                <a:srgbClr val="9933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45" name="Freeform 104"/>
              <p:cNvSpPr>
                <a:spLocks/>
              </p:cNvSpPr>
              <p:nvPr/>
            </p:nvSpPr>
            <p:spPr bwMode="auto">
              <a:xfrm>
                <a:off x="3459" y="1648"/>
                <a:ext cx="65" cy="130"/>
              </a:xfrm>
              <a:custGeom>
                <a:avLst/>
                <a:gdLst>
                  <a:gd name="T0" fmla="*/ 40 w 65"/>
                  <a:gd name="T1" fmla="*/ 130 h 130"/>
                  <a:gd name="T2" fmla="*/ 0 w 65"/>
                  <a:gd name="T3" fmla="*/ 74 h 130"/>
                  <a:gd name="T4" fmla="*/ 21 w 65"/>
                  <a:gd name="T5" fmla="*/ 0 h 130"/>
                  <a:gd name="T6" fmla="*/ 65 w 65"/>
                  <a:gd name="T7" fmla="*/ 59 h 130"/>
                  <a:gd name="T8" fmla="*/ 40 w 65"/>
                  <a:gd name="T9" fmla="*/ 130 h 130"/>
                  <a:gd name="T10" fmla="*/ 40 w 65"/>
                  <a:gd name="T11" fmla="*/ 130 h 1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5"/>
                  <a:gd name="T19" fmla="*/ 0 h 130"/>
                  <a:gd name="T20" fmla="*/ 65 w 65"/>
                  <a:gd name="T21" fmla="*/ 130 h 1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5" h="130">
                    <a:moveTo>
                      <a:pt x="40" y="130"/>
                    </a:moveTo>
                    <a:lnTo>
                      <a:pt x="0" y="74"/>
                    </a:lnTo>
                    <a:lnTo>
                      <a:pt x="21" y="0"/>
                    </a:lnTo>
                    <a:lnTo>
                      <a:pt x="65" y="59"/>
                    </a:lnTo>
                    <a:lnTo>
                      <a:pt x="40" y="130"/>
                    </a:lnTo>
                    <a:close/>
                  </a:path>
                </a:pathLst>
              </a:custGeom>
              <a:solidFill>
                <a:srgbClr val="8F82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46" name="Freeform 105"/>
              <p:cNvSpPr>
                <a:spLocks/>
              </p:cNvSpPr>
              <p:nvPr/>
            </p:nvSpPr>
            <p:spPr bwMode="auto">
              <a:xfrm>
                <a:off x="3356" y="1841"/>
                <a:ext cx="149" cy="67"/>
              </a:xfrm>
              <a:custGeom>
                <a:avLst/>
                <a:gdLst>
                  <a:gd name="T0" fmla="*/ 26 w 149"/>
                  <a:gd name="T1" fmla="*/ 3 h 67"/>
                  <a:gd name="T2" fmla="*/ 149 w 149"/>
                  <a:gd name="T3" fmla="*/ 0 h 67"/>
                  <a:gd name="T4" fmla="*/ 132 w 149"/>
                  <a:gd name="T5" fmla="*/ 67 h 67"/>
                  <a:gd name="T6" fmla="*/ 0 w 149"/>
                  <a:gd name="T7" fmla="*/ 56 h 67"/>
                  <a:gd name="T8" fmla="*/ 26 w 149"/>
                  <a:gd name="T9" fmla="*/ 3 h 67"/>
                  <a:gd name="T10" fmla="*/ 26 w 149"/>
                  <a:gd name="T11" fmla="*/ 3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9"/>
                  <a:gd name="T19" fmla="*/ 0 h 67"/>
                  <a:gd name="T20" fmla="*/ 149 w 14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9" h="67">
                    <a:moveTo>
                      <a:pt x="26" y="3"/>
                    </a:moveTo>
                    <a:lnTo>
                      <a:pt x="149" y="0"/>
                    </a:lnTo>
                    <a:lnTo>
                      <a:pt x="132" y="67"/>
                    </a:lnTo>
                    <a:lnTo>
                      <a:pt x="0" y="56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86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47" name="Freeform 106"/>
              <p:cNvSpPr>
                <a:spLocks/>
              </p:cNvSpPr>
              <p:nvPr/>
            </p:nvSpPr>
            <p:spPr bwMode="auto">
              <a:xfrm>
                <a:off x="1825" y="1754"/>
                <a:ext cx="425" cy="271"/>
              </a:xfrm>
              <a:custGeom>
                <a:avLst/>
                <a:gdLst>
                  <a:gd name="T0" fmla="*/ 8 w 425"/>
                  <a:gd name="T1" fmla="*/ 261 h 271"/>
                  <a:gd name="T2" fmla="*/ 22 w 425"/>
                  <a:gd name="T3" fmla="*/ 266 h 271"/>
                  <a:gd name="T4" fmla="*/ 47 w 425"/>
                  <a:gd name="T5" fmla="*/ 247 h 271"/>
                  <a:gd name="T6" fmla="*/ 70 w 425"/>
                  <a:gd name="T7" fmla="*/ 227 h 271"/>
                  <a:gd name="T8" fmla="*/ 88 w 425"/>
                  <a:gd name="T9" fmla="*/ 223 h 271"/>
                  <a:gd name="T10" fmla="*/ 109 w 425"/>
                  <a:gd name="T11" fmla="*/ 205 h 271"/>
                  <a:gd name="T12" fmla="*/ 135 w 425"/>
                  <a:gd name="T13" fmla="*/ 188 h 271"/>
                  <a:gd name="T14" fmla="*/ 168 w 425"/>
                  <a:gd name="T15" fmla="*/ 175 h 271"/>
                  <a:gd name="T16" fmla="*/ 186 w 425"/>
                  <a:gd name="T17" fmla="*/ 164 h 271"/>
                  <a:gd name="T18" fmla="*/ 222 w 425"/>
                  <a:gd name="T19" fmla="*/ 152 h 271"/>
                  <a:gd name="T20" fmla="*/ 245 w 425"/>
                  <a:gd name="T21" fmla="*/ 143 h 271"/>
                  <a:gd name="T22" fmla="*/ 285 w 425"/>
                  <a:gd name="T23" fmla="*/ 118 h 271"/>
                  <a:gd name="T24" fmla="*/ 305 w 425"/>
                  <a:gd name="T25" fmla="*/ 105 h 271"/>
                  <a:gd name="T26" fmla="*/ 326 w 425"/>
                  <a:gd name="T27" fmla="*/ 84 h 271"/>
                  <a:gd name="T28" fmla="*/ 340 w 425"/>
                  <a:gd name="T29" fmla="*/ 77 h 271"/>
                  <a:gd name="T30" fmla="*/ 362 w 425"/>
                  <a:gd name="T31" fmla="*/ 59 h 271"/>
                  <a:gd name="T32" fmla="*/ 382 w 425"/>
                  <a:gd name="T33" fmla="*/ 41 h 271"/>
                  <a:gd name="T34" fmla="*/ 400 w 425"/>
                  <a:gd name="T35" fmla="*/ 30 h 271"/>
                  <a:gd name="T36" fmla="*/ 425 w 425"/>
                  <a:gd name="T37" fmla="*/ 7 h 271"/>
                  <a:gd name="T38" fmla="*/ 406 w 425"/>
                  <a:gd name="T39" fmla="*/ 2 h 271"/>
                  <a:gd name="T40" fmla="*/ 387 w 425"/>
                  <a:gd name="T41" fmla="*/ 13 h 271"/>
                  <a:gd name="T42" fmla="*/ 383 w 425"/>
                  <a:gd name="T43" fmla="*/ 26 h 271"/>
                  <a:gd name="T44" fmla="*/ 368 w 425"/>
                  <a:gd name="T45" fmla="*/ 34 h 271"/>
                  <a:gd name="T46" fmla="*/ 352 w 425"/>
                  <a:gd name="T47" fmla="*/ 44 h 271"/>
                  <a:gd name="T48" fmla="*/ 338 w 425"/>
                  <a:gd name="T49" fmla="*/ 56 h 271"/>
                  <a:gd name="T50" fmla="*/ 322 w 425"/>
                  <a:gd name="T51" fmla="*/ 65 h 271"/>
                  <a:gd name="T52" fmla="*/ 310 w 425"/>
                  <a:gd name="T53" fmla="*/ 69 h 271"/>
                  <a:gd name="T54" fmla="*/ 292 w 425"/>
                  <a:gd name="T55" fmla="*/ 87 h 271"/>
                  <a:gd name="T56" fmla="*/ 268 w 425"/>
                  <a:gd name="T57" fmla="*/ 101 h 271"/>
                  <a:gd name="T58" fmla="*/ 221 w 425"/>
                  <a:gd name="T59" fmla="*/ 112 h 271"/>
                  <a:gd name="T60" fmla="*/ 203 w 425"/>
                  <a:gd name="T61" fmla="*/ 117 h 271"/>
                  <a:gd name="T62" fmla="*/ 187 w 425"/>
                  <a:gd name="T63" fmla="*/ 111 h 271"/>
                  <a:gd name="T64" fmla="*/ 169 w 425"/>
                  <a:gd name="T65" fmla="*/ 90 h 271"/>
                  <a:gd name="T66" fmla="*/ 155 w 425"/>
                  <a:gd name="T67" fmla="*/ 86 h 271"/>
                  <a:gd name="T68" fmla="*/ 137 w 425"/>
                  <a:gd name="T69" fmla="*/ 68 h 271"/>
                  <a:gd name="T70" fmla="*/ 120 w 425"/>
                  <a:gd name="T71" fmla="*/ 63 h 271"/>
                  <a:gd name="T72" fmla="*/ 109 w 425"/>
                  <a:gd name="T73" fmla="*/ 51 h 271"/>
                  <a:gd name="T74" fmla="*/ 88 w 425"/>
                  <a:gd name="T75" fmla="*/ 58 h 271"/>
                  <a:gd name="T76" fmla="*/ 100 w 425"/>
                  <a:gd name="T77" fmla="*/ 65 h 271"/>
                  <a:gd name="T78" fmla="*/ 113 w 425"/>
                  <a:gd name="T79" fmla="*/ 77 h 271"/>
                  <a:gd name="T80" fmla="*/ 135 w 425"/>
                  <a:gd name="T81" fmla="*/ 80 h 271"/>
                  <a:gd name="T82" fmla="*/ 141 w 425"/>
                  <a:gd name="T83" fmla="*/ 100 h 271"/>
                  <a:gd name="T84" fmla="*/ 155 w 425"/>
                  <a:gd name="T85" fmla="*/ 111 h 271"/>
                  <a:gd name="T86" fmla="*/ 172 w 425"/>
                  <a:gd name="T87" fmla="*/ 118 h 271"/>
                  <a:gd name="T88" fmla="*/ 191 w 425"/>
                  <a:gd name="T89" fmla="*/ 129 h 271"/>
                  <a:gd name="T90" fmla="*/ 149 w 425"/>
                  <a:gd name="T91" fmla="*/ 170 h 271"/>
                  <a:gd name="T92" fmla="*/ 120 w 425"/>
                  <a:gd name="T93" fmla="*/ 185 h 271"/>
                  <a:gd name="T94" fmla="*/ 98 w 425"/>
                  <a:gd name="T95" fmla="*/ 201 h 271"/>
                  <a:gd name="T96" fmla="*/ 75 w 425"/>
                  <a:gd name="T97" fmla="*/ 212 h 271"/>
                  <a:gd name="T98" fmla="*/ 61 w 425"/>
                  <a:gd name="T99" fmla="*/ 217 h 271"/>
                  <a:gd name="T100" fmla="*/ 33 w 425"/>
                  <a:gd name="T101" fmla="*/ 240 h 271"/>
                  <a:gd name="T102" fmla="*/ 18 w 425"/>
                  <a:gd name="T103" fmla="*/ 252 h 271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425"/>
                  <a:gd name="T157" fmla="*/ 0 h 271"/>
                  <a:gd name="T158" fmla="*/ 425 w 425"/>
                  <a:gd name="T159" fmla="*/ 271 h 271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425" h="271">
                    <a:moveTo>
                      <a:pt x="8" y="252"/>
                    </a:moveTo>
                    <a:lnTo>
                      <a:pt x="0" y="255"/>
                    </a:lnTo>
                    <a:lnTo>
                      <a:pt x="0" y="262"/>
                    </a:lnTo>
                    <a:lnTo>
                      <a:pt x="8" y="261"/>
                    </a:lnTo>
                    <a:lnTo>
                      <a:pt x="5" y="266"/>
                    </a:lnTo>
                    <a:lnTo>
                      <a:pt x="11" y="271"/>
                    </a:lnTo>
                    <a:lnTo>
                      <a:pt x="18" y="261"/>
                    </a:lnTo>
                    <a:lnTo>
                      <a:pt x="22" y="266"/>
                    </a:lnTo>
                    <a:lnTo>
                      <a:pt x="26" y="257"/>
                    </a:lnTo>
                    <a:lnTo>
                      <a:pt x="40" y="247"/>
                    </a:lnTo>
                    <a:lnTo>
                      <a:pt x="40" y="252"/>
                    </a:lnTo>
                    <a:lnTo>
                      <a:pt x="47" y="247"/>
                    </a:lnTo>
                    <a:lnTo>
                      <a:pt x="46" y="241"/>
                    </a:lnTo>
                    <a:lnTo>
                      <a:pt x="57" y="241"/>
                    </a:lnTo>
                    <a:lnTo>
                      <a:pt x="60" y="236"/>
                    </a:lnTo>
                    <a:lnTo>
                      <a:pt x="70" y="227"/>
                    </a:lnTo>
                    <a:lnTo>
                      <a:pt x="68" y="236"/>
                    </a:lnTo>
                    <a:lnTo>
                      <a:pt x="82" y="227"/>
                    </a:lnTo>
                    <a:lnTo>
                      <a:pt x="81" y="219"/>
                    </a:lnTo>
                    <a:lnTo>
                      <a:pt x="88" y="223"/>
                    </a:lnTo>
                    <a:lnTo>
                      <a:pt x="92" y="216"/>
                    </a:lnTo>
                    <a:lnTo>
                      <a:pt x="103" y="216"/>
                    </a:lnTo>
                    <a:lnTo>
                      <a:pt x="117" y="206"/>
                    </a:lnTo>
                    <a:lnTo>
                      <a:pt x="109" y="205"/>
                    </a:lnTo>
                    <a:lnTo>
                      <a:pt x="124" y="195"/>
                    </a:lnTo>
                    <a:lnTo>
                      <a:pt x="126" y="202"/>
                    </a:lnTo>
                    <a:lnTo>
                      <a:pt x="135" y="195"/>
                    </a:lnTo>
                    <a:lnTo>
                      <a:pt x="135" y="188"/>
                    </a:lnTo>
                    <a:lnTo>
                      <a:pt x="144" y="189"/>
                    </a:lnTo>
                    <a:lnTo>
                      <a:pt x="149" y="178"/>
                    </a:lnTo>
                    <a:lnTo>
                      <a:pt x="151" y="184"/>
                    </a:lnTo>
                    <a:lnTo>
                      <a:pt x="168" y="175"/>
                    </a:lnTo>
                    <a:lnTo>
                      <a:pt x="170" y="163"/>
                    </a:lnTo>
                    <a:lnTo>
                      <a:pt x="175" y="163"/>
                    </a:lnTo>
                    <a:lnTo>
                      <a:pt x="175" y="167"/>
                    </a:lnTo>
                    <a:lnTo>
                      <a:pt x="186" y="164"/>
                    </a:lnTo>
                    <a:lnTo>
                      <a:pt x="186" y="154"/>
                    </a:lnTo>
                    <a:lnTo>
                      <a:pt x="208" y="150"/>
                    </a:lnTo>
                    <a:lnTo>
                      <a:pt x="217" y="147"/>
                    </a:lnTo>
                    <a:lnTo>
                      <a:pt x="222" y="152"/>
                    </a:lnTo>
                    <a:lnTo>
                      <a:pt x="229" y="149"/>
                    </a:lnTo>
                    <a:lnTo>
                      <a:pt x="231" y="157"/>
                    </a:lnTo>
                    <a:lnTo>
                      <a:pt x="270" y="153"/>
                    </a:lnTo>
                    <a:lnTo>
                      <a:pt x="245" y="143"/>
                    </a:lnTo>
                    <a:lnTo>
                      <a:pt x="249" y="132"/>
                    </a:lnTo>
                    <a:lnTo>
                      <a:pt x="278" y="124"/>
                    </a:lnTo>
                    <a:lnTo>
                      <a:pt x="280" y="117"/>
                    </a:lnTo>
                    <a:lnTo>
                      <a:pt x="285" y="118"/>
                    </a:lnTo>
                    <a:lnTo>
                      <a:pt x="288" y="108"/>
                    </a:lnTo>
                    <a:lnTo>
                      <a:pt x="296" y="105"/>
                    </a:lnTo>
                    <a:lnTo>
                      <a:pt x="296" y="110"/>
                    </a:lnTo>
                    <a:lnTo>
                      <a:pt x="305" y="105"/>
                    </a:lnTo>
                    <a:lnTo>
                      <a:pt x="302" y="96"/>
                    </a:lnTo>
                    <a:lnTo>
                      <a:pt x="310" y="97"/>
                    </a:lnTo>
                    <a:lnTo>
                      <a:pt x="312" y="87"/>
                    </a:lnTo>
                    <a:lnTo>
                      <a:pt x="326" y="84"/>
                    </a:lnTo>
                    <a:lnTo>
                      <a:pt x="324" y="91"/>
                    </a:lnTo>
                    <a:lnTo>
                      <a:pt x="333" y="86"/>
                    </a:lnTo>
                    <a:lnTo>
                      <a:pt x="333" y="76"/>
                    </a:lnTo>
                    <a:lnTo>
                      <a:pt x="340" y="77"/>
                    </a:lnTo>
                    <a:lnTo>
                      <a:pt x="341" y="69"/>
                    </a:lnTo>
                    <a:lnTo>
                      <a:pt x="351" y="63"/>
                    </a:lnTo>
                    <a:lnTo>
                      <a:pt x="351" y="69"/>
                    </a:lnTo>
                    <a:lnTo>
                      <a:pt x="362" y="59"/>
                    </a:lnTo>
                    <a:lnTo>
                      <a:pt x="358" y="54"/>
                    </a:lnTo>
                    <a:lnTo>
                      <a:pt x="371" y="54"/>
                    </a:lnTo>
                    <a:lnTo>
                      <a:pt x="368" y="45"/>
                    </a:lnTo>
                    <a:lnTo>
                      <a:pt x="382" y="41"/>
                    </a:lnTo>
                    <a:lnTo>
                      <a:pt x="390" y="40"/>
                    </a:lnTo>
                    <a:lnTo>
                      <a:pt x="390" y="28"/>
                    </a:lnTo>
                    <a:lnTo>
                      <a:pt x="400" y="24"/>
                    </a:lnTo>
                    <a:lnTo>
                      <a:pt x="400" y="30"/>
                    </a:lnTo>
                    <a:lnTo>
                      <a:pt x="411" y="24"/>
                    </a:lnTo>
                    <a:lnTo>
                      <a:pt x="411" y="17"/>
                    </a:lnTo>
                    <a:lnTo>
                      <a:pt x="424" y="16"/>
                    </a:lnTo>
                    <a:lnTo>
                      <a:pt x="425" y="7"/>
                    </a:lnTo>
                    <a:lnTo>
                      <a:pt x="420" y="3"/>
                    </a:lnTo>
                    <a:lnTo>
                      <a:pt x="415" y="7"/>
                    </a:lnTo>
                    <a:lnTo>
                      <a:pt x="414" y="0"/>
                    </a:lnTo>
                    <a:lnTo>
                      <a:pt x="406" y="2"/>
                    </a:lnTo>
                    <a:lnTo>
                      <a:pt x="406" y="9"/>
                    </a:lnTo>
                    <a:lnTo>
                      <a:pt x="400" y="10"/>
                    </a:lnTo>
                    <a:lnTo>
                      <a:pt x="394" y="7"/>
                    </a:lnTo>
                    <a:lnTo>
                      <a:pt x="387" y="13"/>
                    </a:lnTo>
                    <a:lnTo>
                      <a:pt x="397" y="16"/>
                    </a:lnTo>
                    <a:lnTo>
                      <a:pt x="392" y="20"/>
                    </a:lnTo>
                    <a:lnTo>
                      <a:pt x="385" y="19"/>
                    </a:lnTo>
                    <a:lnTo>
                      <a:pt x="383" y="26"/>
                    </a:lnTo>
                    <a:lnTo>
                      <a:pt x="379" y="24"/>
                    </a:lnTo>
                    <a:lnTo>
                      <a:pt x="371" y="27"/>
                    </a:lnTo>
                    <a:lnTo>
                      <a:pt x="373" y="34"/>
                    </a:lnTo>
                    <a:lnTo>
                      <a:pt x="368" y="34"/>
                    </a:lnTo>
                    <a:lnTo>
                      <a:pt x="362" y="34"/>
                    </a:lnTo>
                    <a:lnTo>
                      <a:pt x="357" y="38"/>
                    </a:lnTo>
                    <a:lnTo>
                      <a:pt x="358" y="41"/>
                    </a:lnTo>
                    <a:lnTo>
                      <a:pt x="352" y="44"/>
                    </a:lnTo>
                    <a:lnTo>
                      <a:pt x="351" y="51"/>
                    </a:lnTo>
                    <a:lnTo>
                      <a:pt x="344" y="48"/>
                    </a:lnTo>
                    <a:lnTo>
                      <a:pt x="330" y="54"/>
                    </a:lnTo>
                    <a:lnTo>
                      <a:pt x="338" y="56"/>
                    </a:lnTo>
                    <a:lnTo>
                      <a:pt x="336" y="62"/>
                    </a:lnTo>
                    <a:lnTo>
                      <a:pt x="330" y="61"/>
                    </a:lnTo>
                    <a:lnTo>
                      <a:pt x="327" y="68"/>
                    </a:lnTo>
                    <a:lnTo>
                      <a:pt x="322" y="65"/>
                    </a:lnTo>
                    <a:lnTo>
                      <a:pt x="316" y="69"/>
                    </a:lnTo>
                    <a:lnTo>
                      <a:pt x="319" y="75"/>
                    </a:lnTo>
                    <a:lnTo>
                      <a:pt x="315" y="76"/>
                    </a:lnTo>
                    <a:lnTo>
                      <a:pt x="310" y="69"/>
                    </a:lnTo>
                    <a:lnTo>
                      <a:pt x="302" y="80"/>
                    </a:lnTo>
                    <a:lnTo>
                      <a:pt x="295" y="77"/>
                    </a:lnTo>
                    <a:lnTo>
                      <a:pt x="287" y="86"/>
                    </a:lnTo>
                    <a:lnTo>
                      <a:pt x="292" y="87"/>
                    </a:lnTo>
                    <a:lnTo>
                      <a:pt x="289" y="94"/>
                    </a:lnTo>
                    <a:lnTo>
                      <a:pt x="280" y="91"/>
                    </a:lnTo>
                    <a:lnTo>
                      <a:pt x="274" y="104"/>
                    </a:lnTo>
                    <a:lnTo>
                      <a:pt x="268" y="101"/>
                    </a:lnTo>
                    <a:lnTo>
                      <a:pt x="259" y="105"/>
                    </a:lnTo>
                    <a:lnTo>
                      <a:pt x="263" y="110"/>
                    </a:lnTo>
                    <a:lnTo>
                      <a:pt x="254" y="112"/>
                    </a:lnTo>
                    <a:lnTo>
                      <a:pt x="221" y="112"/>
                    </a:lnTo>
                    <a:lnTo>
                      <a:pt x="221" y="124"/>
                    </a:lnTo>
                    <a:lnTo>
                      <a:pt x="208" y="124"/>
                    </a:lnTo>
                    <a:lnTo>
                      <a:pt x="211" y="118"/>
                    </a:lnTo>
                    <a:lnTo>
                      <a:pt x="203" y="117"/>
                    </a:lnTo>
                    <a:lnTo>
                      <a:pt x="203" y="112"/>
                    </a:lnTo>
                    <a:lnTo>
                      <a:pt x="194" y="105"/>
                    </a:lnTo>
                    <a:lnTo>
                      <a:pt x="194" y="114"/>
                    </a:lnTo>
                    <a:lnTo>
                      <a:pt x="187" y="111"/>
                    </a:lnTo>
                    <a:lnTo>
                      <a:pt x="187" y="103"/>
                    </a:lnTo>
                    <a:lnTo>
                      <a:pt x="182" y="105"/>
                    </a:lnTo>
                    <a:lnTo>
                      <a:pt x="180" y="97"/>
                    </a:lnTo>
                    <a:lnTo>
                      <a:pt x="169" y="90"/>
                    </a:lnTo>
                    <a:lnTo>
                      <a:pt x="169" y="97"/>
                    </a:lnTo>
                    <a:lnTo>
                      <a:pt x="161" y="94"/>
                    </a:lnTo>
                    <a:lnTo>
                      <a:pt x="161" y="82"/>
                    </a:lnTo>
                    <a:lnTo>
                      <a:pt x="155" y="86"/>
                    </a:lnTo>
                    <a:lnTo>
                      <a:pt x="155" y="80"/>
                    </a:lnTo>
                    <a:lnTo>
                      <a:pt x="144" y="80"/>
                    </a:lnTo>
                    <a:lnTo>
                      <a:pt x="145" y="73"/>
                    </a:lnTo>
                    <a:lnTo>
                      <a:pt x="137" y="68"/>
                    </a:lnTo>
                    <a:lnTo>
                      <a:pt x="138" y="73"/>
                    </a:lnTo>
                    <a:lnTo>
                      <a:pt x="130" y="70"/>
                    </a:lnTo>
                    <a:lnTo>
                      <a:pt x="130" y="61"/>
                    </a:lnTo>
                    <a:lnTo>
                      <a:pt x="120" y="63"/>
                    </a:lnTo>
                    <a:lnTo>
                      <a:pt x="121" y="58"/>
                    </a:lnTo>
                    <a:lnTo>
                      <a:pt x="114" y="54"/>
                    </a:lnTo>
                    <a:lnTo>
                      <a:pt x="112" y="62"/>
                    </a:lnTo>
                    <a:lnTo>
                      <a:pt x="109" y="51"/>
                    </a:lnTo>
                    <a:lnTo>
                      <a:pt x="98" y="49"/>
                    </a:lnTo>
                    <a:lnTo>
                      <a:pt x="99" y="54"/>
                    </a:lnTo>
                    <a:lnTo>
                      <a:pt x="91" y="52"/>
                    </a:lnTo>
                    <a:lnTo>
                      <a:pt x="88" y="58"/>
                    </a:lnTo>
                    <a:lnTo>
                      <a:pt x="95" y="59"/>
                    </a:lnTo>
                    <a:lnTo>
                      <a:pt x="92" y="65"/>
                    </a:lnTo>
                    <a:lnTo>
                      <a:pt x="99" y="72"/>
                    </a:lnTo>
                    <a:lnTo>
                      <a:pt x="100" y="65"/>
                    </a:lnTo>
                    <a:lnTo>
                      <a:pt x="105" y="66"/>
                    </a:lnTo>
                    <a:lnTo>
                      <a:pt x="105" y="76"/>
                    </a:lnTo>
                    <a:lnTo>
                      <a:pt x="112" y="72"/>
                    </a:lnTo>
                    <a:lnTo>
                      <a:pt x="113" y="77"/>
                    </a:lnTo>
                    <a:lnTo>
                      <a:pt x="119" y="82"/>
                    </a:lnTo>
                    <a:lnTo>
                      <a:pt x="121" y="73"/>
                    </a:lnTo>
                    <a:lnTo>
                      <a:pt x="124" y="80"/>
                    </a:lnTo>
                    <a:lnTo>
                      <a:pt x="135" y="80"/>
                    </a:lnTo>
                    <a:lnTo>
                      <a:pt x="131" y="86"/>
                    </a:lnTo>
                    <a:lnTo>
                      <a:pt x="135" y="94"/>
                    </a:lnTo>
                    <a:lnTo>
                      <a:pt x="138" y="87"/>
                    </a:lnTo>
                    <a:lnTo>
                      <a:pt x="141" y="100"/>
                    </a:lnTo>
                    <a:lnTo>
                      <a:pt x="145" y="94"/>
                    </a:lnTo>
                    <a:lnTo>
                      <a:pt x="149" y="100"/>
                    </a:lnTo>
                    <a:lnTo>
                      <a:pt x="147" y="103"/>
                    </a:lnTo>
                    <a:lnTo>
                      <a:pt x="155" y="111"/>
                    </a:lnTo>
                    <a:lnTo>
                      <a:pt x="155" y="105"/>
                    </a:lnTo>
                    <a:lnTo>
                      <a:pt x="170" y="108"/>
                    </a:lnTo>
                    <a:lnTo>
                      <a:pt x="166" y="115"/>
                    </a:lnTo>
                    <a:lnTo>
                      <a:pt x="172" y="118"/>
                    </a:lnTo>
                    <a:lnTo>
                      <a:pt x="176" y="115"/>
                    </a:lnTo>
                    <a:lnTo>
                      <a:pt x="179" y="124"/>
                    </a:lnTo>
                    <a:lnTo>
                      <a:pt x="186" y="122"/>
                    </a:lnTo>
                    <a:lnTo>
                      <a:pt x="191" y="129"/>
                    </a:lnTo>
                    <a:lnTo>
                      <a:pt x="177" y="136"/>
                    </a:lnTo>
                    <a:lnTo>
                      <a:pt x="159" y="164"/>
                    </a:lnTo>
                    <a:lnTo>
                      <a:pt x="151" y="164"/>
                    </a:lnTo>
                    <a:lnTo>
                      <a:pt x="149" y="170"/>
                    </a:lnTo>
                    <a:lnTo>
                      <a:pt x="140" y="170"/>
                    </a:lnTo>
                    <a:lnTo>
                      <a:pt x="124" y="180"/>
                    </a:lnTo>
                    <a:lnTo>
                      <a:pt x="130" y="185"/>
                    </a:lnTo>
                    <a:lnTo>
                      <a:pt x="120" y="185"/>
                    </a:lnTo>
                    <a:lnTo>
                      <a:pt x="113" y="191"/>
                    </a:lnTo>
                    <a:lnTo>
                      <a:pt x="109" y="189"/>
                    </a:lnTo>
                    <a:lnTo>
                      <a:pt x="98" y="195"/>
                    </a:lnTo>
                    <a:lnTo>
                      <a:pt x="98" y="201"/>
                    </a:lnTo>
                    <a:lnTo>
                      <a:pt x="92" y="201"/>
                    </a:lnTo>
                    <a:lnTo>
                      <a:pt x="91" y="208"/>
                    </a:lnTo>
                    <a:lnTo>
                      <a:pt x="85" y="203"/>
                    </a:lnTo>
                    <a:lnTo>
                      <a:pt x="75" y="212"/>
                    </a:lnTo>
                    <a:lnTo>
                      <a:pt x="74" y="219"/>
                    </a:lnTo>
                    <a:lnTo>
                      <a:pt x="68" y="216"/>
                    </a:lnTo>
                    <a:lnTo>
                      <a:pt x="60" y="223"/>
                    </a:lnTo>
                    <a:lnTo>
                      <a:pt x="61" y="217"/>
                    </a:lnTo>
                    <a:lnTo>
                      <a:pt x="51" y="223"/>
                    </a:lnTo>
                    <a:lnTo>
                      <a:pt x="51" y="230"/>
                    </a:lnTo>
                    <a:lnTo>
                      <a:pt x="46" y="227"/>
                    </a:lnTo>
                    <a:lnTo>
                      <a:pt x="33" y="240"/>
                    </a:lnTo>
                    <a:lnTo>
                      <a:pt x="30" y="237"/>
                    </a:lnTo>
                    <a:lnTo>
                      <a:pt x="21" y="243"/>
                    </a:lnTo>
                    <a:lnTo>
                      <a:pt x="28" y="247"/>
                    </a:lnTo>
                    <a:lnTo>
                      <a:pt x="18" y="252"/>
                    </a:lnTo>
                    <a:lnTo>
                      <a:pt x="14" y="247"/>
                    </a:lnTo>
                    <a:lnTo>
                      <a:pt x="8" y="252"/>
                    </a:lnTo>
                    <a:close/>
                  </a:path>
                </a:pathLst>
              </a:custGeom>
              <a:solidFill>
                <a:srgbClr val="54423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48" name="Freeform 107"/>
              <p:cNvSpPr>
                <a:spLocks/>
              </p:cNvSpPr>
              <p:nvPr/>
            </p:nvSpPr>
            <p:spPr bwMode="auto">
              <a:xfrm>
                <a:off x="3327" y="1799"/>
                <a:ext cx="52" cy="91"/>
              </a:xfrm>
              <a:custGeom>
                <a:avLst/>
                <a:gdLst>
                  <a:gd name="T0" fmla="*/ 29 w 52"/>
                  <a:gd name="T1" fmla="*/ 91 h 91"/>
                  <a:gd name="T2" fmla="*/ 52 w 52"/>
                  <a:gd name="T3" fmla="*/ 46 h 91"/>
                  <a:gd name="T4" fmla="*/ 24 w 52"/>
                  <a:gd name="T5" fmla="*/ 0 h 91"/>
                  <a:gd name="T6" fmla="*/ 0 w 52"/>
                  <a:gd name="T7" fmla="*/ 41 h 91"/>
                  <a:gd name="T8" fmla="*/ 29 w 52"/>
                  <a:gd name="T9" fmla="*/ 91 h 91"/>
                  <a:gd name="T10" fmla="*/ 29 w 52"/>
                  <a:gd name="T11" fmla="*/ 91 h 9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2"/>
                  <a:gd name="T19" fmla="*/ 0 h 91"/>
                  <a:gd name="T20" fmla="*/ 52 w 52"/>
                  <a:gd name="T21" fmla="*/ 91 h 9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2" h="91">
                    <a:moveTo>
                      <a:pt x="29" y="91"/>
                    </a:moveTo>
                    <a:lnTo>
                      <a:pt x="52" y="46"/>
                    </a:lnTo>
                    <a:lnTo>
                      <a:pt x="24" y="0"/>
                    </a:lnTo>
                    <a:lnTo>
                      <a:pt x="0" y="41"/>
                    </a:lnTo>
                    <a:lnTo>
                      <a:pt x="29" y="91"/>
                    </a:lnTo>
                    <a:close/>
                  </a:path>
                </a:pathLst>
              </a:custGeom>
              <a:solidFill>
                <a:srgbClr val="8F82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49" name="Freeform 108"/>
              <p:cNvSpPr>
                <a:spLocks/>
              </p:cNvSpPr>
              <p:nvPr/>
            </p:nvSpPr>
            <p:spPr bwMode="auto">
              <a:xfrm>
                <a:off x="3348" y="1778"/>
                <a:ext cx="161" cy="62"/>
              </a:xfrm>
              <a:custGeom>
                <a:avLst/>
                <a:gdLst>
                  <a:gd name="T0" fmla="*/ 125 w 161"/>
                  <a:gd name="T1" fmla="*/ 62 h 62"/>
                  <a:gd name="T2" fmla="*/ 22 w 161"/>
                  <a:gd name="T3" fmla="*/ 62 h 62"/>
                  <a:gd name="T4" fmla="*/ 0 w 161"/>
                  <a:gd name="T5" fmla="*/ 10 h 62"/>
                  <a:gd name="T6" fmla="*/ 161 w 161"/>
                  <a:gd name="T7" fmla="*/ 0 h 62"/>
                  <a:gd name="T8" fmla="*/ 125 w 161"/>
                  <a:gd name="T9" fmla="*/ 62 h 62"/>
                  <a:gd name="T10" fmla="*/ 125 w 161"/>
                  <a:gd name="T11" fmla="*/ 62 h 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1"/>
                  <a:gd name="T19" fmla="*/ 0 h 62"/>
                  <a:gd name="T20" fmla="*/ 161 w 161"/>
                  <a:gd name="T21" fmla="*/ 62 h 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1" h="62">
                    <a:moveTo>
                      <a:pt x="125" y="62"/>
                    </a:moveTo>
                    <a:lnTo>
                      <a:pt x="22" y="62"/>
                    </a:lnTo>
                    <a:lnTo>
                      <a:pt x="0" y="10"/>
                    </a:lnTo>
                    <a:lnTo>
                      <a:pt x="161" y="0"/>
                    </a:lnTo>
                    <a:lnTo>
                      <a:pt x="125" y="62"/>
                    </a:lnTo>
                    <a:close/>
                  </a:path>
                </a:pathLst>
              </a:custGeom>
              <a:solidFill>
                <a:srgbClr val="BDB5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50" name="Freeform 109"/>
              <p:cNvSpPr>
                <a:spLocks/>
              </p:cNvSpPr>
              <p:nvPr/>
            </p:nvSpPr>
            <p:spPr bwMode="auto">
              <a:xfrm>
                <a:off x="3436" y="1887"/>
                <a:ext cx="255" cy="264"/>
              </a:xfrm>
              <a:custGeom>
                <a:avLst/>
                <a:gdLst>
                  <a:gd name="T0" fmla="*/ 52 w 255"/>
                  <a:gd name="T1" fmla="*/ 264 h 264"/>
                  <a:gd name="T2" fmla="*/ 0 w 255"/>
                  <a:gd name="T3" fmla="*/ 188 h 264"/>
                  <a:gd name="T4" fmla="*/ 31 w 255"/>
                  <a:gd name="T5" fmla="*/ 126 h 264"/>
                  <a:gd name="T6" fmla="*/ 72 w 255"/>
                  <a:gd name="T7" fmla="*/ 128 h 264"/>
                  <a:gd name="T8" fmla="*/ 167 w 255"/>
                  <a:gd name="T9" fmla="*/ 0 h 264"/>
                  <a:gd name="T10" fmla="*/ 255 w 255"/>
                  <a:gd name="T11" fmla="*/ 174 h 264"/>
                  <a:gd name="T12" fmla="*/ 52 w 255"/>
                  <a:gd name="T13" fmla="*/ 264 h 264"/>
                  <a:gd name="T14" fmla="*/ 52 w 255"/>
                  <a:gd name="T15" fmla="*/ 264 h 26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5"/>
                  <a:gd name="T25" fmla="*/ 0 h 264"/>
                  <a:gd name="T26" fmla="*/ 255 w 255"/>
                  <a:gd name="T27" fmla="*/ 264 h 26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5" h="264">
                    <a:moveTo>
                      <a:pt x="52" y="264"/>
                    </a:moveTo>
                    <a:lnTo>
                      <a:pt x="0" y="188"/>
                    </a:lnTo>
                    <a:lnTo>
                      <a:pt x="31" y="126"/>
                    </a:lnTo>
                    <a:lnTo>
                      <a:pt x="72" y="128"/>
                    </a:lnTo>
                    <a:lnTo>
                      <a:pt x="167" y="0"/>
                    </a:lnTo>
                    <a:lnTo>
                      <a:pt x="255" y="174"/>
                    </a:lnTo>
                    <a:lnTo>
                      <a:pt x="52" y="264"/>
                    </a:lnTo>
                    <a:close/>
                  </a:path>
                </a:pathLst>
              </a:custGeom>
              <a:solidFill>
                <a:srgbClr val="8F82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51" name="Freeform 110"/>
              <p:cNvSpPr>
                <a:spLocks/>
              </p:cNvSpPr>
              <p:nvPr/>
            </p:nvSpPr>
            <p:spPr bwMode="auto">
              <a:xfrm>
                <a:off x="3485" y="2072"/>
                <a:ext cx="532" cy="125"/>
              </a:xfrm>
              <a:custGeom>
                <a:avLst/>
                <a:gdLst>
                  <a:gd name="T0" fmla="*/ 0 w 532"/>
                  <a:gd name="T1" fmla="*/ 73 h 125"/>
                  <a:gd name="T2" fmla="*/ 28 w 532"/>
                  <a:gd name="T3" fmla="*/ 0 h 125"/>
                  <a:gd name="T4" fmla="*/ 532 w 532"/>
                  <a:gd name="T5" fmla="*/ 58 h 125"/>
                  <a:gd name="T6" fmla="*/ 521 w 532"/>
                  <a:gd name="T7" fmla="*/ 125 h 125"/>
                  <a:gd name="T8" fmla="*/ 0 w 532"/>
                  <a:gd name="T9" fmla="*/ 73 h 125"/>
                  <a:gd name="T10" fmla="*/ 0 w 532"/>
                  <a:gd name="T11" fmla="*/ 73 h 1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2"/>
                  <a:gd name="T19" fmla="*/ 0 h 125"/>
                  <a:gd name="T20" fmla="*/ 532 w 532"/>
                  <a:gd name="T21" fmla="*/ 125 h 1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2" h="125">
                    <a:moveTo>
                      <a:pt x="0" y="73"/>
                    </a:moveTo>
                    <a:lnTo>
                      <a:pt x="28" y="0"/>
                    </a:lnTo>
                    <a:lnTo>
                      <a:pt x="532" y="58"/>
                    </a:lnTo>
                    <a:lnTo>
                      <a:pt x="521" y="125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786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52" name="Freeform 111"/>
              <p:cNvSpPr>
                <a:spLocks/>
              </p:cNvSpPr>
              <p:nvPr/>
            </p:nvSpPr>
            <p:spPr bwMode="auto">
              <a:xfrm>
                <a:off x="3688" y="2106"/>
                <a:ext cx="93" cy="209"/>
              </a:xfrm>
              <a:custGeom>
                <a:avLst/>
                <a:gdLst>
                  <a:gd name="T0" fmla="*/ 73 w 93"/>
                  <a:gd name="T1" fmla="*/ 209 h 209"/>
                  <a:gd name="T2" fmla="*/ 0 w 93"/>
                  <a:gd name="T3" fmla="*/ 71 h 209"/>
                  <a:gd name="T4" fmla="*/ 18 w 93"/>
                  <a:gd name="T5" fmla="*/ 0 h 209"/>
                  <a:gd name="T6" fmla="*/ 93 w 93"/>
                  <a:gd name="T7" fmla="*/ 137 h 209"/>
                  <a:gd name="T8" fmla="*/ 73 w 93"/>
                  <a:gd name="T9" fmla="*/ 209 h 209"/>
                  <a:gd name="T10" fmla="*/ 73 w 93"/>
                  <a:gd name="T11" fmla="*/ 209 h 20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3"/>
                  <a:gd name="T19" fmla="*/ 0 h 209"/>
                  <a:gd name="T20" fmla="*/ 93 w 93"/>
                  <a:gd name="T21" fmla="*/ 209 h 20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3" h="209">
                    <a:moveTo>
                      <a:pt x="73" y="209"/>
                    </a:moveTo>
                    <a:lnTo>
                      <a:pt x="0" y="71"/>
                    </a:lnTo>
                    <a:lnTo>
                      <a:pt x="18" y="0"/>
                    </a:lnTo>
                    <a:lnTo>
                      <a:pt x="93" y="137"/>
                    </a:lnTo>
                    <a:lnTo>
                      <a:pt x="73" y="209"/>
                    </a:lnTo>
                    <a:close/>
                  </a:path>
                </a:pathLst>
              </a:custGeom>
              <a:solidFill>
                <a:srgbClr val="8F82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53" name="Freeform 112"/>
              <p:cNvSpPr>
                <a:spLocks/>
              </p:cNvSpPr>
              <p:nvPr/>
            </p:nvSpPr>
            <p:spPr bwMode="auto">
              <a:xfrm>
                <a:off x="3757" y="2235"/>
                <a:ext cx="120" cy="108"/>
              </a:xfrm>
              <a:custGeom>
                <a:avLst/>
                <a:gdLst>
                  <a:gd name="T0" fmla="*/ 0 w 120"/>
                  <a:gd name="T1" fmla="*/ 77 h 108"/>
                  <a:gd name="T2" fmla="*/ 29 w 120"/>
                  <a:gd name="T3" fmla="*/ 0 h 108"/>
                  <a:gd name="T4" fmla="*/ 120 w 120"/>
                  <a:gd name="T5" fmla="*/ 24 h 108"/>
                  <a:gd name="T6" fmla="*/ 108 w 120"/>
                  <a:gd name="T7" fmla="*/ 108 h 108"/>
                  <a:gd name="T8" fmla="*/ 0 w 120"/>
                  <a:gd name="T9" fmla="*/ 77 h 108"/>
                  <a:gd name="T10" fmla="*/ 0 w 120"/>
                  <a:gd name="T11" fmla="*/ 77 h 10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0"/>
                  <a:gd name="T19" fmla="*/ 0 h 108"/>
                  <a:gd name="T20" fmla="*/ 120 w 120"/>
                  <a:gd name="T21" fmla="*/ 108 h 10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0" h="108">
                    <a:moveTo>
                      <a:pt x="0" y="77"/>
                    </a:moveTo>
                    <a:lnTo>
                      <a:pt x="29" y="0"/>
                    </a:lnTo>
                    <a:lnTo>
                      <a:pt x="120" y="24"/>
                    </a:lnTo>
                    <a:lnTo>
                      <a:pt x="108" y="108"/>
                    </a:lnTo>
                    <a:lnTo>
                      <a:pt x="0" y="77"/>
                    </a:lnTo>
                    <a:close/>
                  </a:path>
                </a:pathLst>
              </a:custGeom>
              <a:solidFill>
                <a:srgbClr val="786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54" name="Freeform 113"/>
              <p:cNvSpPr>
                <a:spLocks/>
              </p:cNvSpPr>
              <p:nvPr/>
            </p:nvSpPr>
            <p:spPr bwMode="auto">
              <a:xfrm>
                <a:off x="3468" y="1638"/>
                <a:ext cx="549" cy="625"/>
              </a:xfrm>
              <a:custGeom>
                <a:avLst/>
                <a:gdLst>
                  <a:gd name="T0" fmla="*/ 37 w 549"/>
                  <a:gd name="T1" fmla="*/ 450 h 625"/>
                  <a:gd name="T2" fmla="*/ 0 w 549"/>
                  <a:gd name="T3" fmla="*/ 375 h 625"/>
                  <a:gd name="T4" fmla="*/ 209 w 549"/>
                  <a:gd name="T5" fmla="*/ 395 h 625"/>
                  <a:gd name="T6" fmla="*/ 17 w 549"/>
                  <a:gd name="T7" fmla="*/ 2 h 625"/>
                  <a:gd name="T8" fmla="*/ 104 w 549"/>
                  <a:gd name="T9" fmla="*/ 0 h 625"/>
                  <a:gd name="T10" fmla="*/ 227 w 549"/>
                  <a:gd name="T11" fmla="*/ 121 h 625"/>
                  <a:gd name="T12" fmla="*/ 532 w 549"/>
                  <a:gd name="T13" fmla="*/ 429 h 625"/>
                  <a:gd name="T14" fmla="*/ 549 w 549"/>
                  <a:gd name="T15" fmla="*/ 492 h 625"/>
                  <a:gd name="T16" fmla="*/ 336 w 549"/>
                  <a:gd name="T17" fmla="*/ 471 h 625"/>
                  <a:gd name="T18" fmla="*/ 399 w 549"/>
                  <a:gd name="T19" fmla="*/ 625 h 625"/>
                  <a:gd name="T20" fmla="*/ 313 w 549"/>
                  <a:gd name="T21" fmla="*/ 611 h 625"/>
                  <a:gd name="T22" fmla="*/ 238 w 549"/>
                  <a:gd name="T23" fmla="*/ 464 h 625"/>
                  <a:gd name="T24" fmla="*/ 37 w 549"/>
                  <a:gd name="T25" fmla="*/ 450 h 625"/>
                  <a:gd name="T26" fmla="*/ 37 w 549"/>
                  <a:gd name="T27" fmla="*/ 450 h 6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49"/>
                  <a:gd name="T43" fmla="*/ 0 h 625"/>
                  <a:gd name="T44" fmla="*/ 549 w 549"/>
                  <a:gd name="T45" fmla="*/ 625 h 62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49" h="625">
                    <a:moveTo>
                      <a:pt x="37" y="450"/>
                    </a:moveTo>
                    <a:lnTo>
                      <a:pt x="0" y="375"/>
                    </a:lnTo>
                    <a:lnTo>
                      <a:pt x="209" y="395"/>
                    </a:lnTo>
                    <a:lnTo>
                      <a:pt x="17" y="2"/>
                    </a:lnTo>
                    <a:lnTo>
                      <a:pt x="104" y="0"/>
                    </a:lnTo>
                    <a:lnTo>
                      <a:pt x="227" y="121"/>
                    </a:lnTo>
                    <a:lnTo>
                      <a:pt x="532" y="429"/>
                    </a:lnTo>
                    <a:lnTo>
                      <a:pt x="549" y="492"/>
                    </a:lnTo>
                    <a:lnTo>
                      <a:pt x="336" y="471"/>
                    </a:lnTo>
                    <a:lnTo>
                      <a:pt x="399" y="625"/>
                    </a:lnTo>
                    <a:lnTo>
                      <a:pt x="313" y="611"/>
                    </a:lnTo>
                    <a:lnTo>
                      <a:pt x="238" y="464"/>
                    </a:lnTo>
                    <a:lnTo>
                      <a:pt x="37" y="450"/>
                    </a:lnTo>
                    <a:close/>
                  </a:path>
                </a:pathLst>
              </a:custGeom>
              <a:solidFill>
                <a:srgbClr val="BDB5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55" name="Freeform 114"/>
              <p:cNvSpPr>
                <a:spLocks/>
              </p:cNvSpPr>
              <p:nvPr/>
            </p:nvSpPr>
            <p:spPr bwMode="auto">
              <a:xfrm>
                <a:off x="3461" y="1498"/>
                <a:ext cx="622" cy="567"/>
              </a:xfrm>
              <a:custGeom>
                <a:avLst/>
                <a:gdLst>
                  <a:gd name="T0" fmla="*/ 27 w 622"/>
                  <a:gd name="T1" fmla="*/ 518 h 567"/>
                  <a:gd name="T2" fmla="*/ 0 w 622"/>
                  <a:gd name="T3" fmla="*/ 413 h 567"/>
                  <a:gd name="T4" fmla="*/ 27 w 622"/>
                  <a:gd name="T5" fmla="*/ 314 h 567"/>
                  <a:gd name="T6" fmla="*/ 157 w 622"/>
                  <a:gd name="T7" fmla="*/ 59 h 567"/>
                  <a:gd name="T8" fmla="*/ 240 w 622"/>
                  <a:gd name="T9" fmla="*/ 0 h 567"/>
                  <a:gd name="T10" fmla="*/ 346 w 622"/>
                  <a:gd name="T11" fmla="*/ 4 h 567"/>
                  <a:gd name="T12" fmla="*/ 479 w 622"/>
                  <a:gd name="T13" fmla="*/ 69 h 567"/>
                  <a:gd name="T14" fmla="*/ 581 w 622"/>
                  <a:gd name="T15" fmla="*/ 174 h 567"/>
                  <a:gd name="T16" fmla="*/ 622 w 622"/>
                  <a:gd name="T17" fmla="*/ 301 h 567"/>
                  <a:gd name="T18" fmla="*/ 614 w 622"/>
                  <a:gd name="T19" fmla="*/ 408 h 567"/>
                  <a:gd name="T20" fmla="*/ 523 w 622"/>
                  <a:gd name="T21" fmla="*/ 567 h 567"/>
                  <a:gd name="T22" fmla="*/ 306 w 622"/>
                  <a:gd name="T23" fmla="*/ 548 h 567"/>
                  <a:gd name="T24" fmla="*/ 208 w 622"/>
                  <a:gd name="T25" fmla="*/ 394 h 567"/>
                  <a:gd name="T26" fmla="*/ 215 w 622"/>
                  <a:gd name="T27" fmla="*/ 346 h 567"/>
                  <a:gd name="T28" fmla="*/ 194 w 622"/>
                  <a:gd name="T29" fmla="*/ 342 h 567"/>
                  <a:gd name="T30" fmla="*/ 159 w 622"/>
                  <a:gd name="T31" fmla="*/ 377 h 567"/>
                  <a:gd name="T32" fmla="*/ 138 w 622"/>
                  <a:gd name="T33" fmla="*/ 436 h 567"/>
                  <a:gd name="T34" fmla="*/ 132 w 622"/>
                  <a:gd name="T35" fmla="*/ 524 h 567"/>
                  <a:gd name="T36" fmla="*/ 27 w 622"/>
                  <a:gd name="T37" fmla="*/ 518 h 567"/>
                  <a:gd name="T38" fmla="*/ 27 w 622"/>
                  <a:gd name="T39" fmla="*/ 518 h 56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622"/>
                  <a:gd name="T61" fmla="*/ 0 h 567"/>
                  <a:gd name="T62" fmla="*/ 622 w 622"/>
                  <a:gd name="T63" fmla="*/ 567 h 567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622" h="567">
                    <a:moveTo>
                      <a:pt x="27" y="518"/>
                    </a:moveTo>
                    <a:lnTo>
                      <a:pt x="0" y="413"/>
                    </a:lnTo>
                    <a:lnTo>
                      <a:pt x="27" y="314"/>
                    </a:lnTo>
                    <a:lnTo>
                      <a:pt x="157" y="59"/>
                    </a:lnTo>
                    <a:lnTo>
                      <a:pt x="240" y="0"/>
                    </a:lnTo>
                    <a:lnTo>
                      <a:pt x="346" y="4"/>
                    </a:lnTo>
                    <a:lnTo>
                      <a:pt x="479" y="69"/>
                    </a:lnTo>
                    <a:lnTo>
                      <a:pt x="581" y="174"/>
                    </a:lnTo>
                    <a:lnTo>
                      <a:pt x="622" y="301"/>
                    </a:lnTo>
                    <a:lnTo>
                      <a:pt x="614" y="408"/>
                    </a:lnTo>
                    <a:lnTo>
                      <a:pt x="523" y="567"/>
                    </a:lnTo>
                    <a:lnTo>
                      <a:pt x="306" y="548"/>
                    </a:lnTo>
                    <a:lnTo>
                      <a:pt x="208" y="394"/>
                    </a:lnTo>
                    <a:lnTo>
                      <a:pt x="215" y="346"/>
                    </a:lnTo>
                    <a:lnTo>
                      <a:pt x="194" y="342"/>
                    </a:lnTo>
                    <a:lnTo>
                      <a:pt x="159" y="377"/>
                    </a:lnTo>
                    <a:lnTo>
                      <a:pt x="138" y="436"/>
                    </a:lnTo>
                    <a:lnTo>
                      <a:pt x="132" y="524"/>
                    </a:lnTo>
                    <a:lnTo>
                      <a:pt x="27" y="518"/>
                    </a:lnTo>
                    <a:close/>
                  </a:path>
                </a:pathLst>
              </a:custGeom>
              <a:solidFill>
                <a:srgbClr val="CFAD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56" name="Freeform 115"/>
              <p:cNvSpPr>
                <a:spLocks/>
              </p:cNvSpPr>
              <p:nvPr/>
            </p:nvSpPr>
            <p:spPr bwMode="auto">
              <a:xfrm>
                <a:off x="3531" y="1784"/>
                <a:ext cx="299" cy="257"/>
              </a:xfrm>
              <a:custGeom>
                <a:avLst/>
                <a:gdLst>
                  <a:gd name="T0" fmla="*/ 0 w 299"/>
                  <a:gd name="T1" fmla="*/ 217 h 257"/>
                  <a:gd name="T2" fmla="*/ 17 w 299"/>
                  <a:gd name="T3" fmla="*/ 200 h 257"/>
                  <a:gd name="T4" fmla="*/ 5 w 299"/>
                  <a:gd name="T5" fmla="*/ 194 h 257"/>
                  <a:gd name="T6" fmla="*/ 9 w 299"/>
                  <a:gd name="T7" fmla="*/ 179 h 257"/>
                  <a:gd name="T8" fmla="*/ 20 w 299"/>
                  <a:gd name="T9" fmla="*/ 165 h 257"/>
                  <a:gd name="T10" fmla="*/ 20 w 299"/>
                  <a:gd name="T11" fmla="*/ 150 h 257"/>
                  <a:gd name="T12" fmla="*/ 28 w 299"/>
                  <a:gd name="T13" fmla="*/ 137 h 257"/>
                  <a:gd name="T14" fmla="*/ 48 w 299"/>
                  <a:gd name="T15" fmla="*/ 117 h 257"/>
                  <a:gd name="T16" fmla="*/ 66 w 299"/>
                  <a:gd name="T17" fmla="*/ 102 h 257"/>
                  <a:gd name="T18" fmla="*/ 62 w 299"/>
                  <a:gd name="T19" fmla="*/ 80 h 257"/>
                  <a:gd name="T20" fmla="*/ 72 w 299"/>
                  <a:gd name="T21" fmla="*/ 60 h 257"/>
                  <a:gd name="T22" fmla="*/ 83 w 299"/>
                  <a:gd name="T23" fmla="*/ 56 h 257"/>
                  <a:gd name="T24" fmla="*/ 93 w 299"/>
                  <a:gd name="T25" fmla="*/ 35 h 257"/>
                  <a:gd name="T26" fmla="*/ 108 w 299"/>
                  <a:gd name="T27" fmla="*/ 19 h 257"/>
                  <a:gd name="T28" fmla="*/ 129 w 299"/>
                  <a:gd name="T29" fmla="*/ 25 h 257"/>
                  <a:gd name="T30" fmla="*/ 146 w 299"/>
                  <a:gd name="T31" fmla="*/ 11 h 257"/>
                  <a:gd name="T32" fmla="*/ 156 w 299"/>
                  <a:gd name="T33" fmla="*/ 26 h 257"/>
                  <a:gd name="T34" fmla="*/ 161 w 299"/>
                  <a:gd name="T35" fmla="*/ 39 h 257"/>
                  <a:gd name="T36" fmla="*/ 184 w 299"/>
                  <a:gd name="T37" fmla="*/ 66 h 257"/>
                  <a:gd name="T38" fmla="*/ 170 w 299"/>
                  <a:gd name="T39" fmla="*/ 84 h 257"/>
                  <a:gd name="T40" fmla="*/ 188 w 299"/>
                  <a:gd name="T41" fmla="*/ 98 h 257"/>
                  <a:gd name="T42" fmla="*/ 196 w 299"/>
                  <a:gd name="T43" fmla="*/ 127 h 257"/>
                  <a:gd name="T44" fmla="*/ 222 w 299"/>
                  <a:gd name="T45" fmla="*/ 131 h 257"/>
                  <a:gd name="T46" fmla="*/ 227 w 299"/>
                  <a:gd name="T47" fmla="*/ 154 h 257"/>
                  <a:gd name="T48" fmla="*/ 230 w 299"/>
                  <a:gd name="T49" fmla="*/ 183 h 257"/>
                  <a:gd name="T50" fmla="*/ 243 w 299"/>
                  <a:gd name="T51" fmla="*/ 179 h 257"/>
                  <a:gd name="T52" fmla="*/ 245 w 299"/>
                  <a:gd name="T53" fmla="*/ 206 h 257"/>
                  <a:gd name="T54" fmla="*/ 265 w 299"/>
                  <a:gd name="T55" fmla="*/ 193 h 257"/>
                  <a:gd name="T56" fmla="*/ 279 w 299"/>
                  <a:gd name="T57" fmla="*/ 200 h 257"/>
                  <a:gd name="T58" fmla="*/ 258 w 299"/>
                  <a:gd name="T59" fmla="*/ 256 h 257"/>
                  <a:gd name="T60" fmla="*/ 138 w 299"/>
                  <a:gd name="T61" fmla="*/ 108 h 257"/>
                  <a:gd name="T62" fmla="*/ 118 w 299"/>
                  <a:gd name="T63" fmla="*/ 67 h 257"/>
                  <a:gd name="T64" fmla="*/ 75 w 299"/>
                  <a:gd name="T65" fmla="*/ 148 h 257"/>
                  <a:gd name="T66" fmla="*/ 10 w 299"/>
                  <a:gd name="T67" fmla="*/ 234 h 2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99"/>
                  <a:gd name="T103" fmla="*/ 0 h 257"/>
                  <a:gd name="T104" fmla="*/ 299 w 299"/>
                  <a:gd name="T105" fmla="*/ 257 h 2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99" h="257">
                    <a:moveTo>
                      <a:pt x="10" y="234"/>
                    </a:moveTo>
                    <a:lnTo>
                      <a:pt x="0" y="217"/>
                    </a:lnTo>
                    <a:lnTo>
                      <a:pt x="14" y="217"/>
                    </a:lnTo>
                    <a:lnTo>
                      <a:pt x="17" y="200"/>
                    </a:lnTo>
                    <a:lnTo>
                      <a:pt x="9" y="206"/>
                    </a:lnTo>
                    <a:lnTo>
                      <a:pt x="5" y="194"/>
                    </a:lnTo>
                    <a:lnTo>
                      <a:pt x="20" y="189"/>
                    </a:lnTo>
                    <a:lnTo>
                      <a:pt x="9" y="179"/>
                    </a:lnTo>
                    <a:lnTo>
                      <a:pt x="10" y="158"/>
                    </a:lnTo>
                    <a:lnTo>
                      <a:pt x="20" y="165"/>
                    </a:lnTo>
                    <a:lnTo>
                      <a:pt x="26" y="155"/>
                    </a:lnTo>
                    <a:lnTo>
                      <a:pt x="20" y="150"/>
                    </a:lnTo>
                    <a:lnTo>
                      <a:pt x="35" y="147"/>
                    </a:lnTo>
                    <a:lnTo>
                      <a:pt x="28" y="137"/>
                    </a:lnTo>
                    <a:lnTo>
                      <a:pt x="35" y="113"/>
                    </a:lnTo>
                    <a:lnTo>
                      <a:pt x="48" y="117"/>
                    </a:lnTo>
                    <a:lnTo>
                      <a:pt x="45" y="102"/>
                    </a:lnTo>
                    <a:lnTo>
                      <a:pt x="66" y="102"/>
                    </a:lnTo>
                    <a:lnTo>
                      <a:pt x="61" y="88"/>
                    </a:lnTo>
                    <a:lnTo>
                      <a:pt x="62" y="80"/>
                    </a:lnTo>
                    <a:lnTo>
                      <a:pt x="72" y="81"/>
                    </a:lnTo>
                    <a:lnTo>
                      <a:pt x="72" y="60"/>
                    </a:lnTo>
                    <a:lnTo>
                      <a:pt x="83" y="39"/>
                    </a:lnTo>
                    <a:lnTo>
                      <a:pt x="83" y="56"/>
                    </a:lnTo>
                    <a:lnTo>
                      <a:pt x="94" y="47"/>
                    </a:lnTo>
                    <a:lnTo>
                      <a:pt x="93" y="35"/>
                    </a:lnTo>
                    <a:lnTo>
                      <a:pt x="107" y="36"/>
                    </a:lnTo>
                    <a:lnTo>
                      <a:pt x="108" y="19"/>
                    </a:lnTo>
                    <a:lnTo>
                      <a:pt x="136" y="0"/>
                    </a:lnTo>
                    <a:lnTo>
                      <a:pt x="129" y="25"/>
                    </a:lnTo>
                    <a:lnTo>
                      <a:pt x="145" y="26"/>
                    </a:lnTo>
                    <a:lnTo>
                      <a:pt x="146" y="11"/>
                    </a:lnTo>
                    <a:lnTo>
                      <a:pt x="160" y="15"/>
                    </a:lnTo>
                    <a:lnTo>
                      <a:pt x="156" y="26"/>
                    </a:lnTo>
                    <a:lnTo>
                      <a:pt x="170" y="26"/>
                    </a:lnTo>
                    <a:lnTo>
                      <a:pt x="161" y="39"/>
                    </a:lnTo>
                    <a:lnTo>
                      <a:pt x="184" y="46"/>
                    </a:lnTo>
                    <a:lnTo>
                      <a:pt x="184" y="66"/>
                    </a:lnTo>
                    <a:lnTo>
                      <a:pt x="170" y="67"/>
                    </a:lnTo>
                    <a:lnTo>
                      <a:pt x="170" y="84"/>
                    </a:lnTo>
                    <a:lnTo>
                      <a:pt x="194" y="84"/>
                    </a:lnTo>
                    <a:lnTo>
                      <a:pt x="188" y="98"/>
                    </a:lnTo>
                    <a:lnTo>
                      <a:pt x="196" y="102"/>
                    </a:lnTo>
                    <a:lnTo>
                      <a:pt x="196" y="127"/>
                    </a:lnTo>
                    <a:lnTo>
                      <a:pt x="212" y="137"/>
                    </a:lnTo>
                    <a:lnTo>
                      <a:pt x="222" y="131"/>
                    </a:lnTo>
                    <a:lnTo>
                      <a:pt x="230" y="140"/>
                    </a:lnTo>
                    <a:lnTo>
                      <a:pt x="227" y="154"/>
                    </a:lnTo>
                    <a:lnTo>
                      <a:pt x="243" y="154"/>
                    </a:lnTo>
                    <a:lnTo>
                      <a:pt x="230" y="183"/>
                    </a:lnTo>
                    <a:lnTo>
                      <a:pt x="236" y="189"/>
                    </a:lnTo>
                    <a:lnTo>
                      <a:pt x="243" y="179"/>
                    </a:lnTo>
                    <a:lnTo>
                      <a:pt x="250" y="189"/>
                    </a:lnTo>
                    <a:lnTo>
                      <a:pt x="245" y="206"/>
                    </a:lnTo>
                    <a:lnTo>
                      <a:pt x="255" y="206"/>
                    </a:lnTo>
                    <a:lnTo>
                      <a:pt x="265" y="193"/>
                    </a:lnTo>
                    <a:lnTo>
                      <a:pt x="268" y="213"/>
                    </a:lnTo>
                    <a:lnTo>
                      <a:pt x="279" y="200"/>
                    </a:lnTo>
                    <a:lnTo>
                      <a:pt x="299" y="210"/>
                    </a:lnTo>
                    <a:lnTo>
                      <a:pt x="258" y="256"/>
                    </a:lnTo>
                    <a:lnTo>
                      <a:pt x="236" y="257"/>
                    </a:lnTo>
                    <a:lnTo>
                      <a:pt x="138" y="108"/>
                    </a:lnTo>
                    <a:lnTo>
                      <a:pt x="138" y="67"/>
                    </a:lnTo>
                    <a:lnTo>
                      <a:pt x="118" y="67"/>
                    </a:lnTo>
                    <a:lnTo>
                      <a:pt x="89" y="108"/>
                    </a:lnTo>
                    <a:lnTo>
                      <a:pt x="75" y="148"/>
                    </a:lnTo>
                    <a:lnTo>
                      <a:pt x="62" y="238"/>
                    </a:lnTo>
                    <a:lnTo>
                      <a:pt x="10" y="234"/>
                    </a:lnTo>
                    <a:close/>
                  </a:path>
                </a:pathLst>
              </a:custGeom>
              <a:solidFill>
                <a:srgbClr val="A67A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57" name="Freeform 116"/>
              <p:cNvSpPr>
                <a:spLocks/>
              </p:cNvSpPr>
              <p:nvPr/>
            </p:nvSpPr>
            <p:spPr bwMode="auto">
              <a:xfrm>
                <a:off x="3510" y="1855"/>
                <a:ext cx="471" cy="371"/>
              </a:xfrm>
              <a:custGeom>
                <a:avLst/>
                <a:gdLst>
                  <a:gd name="T0" fmla="*/ 289 w 471"/>
                  <a:gd name="T1" fmla="*/ 366 h 371"/>
                  <a:gd name="T2" fmla="*/ 258 w 471"/>
                  <a:gd name="T3" fmla="*/ 336 h 371"/>
                  <a:gd name="T4" fmla="*/ 251 w 471"/>
                  <a:gd name="T5" fmla="*/ 294 h 371"/>
                  <a:gd name="T6" fmla="*/ 243 w 471"/>
                  <a:gd name="T7" fmla="*/ 251 h 371"/>
                  <a:gd name="T8" fmla="*/ 174 w 471"/>
                  <a:gd name="T9" fmla="*/ 217 h 371"/>
                  <a:gd name="T10" fmla="*/ 133 w 471"/>
                  <a:gd name="T11" fmla="*/ 216 h 371"/>
                  <a:gd name="T12" fmla="*/ 101 w 471"/>
                  <a:gd name="T13" fmla="*/ 210 h 371"/>
                  <a:gd name="T14" fmla="*/ 73 w 471"/>
                  <a:gd name="T15" fmla="*/ 214 h 371"/>
                  <a:gd name="T16" fmla="*/ 54 w 471"/>
                  <a:gd name="T17" fmla="*/ 212 h 371"/>
                  <a:gd name="T18" fmla="*/ 21 w 471"/>
                  <a:gd name="T19" fmla="*/ 210 h 371"/>
                  <a:gd name="T20" fmla="*/ 9 w 471"/>
                  <a:gd name="T21" fmla="*/ 186 h 371"/>
                  <a:gd name="T22" fmla="*/ 26 w 471"/>
                  <a:gd name="T23" fmla="*/ 182 h 371"/>
                  <a:gd name="T24" fmla="*/ 47 w 471"/>
                  <a:gd name="T25" fmla="*/ 192 h 371"/>
                  <a:gd name="T26" fmla="*/ 62 w 471"/>
                  <a:gd name="T27" fmla="*/ 186 h 371"/>
                  <a:gd name="T28" fmla="*/ 101 w 471"/>
                  <a:gd name="T29" fmla="*/ 189 h 371"/>
                  <a:gd name="T30" fmla="*/ 128 w 471"/>
                  <a:gd name="T31" fmla="*/ 196 h 371"/>
                  <a:gd name="T32" fmla="*/ 159 w 471"/>
                  <a:gd name="T33" fmla="*/ 192 h 371"/>
                  <a:gd name="T34" fmla="*/ 195 w 471"/>
                  <a:gd name="T35" fmla="*/ 198 h 371"/>
                  <a:gd name="T36" fmla="*/ 174 w 471"/>
                  <a:gd name="T37" fmla="*/ 154 h 371"/>
                  <a:gd name="T38" fmla="*/ 170 w 471"/>
                  <a:gd name="T39" fmla="*/ 130 h 371"/>
                  <a:gd name="T40" fmla="*/ 149 w 471"/>
                  <a:gd name="T41" fmla="*/ 100 h 371"/>
                  <a:gd name="T42" fmla="*/ 145 w 471"/>
                  <a:gd name="T43" fmla="*/ 83 h 371"/>
                  <a:gd name="T44" fmla="*/ 128 w 471"/>
                  <a:gd name="T45" fmla="*/ 58 h 371"/>
                  <a:gd name="T46" fmla="*/ 139 w 471"/>
                  <a:gd name="T47" fmla="*/ 0 h 371"/>
                  <a:gd name="T48" fmla="*/ 140 w 471"/>
                  <a:gd name="T49" fmla="*/ 31 h 371"/>
                  <a:gd name="T50" fmla="*/ 152 w 471"/>
                  <a:gd name="T51" fmla="*/ 58 h 371"/>
                  <a:gd name="T52" fmla="*/ 161 w 471"/>
                  <a:gd name="T53" fmla="*/ 79 h 371"/>
                  <a:gd name="T54" fmla="*/ 167 w 471"/>
                  <a:gd name="T55" fmla="*/ 102 h 371"/>
                  <a:gd name="T56" fmla="*/ 187 w 471"/>
                  <a:gd name="T57" fmla="*/ 123 h 371"/>
                  <a:gd name="T58" fmla="*/ 196 w 471"/>
                  <a:gd name="T59" fmla="*/ 144 h 371"/>
                  <a:gd name="T60" fmla="*/ 217 w 471"/>
                  <a:gd name="T61" fmla="*/ 168 h 371"/>
                  <a:gd name="T62" fmla="*/ 254 w 471"/>
                  <a:gd name="T63" fmla="*/ 213 h 371"/>
                  <a:gd name="T64" fmla="*/ 279 w 471"/>
                  <a:gd name="T65" fmla="*/ 210 h 371"/>
                  <a:gd name="T66" fmla="*/ 310 w 471"/>
                  <a:gd name="T67" fmla="*/ 214 h 371"/>
                  <a:gd name="T68" fmla="*/ 342 w 471"/>
                  <a:gd name="T69" fmla="*/ 221 h 371"/>
                  <a:gd name="T70" fmla="*/ 378 w 471"/>
                  <a:gd name="T71" fmla="*/ 220 h 371"/>
                  <a:gd name="T72" fmla="*/ 406 w 471"/>
                  <a:gd name="T73" fmla="*/ 230 h 371"/>
                  <a:gd name="T74" fmla="*/ 448 w 471"/>
                  <a:gd name="T75" fmla="*/ 233 h 371"/>
                  <a:gd name="T76" fmla="*/ 464 w 471"/>
                  <a:gd name="T77" fmla="*/ 254 h 371"/>
                  <a:gd name="T78" fmla="*/ 437 w 471"/>
                  <a:gd name="T79" fmla="*/ 251 h 371"/>
                  <a:gd name="T80" fmla="*/ 412 w 471"/>
                  <a:gd name="T81" fmla="*/ 238 h 371"/>
                  <a:gd name="T82" fmla="*/ 388 w 471"/>
                  <a:gd name="T83" fmla="*/ 237 h 371"/>
                  <a:gd name="T84" fmla="*/ 357 w 471"/>
                  <a:gd name="T85" fmla="*/ 242 h 371"/>
                  <a:gd name="T86" fmla="*/ 331 w 471"/>
                  <a:gd name="T87" fmla="*/ 230 h 371"/>
                  <a:gd name="T88" fmla="*/ 304 w 471"/>
                  <a:gd name="T89" fmla="*/ 228 h 371"/>
                  <a:gd name="T90" fmla="*/ 265 w 471"/>
                  <a:gd name="T91" fmla="*/ 228 h 371"/>
                  <a:gd name="T92" fmla="*/ 265 w 471"/>
                  <a:gd name="T93" fmla="*/ 273 h 371"/>
                  <a:gd name="T94" fmla="*/ 275 w 471"/>
                  <a:gd name="T95" fmla="*/ 290 h 371"/>
                  <a:gd name="T96" fmla="*/ 289 w 471"/>
                  <a:gd name="T97" fmla="*/ 325 h 371"/>
                  <a:gd name="T98" fmla="*/ 313 w 471"/>
                  <a:gd name="T99" fmla="*/ 350 h 371"/>
                  <a:gd name="T100" fmla="*/ 315 w 471"/>
                  <a:gd name="T101" fmla="*/ 369 h 37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471"/>
                  <a:gd name="T154" fmla="*/ 0 h 371"/>
                  <a:gd name="T155" fmla="*/ 471 w 471"/>
                  <a:gd name="T156" fmla="*/ 371 h 371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471" h="371">
                    <a:moveTo>
                      <a:pt x="315" y="369"/>
                    </a:moveTo>
                    <a:lnTo>
                      <a:pt x="304" y="371"/>
                    </a:lnTo>
                    <a:lnTo>
                      <a:pt x="300" y="357"/>
                    </a:lnTo>
                    <a:lnTo>
                      <a:pt x="289" y="366"/>
                    </a:lnTo>
                    <a:lnTo>
                      <a:pt x="269" y="360"/>
                    </a:lnTo>
                    <a:lnTo>
                      <a:pt x="280" y="353"/>
                    </a:lnTo>
                    <a:lnTo>
                      <a:pt x="271" y="342"/>
                    </a:lnTo>
                    <a:lnTo>
                      <a:pt x="258" y="336"/>
                    </a:lnTo>
                    <a:lnTo>
                      <a:pt x="261" y="325"/>
                    </a:lnTo>
                    <a:lnTo>
                      <a:pt x="261" y="310"/>
                    </a:lnTo>
                    <a:lnTo>
                      <a:pt x="252" y="311"/>
                    </a:lnTo>
                    <a:lnTo>
                      <a:pt x="251" y="294"/>
                    </a:lnTo>
                    <a:lnTo>
                      <a:pt x="238" y="293"/>
                    </a:lnTo>
                    <a:lnTo>
                      <a:pt x="237" y="269"/>
                    </a:lnTo>
                    <a:lnTo>
                      <a:pt x="244" y="269"/>
                    </a:lnTo>
                    <a:lnTo>
                      <a:pt x="243" y="251"/>
                    </a:lnTo>
                    <a:lnTo>
                      <a:pt x="212" y="227"/>
                    </a:lnTo>
                    <a:lnTo>
                      <a:pt x="195" y="219"/>
                    </a:lnTo>
                    <a:lnTo>
                      <a:pt x="182" y="224"/>
                    </a:lnTo>
                    <a:lnTo>
                      <a:pt x="174" y="217"/>
                    </a:lnTo>
                    <a:lnTo>
                      <a:pt x="161" y="227"/>
                    </a:lnTo>
                    <a:lnTo>
                      <a:pt x="149" y="223"/>
                    </a:lnTo>
                    <a:lnTo>
                      <a:pt x="149" y="213"/>
                    </a:lnTo>
                    <a:lnTo>
                      <a:pt x="133" y="216"/>
                    </a:lnTo>
                    <a:lnTo>
                      <a:pt x="128" y="221"/>
                    </a:lnTo>
                    <a:lnTo>
                      <a:pt x="110" y="219"/>
                    </a:lnTo>
                    <a:lnTo>
                      <a:pt x="114" y="214"/>
                    </a:lnTo>
                    <a:lnTo>
                      <a:pt x="101" y="210"/>
                    </a:lnTo>
                    <a:lnTo>
                      <a:pt x="100" y="216"/>
                    </a:lnTo>
                    <a:lnTo>
                      <a:pt x="91" y="212"/>
                    </a:lnTo>
                    <a:lnTo>
                      <a:pt x="82" y="216"/>
                    </a:lnTo>
                    <a:lnTo>
                      <a:pt x="73" y="214"/>
                    </a:lnTo>
                    <a:lnTo>
                      <a:pt x="73" y="207"/>
                    </a:lnTo>
                    <a:lnTo>
                      <a:pt x="63" y="213"/>
                    </a:lnTo>
                    <a:lnTo>
                      <a:pt x="59" y="207"/>
                    </a:lnTo>
                    <a:lnTo>
                      <a:pt x="54" y="212"/>
                    </a:lnTo>
                    <a:lnTo>
                      <a:pt x="41" y="209"/>
                    </a:lnTo>
                    <a:lnTo>
                      <a:pt x="41" y="205"/>
                    </a:lnTo>
                    <a:lnTo>
                      <a:pt x="21" y="205"/>
                    </a:lnTo>
                    <a:lnTo>
                      <a:pt x="21" y="210"/>
                    </a:lnTo>
                    <a:lnTo>
                      <a:pt x="10" y="209"/>
                    </a:lnTo>
                    <a:lnTo>
                      <a:pt x="12" y="202"/>
                    </a:lnTo>
                    <a:lnTo>
                      <a:pt x="0" y="199"/>
                    </a:lnTo>
                    <a:lnTo>
                      <a:pt x="9" y="186"/>
                    </a:lnTo>
                    <a:lnTo>
                      <a:pt x="5" y="181"/>
                    </a:lnTo>
                    <a:lnTo>
                      <a:pt x="14" y="178"/>
                    </a:lnTo>
                    <a:lnTo>
                      <a:pt x="17" y="186"/>
                    </a:lnTo>
                    <a:lnTo>
                      <a:pt x="26" y="182"/>
                    </a:lnTo>
                    <a:lnTo>
                      <a:pt x="30" y="192"/>
                    </a:lnTo>
                    <a:lnTo>
                      <a:pt x="35" y="189"/>
                    </a:lnTo>
                    <a:lnTo>
                      <a:pt x="35" y="182"/>
                    </a:lnTo>
                    <a:lnTo>
                      <a:pt x="47" y="192"/>
                    </a:lnTo>
                    <a:lnTo>
                      <a:pt x="48" y="182"/>
                    </a:lnTo>
                    <a:lnTo>
                      <a:pt x="55" y="182"/>
                    </a:lnTo>
                    <a:lnTo>
                      <a:pt x="59" y="191"/>
                    </a:lnTo>
                    <a:lnTo>
                      <a:pt x="62" y="186"/>
                    </a:lnTo>
                    <a:lnTo>
                      <a:pt x="76" y="186"/>
                    </a:lnTo>
                    <a:lnTo>
                      <a:pt x="82" y="196"/>
                    </a:lnTo>
                    <a:lnTo>
                      <a:pt x="87" y="191"/>
                    </a:lnTo>
                    <a:lnTo>
                      <a:pt x="101" y="189"/>
                    </a:lnTo>
                    <a:lnTo>
                      <a:pt x="103" y="195"/>
                    </a:lnTo>
                    <a:lnTo>
                      <a:pt x="112" y="191"/>
                    </a:lnTo>
                    <a:lnTo>
                      <a:pt x="114" y="196"/>
                    </a:lnTo>
                    <a:lnTo>
                      <a:pt x="128" y="196"/>
                    </a:lnTo>
                    <a:lnTo>
                      <a:pt x="138" y="192"/>
                    </a:lnTo>
                    <a:lnTo>
                      <a:pt x="139" y="198"/>
                    </a:lnTo>
                    <a:lnTo>
                      <a:pt x="152" y="196"/>
                    </a:lnTo>
                    <a:lnTo>
                      <a:pt x="159" y="192"/>
                    </a:lnTo>
                    <a:lnTo>
                      <a:pt x="163" y="200"/>
                    </a:lnTo>
                    <a:lnTo>
                      <a:pt x="177" y="199"/>
                    </a:lnTo>
                    <a:lnTo>
                      <a:pt x="185" y="203"/>
                    </a:lnTo>
                    <a:lnTo>
                      <a:pt x="195" y="198"/>
                    </a:lnTo>
                    <a:lnTo>
                      <a:pt x="192" y="178"/>
                    </a:lnTo>
                    <a:lnTo>
                      <a:pt x="182" y="163"/>
                    </a:lnTo>
                    <a:lnTo>
                      <a:pt x="182" y="156"/>
                    </a:lnTo>
                    <a:lnTo>
                      <a:pt x="174" y="154"/>
                    </a:lnTo>
                    <a:lnTo>
                      <a:pt x="173" y="142"/>
                    </a:lnTo>
                    <a:lnTo>
                      <a:pt x="167" y="140"/>
                    </a:lnTo>
                    <a:lnTo>
                      <a:pt x="164" y="129"/>
                    </a:lnTo>
                    <a:lnTo>
                      <a:pt x="170" y="130"/>
                    </a:lnTo>
                    <a:lnTo>
                      <a:pt x="168" y="119"/>
                    </a:lnTo>
                    <a:lnTo>
                      <a:pt x="160" y="121"/>
                    </a:lnTo>
                    <a:lnTo>
                      <a:pt x="157" y="112"/>
                    </a:lnTo>
                    <a:lnTo>
                      <a:pt x="149" y="100"/>
                    </a:lnTo>
                    <a:lnTo>
                      <a:pt x="154" y="98"/>
                    </a:lnTo>
                    <a:lnTo>
                      <a:pt x="150" y="90"/>
                    </a:lnTo>
                    <a:lnTo>
                      <a:pt x="145" y="94"/>
                    </a:lnTo>
                    <a:lnTo>
                      <a:pt x="145" y="83"/>
                    </a:lnTo>
                    <a:lnTo>
                      <a:pt x="133" y="69"/>
                    </a:lnTo>
                    <a:lnTo>
                      <a:pt x="139" y="62"/>
                    </a:lnTo>
                    <a:lnTo>
                      <a:pt x="133" y="55"/>
                    </a:lnTo>
                    <a:lnTo>
                      <a:pt x="128" y="58"/>
                    </a:lnTo>
                    <a:lnTo>
                      <a:pt x="122" y="48"/>
                    </a:lnTo>
                    <a:lnTo>
                      <a:pt x="128" y="45"/>
                    </a:lnTo>
                    <a:lnTo>
                      <a:pt x="115" y="35"/>
                    </a:lnTo>
                    <a:lnTo>
                      <a:pt x="139" y="0"/>
                    </a:lnTo>
                    <a:lnTo>
                      <a:pt x="145" y="14"/>
                    </a:lnTo>
                    <a:lnTo>
                      <a:pt x="139" y="17"/>
                    </a:lnTo>
                    <a:lnTo>
                      <a:pt x="145" y="21"/>
                    </a:lnTo>
                    <a:lnTo>
                      <a:pt x="140" y="31"/>
                    </a:lnTo>
                    <a:lnTo>
                      <a:pt x="145" y="35"/>
                    </a:lnTo>
                    <a:lnTo>
                      <a:pt x="140" y="42"/>
                    </a:lnTo>
                    <a:lnTo>
                      <a:pt x="149" y="45"/>
                    </a:lnTo>
                    <a:lnTo>
                      <a:pt x="152" y="58"/>
                    </a:lnTo>
                    <a:lnTo>
                      <a:pt x="149" y="66"/>
                    </a:lnTo>
                    <a:lnTo>
                      <a:pt x="154" y="67"/>
                    </a:lnTo>
                    <a:lnTo>
                      <a:pt x="154" y="76"/>
                    </a:lnTo>
                    <a:lnTo>
                      <a:pt x="161" y="79"/>
                    </a:lnTo>
                    <a:lnTo>
                      <a:pt x="170" y="88"/>
                    </a:lnTo>
                    <a:lnTo>
                      <a:pt x="164" y="90"/>
                    </a:lnTo>
                    <a:lnTo>
                      <a:pt x="170" y="97"/>
                    </a:lnTo>
                    <a:lnTo>
                      <a:pt x="167" y="102"/>
                    </a:lnTo>
                    <a:lnTo>
                      <a:pt x="177" y="107"/>
                    </a:lnTo>
                    <a:lnTo>
                      <a:pt x="182" y="116"/>
                    </a:lnTo>
                    <a:lnTo>
                      <a:pt x="180" y="121"/>
                    </a:lnTo>
                    <a:lnTo>
                      <a:pt x="187" y="123"/>
                    </a:lnTo>
                    <a:lnTo>
                      <a:pt x="187" y="132"/>
                    </a:lnTo>
                    <a:lnTo>
                      <a:pt x="195" y="130"/>
                    </a:lnTo>
                    <a:lnTo>
                      <a:pt x="203" y="140"/>
                    </a:lnTo>
                    <a:lnTo>
                      <a:pt x="196" y="144"/>
                    </a:lnTo>
                    <a:lnTo>
                      <a:pt x="203" y="150"/>
                    </a:lnTo>
                    <a:lnTo>
                      <a:pt x="202" y="158"/>
                    </a:lnTo>
                    <a:lnTo>
                      <a:pt x="209" y="158"/>
                    </a:lnTo>
                    <a:lnTo>
                      <a:pt x="217" y="168"/>
                    </a:lnTo>
                    <a:lnTo>
                      <a:pt x="217" y="189"/>
                    </a:lnTo>
                    <a:lnTo>
                      <a:pt x="233" y="203"/>
                    </a:lnTo>
                    <a:lnTo>
                      <a:pt x="247" y="202"/>
                    </a:lnTo>
                    <a:lnTo>
                      <a:pt x="254" y="213"/>
                    </a:lnTo>
                    <a:lnTo>
                      <a:pt x="254" y="203"/>
                    </a:lnTo>
                    <a:lnTo>
                      <a:pt x="264" y="206"/>
                    </a:lnTo>
                    <a:lnTo>
                      <a:pt x="271" y="214"/>
                    </a:lnTo>
                    <a:lnTo>
                      <a:pt x="279" y="210"/>
                    </a:lnTo>
                    <a:lnTo>
                      <a:pt x="294" y="209"/>
                    </a:lnTo>
                    <a:lnTo>
                      <a:pt x="294" y="214"/>
                    </a:lnTo>
                    <a:lnTo>
                      <a:pt x="304" y="212"/>
                    </a:lnTo>
                    <a:lnTo>
                      <a:pt x="310" y="214"/>
                    </a:lnTo>
                    <a:lnTo>
                      <a:pt x="318" y="213"/>
                    </a:lnTo>
                    <a:lnTo>
                      <a:pt x="335" y="213"/>
                    </a:lnTo>
                    <a:lnTo>
                      <a:pt x="335" y="220"/>
                    </a:lnTo>
                    <a:lnTo>
                      <a:pt x="342" y="221"/>
                    </a:lnTo>
                    <a:lnTo>
                      <a:pt x="346" y="219"/>
                    </a:lnTo>
                    <a:lnTo>
                      <a:pt x="352" y="221"/>
                    </a:lnTo>
                    <a:lnTo>
                      <a:pt x="357" y="219"/>
                    </a:lnTo>
                    <a:lnTo>
                      <a:pt x="378" y="220"/>
                    </a:lnTo>
                    <a:lnTo>
                      <a:pt x="374" y="228"/>
                    </a:lnTo>
                    <a:lnTo>
                      <a:pt x="394" y="228"/>
                    </a:lnTo>
                    <a:lnTo>
                      <a:pt x="398" y="223"/>
                    </a:lnTo>
                    <a:lnTo>
                      <a:pt x="406" y="230"/>
                    </a:lnTo>
                    <a:lnTo>
                      <a:pt x="415" y="227"/>
                    </a:lnTo>
                    <a:lnTo>
                      <a:pt x="436" y="227"/>
                    </a:lnTo>
                    <a:lnTo>
                      <a:pt x="440" y="233"/>
                    </a:lnTo>
                    <a:lnTo>
                      <a:pt x="448" y="233"/>
                    </a:lnTo>
                    <a:lnTo>
                      <a:pt x="465" y="233"/>
                    </a:lnTo>
                    <a:lnTo>
                      <a:pt x="471" y="242"/>
                    </a:lnTo>
                    <a:lnTo>
                      <a:pt x="465" y="244"/>
                    </a:lnTo>
                    <a:lnTo>
                      <a:pt x="464" y="254"/>
                    </a:lnTo>
                    <a:lnTo>
                      <a:pt x="448" y="254"/>
                    </a:lnTo>
                    <a:lnTo>
                      <a:pt x="450" y="244"/>
                    </a:lnTo>
                    <a:lnTo>
                      <a:pt x="441" y="244"/>
                    </a:lnTo>
                    <a:lnTo>
                      <a:pt x="437" y="251"/>
                    </a:lnTo>
                    <a:lnTo>
                      <a:pt x="430" y="242"/>
                    </a:lnTo>
                    <a:lnTo>
                      <a:pt x="422" y="249"/>
                    </a:lnTo>
                    <a:lnTo>
                      <a:pt x="411" y="249"/>
                    </a:lnTo>
                    <a:lnTo>
                      <a:pt x="412" y="238"/>
                    </a:lnTo>
                    <a:lnTo>
                      <a:pt x="404" y="244"/>
                    </a:lnTo>
                    <a:lnTo>
                      <a:pt x="398" y="242"/>
                    </a:lnTo>
                    <a:lnTo>
                      <a:pt x="397" y="247"/>
                    </a:lnTo>
                    <a:lnTo>
                      <a:pt x="388" y="237"/>
                    </a:lnTo>
                    <a:lnTo>
                      <a:pt x="384" y="247"/>
                    </a:lnTo>
                    <a:lnTo>
                      <a:pt x="373" y="244"/>
                    </a:lnTo>
                    <a:lnTo>
                      <a:pt x="367" y="238"/>
                    </a:lnTo>
                    <a:lnTo>
                      <a:pt x="357" y="242"/>
                    </a:lnTo>
                    <a:lnTo>
                      <a:pt x="352" y="234"/>
                    </a:lnTo>
                    <a:lnTo>
                      <a:pt x="342" y="241"/>
                    </a:lnTo>
                    <a:lnTo>
                      <a:pt x="331" y="241"/>
                    </a:lnTo>
                    <a:lnTo>
                      <a:pt x="331" y="230"/>
                    </a:lnTo>
                    <a:lnTo>
                      <a:pt x="324" y="230"/>
                    </a:lnTo>
                    <a:lnTo>
                      <a:pt x="321" y="237"/>
                    </a:lnTo>
                    <a:lnTo>
                      <a:pt x="303" y="237"/>
                    </a:lnTo>
                    <a:lnTo>
                      <a:pt x="304" y="228"/>
                    </a:lnTo>
                    <a:lnTo>
                      <a:pt x="285" y="228"/>
                    </a:lnTo>
                    <a:lnTo>
                      <a:pt x="279" y="234"/>
                    </a:lnTo>
                    <a:lnTo>
                      <a:pt x="272" y="228"/>
                    </a:lnTo>
                    <a:lnTo>
                      <a:pt x="265" y="228"/>
                    </a:lnTo>
                    <a:lnTo>
                      <a:pt x="258" y="234"/>
                    </a:lnTo>
                    <a:lnTo>
                      <a:pt x="265" y="262"/>
                    </a:lnTo>
                    <a:lnTo>
                      <a:pt x="262" y="270"/>
                    </a:lnTo>
                    <a:lnTo>
                      <a:pt x="265" y="273"/>
                    </a:lnTo>
                    <a:lnTo>
                      <a:pt x="269" y="280"/>
                    </a:lnTo>
                    <a:lnTo>
                      <a:pt x="264" y="286"/>
                    </a:lnTo>
                    <a:lnTo>
                      <a:pt x="268" y="294"/>
                    </a:lnTo>
                    <a:lnTo>
                      <a:pt x="275" y="290"/>
                    </a:lnTo>
                    <a:lnTo>
                      <a:pt x="286" y="315"/>
                    </a:lnTo>
                    <a:lnTo>
                      <a:pt x="278" y="318"/>
                    </a:lnTo>
                    <a:lnTo>
                      <a:pt x="283" y="328"/>
                    </a:lnTo>
                    <a:lnTo>
                      <a:pt x="289" y="325"/>
                    </a:lnTo>
                    <a:lnTo>
                      <a:pt x="294" y="332"/>
                    </a:lnTo>
                    <a:lnTo>
                      <a:pt x="293" y="338"/>
                    </a:lnTo>
                    <a:lnTo>
                      <a:pt x="307" y="341"/>
                    </a:lnTo>
                    <a:lnTo>
                      <a:pt x="313" y="350"/>
                    </a:lnTo>
                    <a:lnTo>
                      <a:pt x="311" y="356"/>
                    </a:lnTo>
                    <a:lnTo>
                      <a:pt x="318" y="357"/>
                    </a:lnTo>
                    <a:lnTo>
                      <a:pt x="315" y="369"/>
                    </a:lnTo>
                    <a:close/>
                  </a:path>
                </a:pathLst>
              </a:custGeom>
              <a:solidFill>
                <a:srgbClr val="D6D4C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58" name="Freeform 117"/>
              <p:cNvSpPr>
                <a:spLocks/>
              </p:cNvSpPr>
              <p:nvPr/>
            </p:nvSpPr>
            <p:spPr bwMode="auto">
              <a:xfrm>
                <a:off x="3230" y="1731"/>
                <a:ext cx="493" cy="586"/>
              </a:xfrm>
              <a:custGeom>
                <a:avLst/>
                <a:gdLst>
                  <a:gd name="T0" fmla="*/ 34 w 493"/>
                  <a:gd name="T1" fmla="*/ 0 h 586"/>
                  <a:gd name="T2" fmla="*/ 16 w 493"/>
                  <a:gd name="T3" fmla="*/ 35 h 586"/>
                  <a:gd name="T4" fmla="*/ 9 w 493"/>
                  <a:gd name="T5" fmla="*/ 51 h 586"/>
                  <a:gd name="T6" fmla="*/ 16 w 493"/>
                  <a:gd name="T7" fmla="*/ 63 h 586"/>
                  <a:gd name="T8" fmla="*/ 3 w 493"/>
                  <a:gd name="T9" fmla="*/ 68 h 586"/>
                  <a:gd name="T10" fmla="*/ 3 w 493"/>
                  <a:gd name="T11" fmla="*/ 92 h 586"/>
                  <a:gd name="T12" fmla="*/ 16 w 493"/>
                  <a:gd name="T13" fmla="*/ 95 h 586"/>
                  <a:gd name="T14" fmla="*/ 5 w 493"/>
                  <a:gd name="T15" fmla="*/ 109 h 586"/>
                  <a:gd name="T16" fmla="*/ 26 w 493"/>
                  <a:gd name="T17" fmla="*/ 114 h 586"/>
                  <a:gd name="T18" fmla="*/ 20 w 493"/>
                  <a:gd name="T19" fmla="*/ 131 h 586"/>
                  <a:gd name="T20" fmla="*/ 5 w 493"/>
                  <a:gd name="T21" fmla="*/ 133 h 586"/>
                  <a:gd name="T22" fmla="*/ 0 w 493"/>
                  <a:gd name="T23" fmla="*/ 156 h 586"/>
                  <a:gd name="T24" fmla="*/ 17 w 493"/>
                  <a:gd name="T25" fmla="*/ 161 h 586"/>
                  <a:gd name="T26" fmla="*/ 7 w 493"/>
                  <a:gd name="T27" fmla="*/ 172 h 586"/>
                  <a:gd name="T28" fmla="*/ 10 w 493"/>
                  <a:gd name="T29" fmla="*/ 187 h 586"/>
                  <a:gd name="T30" fmla="*/ 21 w 493"/>
                  <a:gd name="T31" fmla="*/ 184 h 586"/>
                  <a:gd name="T32" fmla="*/ 27 w 493"/>
                  <a:gd name="T33" fmla="*/ 207 h 586"/>
                  <a:gd name="T34" fmla="*/ 10 w 493"/>
                  <a:gd name="T35" fmla="*/ 212 h 586"/>
                  <a:gd name="T36" fmla="*/ 7 w 493"/>
                  <a:gd name="T37" fmla="*/ 249 h 586"/>
                  <a:gd name="T38" fmla="*/ 37 w 493"/>
                  <a:gd name="T39" fmla="*/ 238 h 586"/>
                  <a:gd name="T40" fmla="*/ 45 w 493"/>
                  <a:gd name="T41" fmla="*/ 254 h 586"/>
                  <a:gd name="T42" fmla="*/ 30 w 493"/>
                  <a:gd name="T43" fmla="*/ 264 h 586"/>
                  <a:gd name="T44" fmla="*/ 35 w 493"/>
                  <a:gd name="T45" fmla="*/ 284 h 586"/>
                  <a:gd name="T46" fmla="*/ 21 w 493"/>
                  <a:gd name="T47" fmla="*/ 292 h 586"/>
                  <a:gd name="T48" fmla="*/ 16 w 493"/>
                  <a:gd name="T49" fmla="*/ 324 h 586"/>
                  <a:gd name="T50" fmla="*/ 35 w 493"/>
                  <a:gd name="T51" fmla="*/ 329 h 586"/>
                  <a:gd name="T52" fmla="*/ 17 w 493"/>
                  <a:gd name="T53" fmla="*/ 343 h 586"/>
                  <a:gd name="T54" fmla="*/ 23 w 493"/>
                  <a:gd name="T55" fmla="*/ 362 h 586"/>
                  <a:gd name="T56" fmla="*/ 37 w 493"/>
                  <a:gd name="T57" fmla="*/ 357 h 586"/>
                  <a:gd name="T58" fmla="*/ 40 w 493"/>
                  <a:gd name="T59" fmla="*/ 378 h 586"/>
                  <a:gd name="T60" fmla="*/ 9 w 493"/>
                  <a:gd name="T61" fmla="*/ 387 h 586"/>
                  <a:gd name="T62" fmla="*/ 9 w 493"/>
                  <a:gd name="T63" fmla="*/ 420 h 586"/>
                  <a:gd name="T64" fmla="*/ 35 w 493"/>
                  <a:gd name="T65" fmla="*/ 414 h 586"/>
                  <a:gd name="T66" fmla="*/ 51 w 493"/>
                  <a:gd name="T67" fmla="*/ 427 h 586"/>
                  <a:gd name="T68" fmla="*/ 33 w 493"/>
                  <a:gd name="T69" fmla="*/ 439 h 586"/>
                  <a:gd name="T70" fmla="*/ 61 w 493"/>
                  <a:gd name="T71" fmla="*/ 449 h 586"/>
                  <a:gd name="T72" fmla="*/ 28 w 493"/>
                  <a:gd name="T73" fmla="*/ 460 h 586"/>
                  <a:gd name="T74" fmla="*/ 20 w 493"/>
                  <a:gd name="T75" fmla="*/ 493 h 586"/>
                  <a:gd name="T76" fmla="*/ 40 w 493"/>
                  <a:gd name="T77" fmla="*/ 494 h 586"/>
                  <a:gd name="T78" fmla="*/ 28 w 493"/>
                  <a:gd name="T79" fmla="*/ 512 h 586"/>
                  <a:gd name="T80" fmla="*/ 42 w 493"/>
                  <a:gd name="T81" fmla="*/ 521 h 586"/>
                  <a:gd name="T82" fmla="*/ 28 w 493"/>
                  <a:gd name="T83" fmla="*/ 543 h 586"/>
                  <a:gd name="T84" fmla="*/ 10 w 493"/>
                  <a:gd name="T85" fmla="*/ 553 h 586"/>
                  <a:gd name="T86" fmla="*/ 21 w 493"/>
                  <a:gd name="T87" fmla="*/ 586 h 586"/>
                  <a:gd name="T88" fmla="*/ 457 w 493"/>
                  <a:gd name="T89" fmla="*/ 586 h 586"/>
                  <a:gd name="T90" fmla="*/ 493 w 493"/>
                  <a:gd name="T91" fmla="*/ 522 h 586"/>
                  <a:gd name="T92" fmla="*/ 457 w 493"/>
                  <a:gd name="T93" fmla="*/ 442 h 586"/>
                  <a:gd name="T94" fmla="*/ 258 w 493"/>
                  <a:gd name="T95" fmla="*/ 414 h 586"/>
                  <a:gd name="T96" fmla="*/ 206 w 493"/>
                  <a:gd name="T97" fmla="*/ 344 h 586"/>
                  <a:gd name="T98" fmla="*/ 226 w 493"/>
                  <a:gd name="T99" fmla="*/ 309 h 586"/>
                  <a:gd name="T100" fmla="*/ 131 w 493"/>
                  <a:gd name="T101" fmla="*/ 218 h 586"/>
                  <a:gd name="T102" fmla="*/ 52 w 493"/>
                  <a:gd name="T103" fmla="*/ 93 h 586"/>
                  <a:gd name="T104" fmla="*/ 34 w 493"/>
                  <a:gd name="T105" fmla="*/ 0 h 586"/>
                  <a:gd name="T106" fmla="*/ 34 w 493"/>
                  <a:gd name="T107" fmla="*/ 0 h 58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493"/>
                  <a:gd name="T163" fmla="*/ 0 h 586"/>
                  <a:gd name="T164" fmla="*/ 493 w 493"/>
                  <a:gd name="T165" fmla="*/ 586 h 58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493" h="586">
                    <a:moveTo>
                      <a:pt x="34" y="0"/>
                    </a:moveTo>
                    <a:lnTo>
                      <a:pt x="16" y="35"/>
                    </a:lnTo>
                    <a:lnTo>
                      <a:pt x="9" y="51"/>
                    </a:lnTo>
                    <a:lnTo>
                      <a:pt x="16" y="63"/>
                    </a:lnTo>
                    <a:lnTo>
                      <a:pt x="3" y="68"/>
                    </a:lnTo>
                    <a:lnTo>
                      <a:pt x="3" y="92"/>
                    </a:lnTo>
                    <a:lnTo>
                      <a:pt x="16" y="95"/>
                    </a:lnTo>
                    <a:lnTo>
                      <a:pt x="5" y="109"/>
                    </a:lnTo>
                    <a:lnTo>
                      <a:pt x="26" y="114"/>
                    </a:lnTo>
                    <a:lnTo>
                      <a:pt x="20" y="131"/>
                    </a:lnTo>
                    <a:lnTo>
                      <a:pt x="5" y="133"/>
                    </a:lnTo>
                    <a:lnTo>
                      <a:pt x="0" y="156"/>
                    </a:lnTo>
                    <a:lnTo>
                      <a:pt x="17" y="161"/>
                    </a:lnTo>
                    <a:lnTo>
                      <a:pt x="7" y="172"/>
                    </a:lnTo>
                    <a:lnTo>
                      <a:pt x="10" y="187"/>
                    </a:lnTo>
                    <a:lnTo>
                      <a:pt x="21" y="184"/>
                    </a:lnTo>
                    <a:lnTo>
                      <a:pt x="27" y="207"/>
                    </a:lnTo>
                    <a:lnTo>
                      <a:pt x="10" y="212"/>
                    </a:lnTo>
                    <a:lnTo>
                      <a:pt x="7" y="249"/>
                    </a:lnTo>
                    <a:lnTo>
                      <a:pt x="37" y="238"/>
                    </a:lnTo>
                    <a:lnTo>
                      <a:pt x="45" y="254"/>
                    </a:lnTo>
                    <a:lnTo>
                      <a:pt x="30" y="264"/>
                    </a:lnTo>
                    <a:lnTo>
                      <a:pt x="35" y="284"/>
                    </a:lnTo>
                    <a:lnTo>
                      <a:pt x="21" y="292"/>
                    </a:lnTo>
                    <a:lnTo>
                      <a:pt x="16" y="324"/>
                    </a:lnTo>
                    <a:lnTo>
                      <a:pt x="35" y="329"/>
                    </a:lnTo>
                    <a:lnTo>
                      <a:pt x="17" y="343"/>
                    </a:lnTo>
                    <a:lnTo>
                      <a:pt x="23" y="362"/>
                    </a:lnTo>
                    <a:lnTo>
                      <a:pt x="37" y="357"/>
                    </a:lnTo>
                    <a:lnTo>
                      <a:pt x="40" y="378"/>
                    </a:lnTo>
                    <a:lnTo>
                      <a:pt x="9" y="387"/>
                    </a:lnTo>
                    <a:lnTo>
                      <a:pt x="9" y="420"/>
                    </a:lnTo>
                    <a:lnTo>
                      <a:pt x="35" y="414"/>
                    </a:lnTo>
                    <a:lnTo>
                      <a:pt x="51" y="427"/>
                    </a:lnTo>
                    <a:lnTo>
                      <a:pt x="33" y="439"/>
                    </a:lnTo>
                    <a:lnTo>
                      <a:pt x="61" y="449"/>
                    </a:lnTo>
                    <a:lnTo>
                      <a:pt x="28" y="460"/>
                    </a:lnTo>
                    <a:lnTo>
                      <a:pt x="20" y="493"/>
                    </a:lnTo>
                    <a:lnTo>
                      <a:pt x="40" y="494"/>
                    </a:lnTo>
                    <a:lnTo>
                      <a:pt x="28" y="512"/>
                    </a:lnTo>
                    <a:lnTo>
                      <a:pt x="42" y="521"/>
                    </a:lnTo>
                    <a:lnTo>
                      <a:pt x="28" y="543"/>
                    </a:lnTo>
                    <a:lnTo>
                      <a:pt x="10" y="553"/>
                    </a:lnTo>
                    <a:lnTo>
                      <a:pt x="21" y="586"/>
                    </a:lnTo>
                    <a:lnTo>
                      <a:pt x="457" y="586"/>
                    </a:lnTo>
                    <a:lnTo>
                      <a:pt x="493" y="522"/>
                    </a:lnTo>
                    <a:lnTo>
                      <a:pt x="457" y="442"/>
                    </a:lnTo>
                    <a:lnTo>
                      <a:pt x="258" y="414"/>
                    </a:lnTo>
                    <a:lnTo>
                      <a:pt x="206" y="344"/>
                    </a:lnTo>
                    <a:lnTo>
                      <a:pt x="226" y="309"/>
                    </a:lnTo>
                    <a:lnTo>
                      <a:pt x="131" y="218"/>
                    </a:lnTo>
                    <a:lnTo>
                      <a:pt x="52" y="93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59" name="Freeform 118"/>
              <p:cNvSpPr>
                <a:spLocks/>
              </p:cNvSpPr>
              <p:nvPr/>
            </p:nvSpPr>
            <p:spPr bwMode="auto">
              <a:xfrm>
                <a:off x="2198" y="2589"/>
                <a:ext cx="59" cy="181"/>
              </a:xfrm>
              <a:custGeom>
                <a:avLst/>
                <a:gdLst>
                  <a:gd name="T0" fmla="*/ 23 w 59"/>
                  <a:gd name="T1" fmla="*/ 179 h 181"/>
                  <a:gd name="T2" fmla="*/ 33 w 59"/>
                  <a:gd name="T3" fmla="*/ 169 h 181"/>
                  <a:gd name="T4" fmla="*/ 35 w 59"/>
                  <a:gd name="T5" fmla="*/ 167 h 181"/>
                  <a:gd name="T6" fmla="*/ 38 w 59"/>
                  <a:gd name="T7" fmla="*/ 161 h 181"/>
                  <a:gd name="T8" fmla="*/ 35 w 59"/>
                  <a:gd name="T9" fmla="*/ 160 h 181"/>
                  <a:gd name="T10" fmla="*/ 35 w 59"/>
                  <a:gd name="T11" fmla="*/ 151 h 181"/>
                  <a:gd name="T12" fmla="*/ 41 w 59"/>
                  <a:gd name="T13" fmla="*/ 154 h 181"/>
                  <a:gd name="T14" fmla="*/ 41 w 59"/>
                  <a:gd name="T15" fmla="*/ 141 h 181"/>
                  <a:gd name="T16" fmla="*/ 45 w 59"/>
                  <a:gd name="T17" fmla="*/ 140 h 181"/>
                  <a:gd name="T18" fmla="*/ 45 w 59"/>
                  <a:gd name="T19" fmla="*/ 132 h 181"/>
                  <a:gd name="T20" fmla="*/ 41 w 59"/>
                  <a:gd name="T21" fmla="*/ 132 h 181"/>
                  <a:gd name="T22" fmla="*/ 45 w 59"/>
                  <a:gd name="T23" fmla="*/ 125 h 181"/>
                  <a:gd name="T24" fmla="*/ 41 w 59"/>
                  <a:gd name="T25" fmla="*/ 120 h 181"/>
                  <a:gd name="T26" fmla="*/ 42 w 59"/>
                  <a:gd name="T27" fmla="*/ 104 h 181"/>
                  <a:gd name="T28" fmla="*/ 47 w 59"/>
                  <a:gd name="T29" fmla="*/ 105 h 181"/>
                  <a:gd name="T30" fmla="*/ 47 w 59"/>
                  <a:gd name="T31" fmla="*/ 95 h 181"/>
                  <a:gd name="T32" fmla="*/ 41 w 59"/>
                  <a:gd name="T33" fmla="*/ 95 h 181"/>
                  <a:gd name="T34" fmla="*/ 47 w 59"/>
                  <a:gd name="T35" fmla="*/ 88 h 181"/>
                  <a:gd name="T36" fmla="*/ 41 w 59"/>
                  <a:gd name="T37" fmla="*/ 85 h 181"/>
                  <a:gd name="T38" fmla="*/ 35 w 59"/>
                  <a:gd name="T39" fmla="*/ 69 h 181"/>
                  <a:gd name="T40" fmla="*/ 41 w 59"/>
                  <a:gd name="T41" fmla="*/ 70 h 181"/>
                  <a:gd name="T42" fmla="*/ 38 w 59"/>
                  <a:gd name="T43" fmla="*/ 60 h 181"/>
                  <a:gd name="T44" fmla="*/ 35 w 59"/>
                  <a:gd name="T45" fmla="*/ 63 h 181"/>
                  <a:gd name="T46" fmla="*/ 30 w 59"/>
                  <a:gd name="T47" fmla="*/ 52 h 181"/>
                  <a:gd name="T48" fmla="*/ 30 w 59"/>
                  <a:gd name="T49" fmla="*/ 46 h 181"/>
                  <a:gd name="T50" fmla="*/ 24 w 59"/>
                  <a:gd name="T51" fmla="*/ 46 h 181"/>
                  <a:gd name="T52" fmla="*/ 24 w 59"/>
                  <a:gd name="T53" fmla="*/ 39 h 181"/>
                  <a:gd name="T54" fmla="*/ 17 w 59"/>
                  <a:gd name="T55" fmla="*/ 34 h 181"/>
                  <a:gd name="T56" fmla="*/ 16 w 59"/>
                  <a:gd name="T57" fmla="*/ 20 h 181"/>
                  <a:gd name="T58" fmla="*/ 12 w 59"/>
                  <a:gd name="T59" fmla="*/ 25 h 181"/>
                  <a:gd name="T60" fmla="*/ 0 w 59"/>
                  <a:gd name="T61" fmla="*/ 15 h 181"/>
                  <a:gd name="T62" fmla="*/ 0 w 59"/>
                  <a:gd name="T63" fmla="*/ 0 h 181"/>
                  <a:gd name="T64" fmla="*/ 14 w 59"/>
                  <a:gd name="T65" fmla="*/ 6 h 181"/>
                  <a:gd name="T66" fmla="*/ 26 w 59"/>
                  <a:gd name="T67" fmla="*/ 22 h 181"/>
                  <a:gd name="T68" fmla="*/ 59 w 59"/>
                  <a:gd name="T69" fmla="*/ 77 h 181"/>
                  <a:gd name="T70" fmla="*/ 59 w 59"/>
                  <a:gd name="T71" fmla="*/ 129 h 181"/>
                  <a:gd name="T72" fmla="*/ 52 w 59"/>
                  <a:gd name="T73" fmla="*/ 160 h 181"/>
                  <a:gd name="T74" fmla="*/ 41 w 59"/>
                  <a:gd name="T75" fmla="*/ 178 h 181"/>
                  <a:gd name="T76" fmla="*/ 30 w 59"/>
                  <a:gd name="T77" fmla="*/ 181 h 181"/>
                  <a:gd name="T78" fmla="*/ 23 w 59"/>
                  <a:gd name="T79" fmla="*/ 179 h 181"/>
                  <a:gd name="T80" fmla="*/ 23 w 59"/>
                  <a:gd name="T81" fmla="*/ 179 h 18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59"/>
                  <a:gd name="T124" fmla="*/ 0 h 181"/>
                  <a:gd name="T125" fmla="*/ 59 w 59"/>
                  <a:gd name="T126" fmla="*/ 181 h 18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59" h="181">
                    <a:moveTo>
                      <a:pt x="23" y="179"/>
                    </a:moveTo>
                    <a:lnTo>
                      <a:pt x="33" y="169"/>
                    </a:lnTo>
                    <a:lnTo>
                      <a:pt x="35" y="167"/>
                    </a:lnTo>
                    <a:lnTo>
                      <a:pt x="38" y="161"/>
                    </a:lnTo>
                    <a:lnTo>
                      <a:pt x="35" y="160"/>
                    </a:lnTo>
                    <a:lnTo>
                      <a:pt x="35" y="151"/>
                    </a:lnTo>
                    <a:lnTo>
                      <a:pt x="41" y="154"/>
                    </a:lnTo>
                    <a:lnTo>
                      <a:pt x="41" y="141"/>
                    </a:lnTo>
                    <a:lnTo>
                      <a:pt x="45" y="140"/>
                    </a:lnTo>
                    <a:lnTo>
                      <a:pt x="45" y="132"/>
                    </a:lnTo>
                    <a:lnTo>
                      <a:pt x="41" y="132"/>
                    </a:lnTo>
                    <a:lnTo>
                      <a:pt x="45" y="125"/>
                    </a:lnTo>
                    <a:lnTo>
                      <a:pt x="41" y="120"/>
                    </a:lnTo>
                    <a:lnTo>
                      <a:pt x="42" y="104"/>
                    </a:lnTo>
                    <a:lnTo>
                      <a:pt x="47" y="105"/>
                    </a:lnTo>
                    <a:lnTo>
                      <a:pt x="47" y="95"/>
                    </a:lnTo>
                    <a:lnTo>
                      <a:pt x="41" y="95"/>
                    </a:lnTo>
                    <a:lnTo>
                      <a:pt x="47" y="88"/>
                    </a:lnTo>
                    <a:lnTo>
                      <a:pt x="41" y="85"/>
                    </a:lnTo>
                    <a:lnTo>
                      <a:pt x="35" y="69"/>
                    </a:lnTo>
                    <a:lnTo>
                      <a:pt x="41" y="70"/>
                    </a:lnTo>
                    <a:lnTo>
                      <a:pt x="38" y="60"/>
                    </a:lnTo>
                    <a:lnTo>
                      <a:pt x="35" y="63"/>
                    </a:lnTo>
                    <a:lnTo>
                      <a:pt x="30" y="52"/>
                    </a:lnTo>
                    <a:lnTo>
                      <a:pt x="30" y="46"/>
                    </a:lnTo>
                    <a:lnTo>
                      <a:pt x="24" y="46"/>
                    </a:lnTo>
                    <a:lnTo>
                      <a:pt x="24" y="39"/>
                    </a:lnTo>
                    <a:lnTo>
                      <a:pt x="17" y="34"/>
                    </a:lnTo>
                    <a:lnTo>
                      <a:pt x="16" y="20"/>
                    </a:lnTo>
                    <a:lnTo>
                      <a:pt x="12" y="25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4" y="6"/>
                    </a:lnTo>
                    <a:lnTo>
                      <a:pt x="26" y="22"/>
                    </a:lnTo>
                    <a:lnTo>
                      <a:pt x="59" y="77"/>
                    </a:lnTo>
                    <a:lnTo>
                      <a:pt x="59" y="129"/>
                    </a:lnTo>
                    <a:lnTo>
                      <a:pt x="52" y="160"/>
                    </a:lnTo>
                    <a:lnTo>
                      <a:pt x="41" y="178"/>
                    </a:lnTo>
                    <a:lnTo>
                      <a:pt x="30" y="181"/>
                    </a:lnTo>
                    <a:lnTo>
                      <a:pt x="23" y="179"/>
                    </a:lnTo>
                    <a:close/>
                  </a:path>
                </a:pathLst>
              </a:custGeom>
              <a:solidFill>
                <a:srgbClr val="6600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60" name="Freeform 119"/>
              <p:cNvSpPr>
                <a:spLocks/>
              </p:cNvSpPr>
              <p:nvPr/>
            </p:nvSpPr>
            <p:spPr bwMode="auto">
              <a:xfrm>
                <a:off x="3860" y="1700"/>
                <a:ext cx="157" cy="360"/>
              </a:xfrm>
              <a:custGeom>
                <a:avLst/>
                <a:gdLst>
                  <a:gd name="T0" fmla="*/ 126 w 157"/>
                  <a:gd name="T1" fmla="*/ 0 h 360"/>
                  <a:gd name="T2" fmla="*/ 117 w 157"/>
                  <a:gd name="T3" fmla="*/ 11 h 360"/>
                  <a:gd name="T4" fmla="*/ 101 w 157"/>
                  <a:gd name="T5" fmla="*/ 11 h 360"/>
                  <a:gd name="T6" fmla="*/ 101 w 157"/>
                  <a:gd name="T7" fmla="*/ 28 h 360"/>
                  <a:gd name="T8" fmla="*/ 110 w 157"/>
                  <a:gd name="T9" fmla="*/ 28 h 360"/>
                  <a:gd name="T10" fmla="*/ 105 w 157"/>
                  <a:gd name="T11" fmla="*/ 46 h 360"/>
                  <a:gd name="T12" fmla="*/ 112 w 157"/>
                  <a:gd name="T13" fmla="*/ 47 h 360"/>
                  <a:gd name="T14" fmla="*/ 114 w 157"/>
                  <a:gd name="T15" fmla="*/ 64 h 360"/>
                  <a:gd name="T16" fmla="*/ 105 w 157"/>
                  <a:gd name="T17" fmla="*/ 64 h 360"/>
                  <a:gd name="T18" fmla="*/ 101 w 157"/>
                  <a:gd name="T19" fmla="*/ 75 h 360"/>
                  <a:gd name="T20" fmla="*/ 111 w 157"/>
                  <a:gd name="T21" fmla="*/ 81 h 360"/>
                  <a:gd name="T22" fmla="*/ 104 w 157"/>
                  <a:gd name="T23" fmla="*/ 92 h 360"/>
                  <a:gd name="T24" fmla="*/ 117 w 157"/>
                  <a:gd name="T25" fmla="*/ 98 h 360"/>
                  <a:gd name="T26" fmla="*/ 122 w 157"/>
                  <a:gd name="T27" fmla="*/ 120 h 360"/>
                  <a:gd name="T28" fmla="*/ 112 w 157"/>
                  <a:gd name="T29" fmla="*/ 110 h 360"/>
                  <a:gd name="T30" fmla="*/ 110 w 157"/>
                  <a:gd name="T31" fmla="*/ 122 h 360"/>
                  <a:gd name="T32" fmla="*/ 118 w 157"/>
                  <a:gd name="T33" fmla="*/ 134 h 360"/>
                  <a:gd name="T34" fmla="*/ 105 w 157"/>
                  <a:gd name="T35" fmla="*/ 136 h 360"/>
                  <a:gd name="T36" fmla="*/ 105 w 157"/>
                  <a:gd name="T37" fmla="*/ 186 h 360"/>
                  <a:gd name="T38" fmla="*/ 119 w 157"/>
                  <a:gd name="T39" fmla="*/ 176 h 360"/>
                  <a:gd name="T40" fmla="*/ 119 w 157"/>
                  <a:gd name="T41" fmla="*/ 192 h 360"/>
                  <a:gd name="T42" fmla="*/ 105 w 157"/>
                  <a:gd name="T43" fmla="*/ 196 h 360"/>
                  <a:gd name="T44" fmla="*/ 105 w 157"/>
                  <a:gd name="T45" fmla="*/ 210 h 360"/>
                  <a:gd name="T46" fmla="*/ 94 w 157"/>
                  <a:gd name="T47" fmla="*/ 210 h 360"/>
                  <a:gd name="T48" fmla="*/ 83 w 157"/>
                  <a:gd name="T49" fmla="*/ 231 h 360"/>
                  <a:gd name="T50" fmla="*/ 96 w 157"/>
                  <a:gd name="T51" fmla="*/ 229 h 360"/>
                  <a:gd name="T52" fmla="*/ 87 w 157"/>
                  <a:gd name="T53" fmla="*/ 245 h 360"/>
                  <a:gd name="T54" fmla="*/ 75 w 157"/>
                  <a:gd name="T55" fmla="*/ 243 h 360"/>
                  <a:gd name="T56" fmla="*/ 77 w 157"/>
                  <a:gd name="T57" fmla="*/ 256 h 360"/>
                  <a:gd name="T58" fmla="*/ 68 w 157"/>
                  <a:gd name="T59" fmla="*/ 256 h 360"/>
                  <a:gd name="T60" fmla="*/ 56 w 157"/>
                  <a:gd name="T61" fmla="*/ 277 h 360"/>
                  <a:gd name="T62" fmla="*/ 70 w 157"/>
                  <a:gd name="T63" fmla="*/ 284 h 360"/>
                  <a:gd name="T64" fmla="*/ 40 w 157"/>
                  <a:gd name="T65" fmla="*/ 297 h 360"/>
                  <a:gd name="T66" fmla="*/ 26 w 157"/>
                  <a:gd name="T67" fmla="*/ 313 h 360"/>
                  <a:gd name="T68" fmla="*/ 37 w 157"/>
                  <a:gd name="T69" fmla="*/ 315 h 360"/>
                  <a:gd name="T70" fmla="*/ 28 w 157"/>
                  <a:gd name="T71" fmla="*/ 336 h 360"/>
                  <a:gd name="T72" fmla="*/ 24 w 157"/>
                  <a:gd name="T73" fmla="*/ 326 h 360"/>
                  <a:gd name="T74" fmla="*/ 2 w 157"/>
                  <a:gd name="T75" fmla="*/ 332 h 360"/>
                  <a:gd name="T76" fmla="*/ 0 w 157"/>
                  <a:gd name="T77" fmla="*/ 358 h 360"/>
                  <a:gd name="T78" fmla="*/ 54 w 157"/>
                  <a:gd name="T79" fmla="*/ 360 h 360"/>
                  <a:gd name="T80" fmla="*/ 157 w 157"/>
                  <a:gd name="T81" fmla="*/ 175 h 360"/>
                  <a:gd name="T82" fmla="*/ 152 w 157"/>
                  <a:gd name="T83" fmla="*/ 56 h 360"/>
                  <a:gd name="T84" fmla="*/ 126 w 157"/>
                  <a:gd name="T85" fmla="*/ 0 h 360"/>
                  <a:gd name="T86" fmla="*/ 126 w 157"/>
                  <a:gd name="T87" fmla="*/ 0 h 36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57"/>
                  <a:gd name="T133" fmla="*/ 0 h 360"/>
                  <a:gd name="T134" fmla="*/ 157 w 157"/>
                  <a:gd name="T135" fmla="*/ 360 h 36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57" h="360">
                    <a:moveTo>
                      <a:pt x="126" y="0"/>
                    </a:moveTo>
                    <a:lnTo>
                      <a:pt x="117" y="11"/>
                    </a:lnTo>
                    <a:lnTo>
                      <a:pt x="101" y="11"/>
                    </a:lnTo>
                    <a:lnTo>
                      <a:pt x="101" y="28"/>
                    </a:lnTo>
                    <a:lnTo>
                      <a:pt x="110" y="28"/>
                    </a:lnTo>
                    <a:lnTo>
                      <a:pt x="105" y="46"/>
                    </a:lnTo>
                    <a:lnTo>
                      <a:pt x="112" y="47"/>
                    </a:lnTo>
                    <a:lnTo>
                      <a:pt x="114" y="64"/>
                    </a:lnTo>
                    <a:lnTo>
                      <a:pt x="105" y="64"/>
                    </a:lnTo>
                    <a:lnTo>
                      <a:pt x="101" y="75"/>
                    </a:lnTo>
                    <a:lnTo>
                      <a:pt x="111" y="81"/>
                    </a:lnTo>
                    <a:lnTo>
                      <a:pt x="104" y="92"/>
                    </a:lnTo>
                    <a:lnTo>
                      <a:pt x="117" y="98"/>
                    </a:lnTo>
                    <a:lnTo>
                      <a:pt x="122" y="120"/>
                    </a:lnTo>
                    <a:lnTo>
                      <a:pt x="112" y="110"/>
                    </a:lnTo>
                    <a:lnTo>
                      <a:pt x="110" y="122"/>
                    </a:lnTo>
                    <a:lnTo>
                      <a:pt x="118" y="134"/>
                    </a:lnTo>
                    <a:lnTo>
                      <a:pt x="105" y="136"/>
                    </a:lnTo>
                    <a:lnTo>
                      <a:pt x="105" y="186"/>
                    </a:lnTo>
                    <a:lnTo>
                      <a:pt x="119" y="176"/>
                    </a:lnTo>
                    <a:lnTo>
                      <a:pt x="119" y="192"/>
                    </a:lnTo>
                    <a:lnTo>
                      <a:pt x="105" y="196"/>
                    </a:lnTo>
                    <a:lnTo>
                      <a:pt x="105" y="210"/>
                    </a:lnTo>
                    <a:lnTo>
                      <a:pt x="94" y="210"/>
                    </a:lnTo>
                    <a:lnTo>
                      <a:pt x="83" y="231"/>
                    </a:lnTo>
                    <a:lnTo>
                      <a:pt x="96" y="229"/>
                    </a:lnTo>
                    <a:lnTo>
                      <a:pt x="87" y="245"/>
                    </a:lnTo>
                    <a:lnTo>
                      <a:pt x="75" y="243"/>
                    </a:lnTo>
                    <a:lnTo>
                      <a:pt x="77" y="256"/>
                    </a:lnTo>
                    <a:lnTo>
                      <a:pt x="68" y="256"/>
                    </a:lnTo>
                    <a:lnTo>
                      <a:pt x="56" y="277"/>
                    </a:lnTo>
                    <a:lnTo>
                      <a:pt x="70" y="284"/>
                    </a:lnTo>
                    <a:lnTo>
                      <a:pt x="40" y="297"/>
                    </a:lnTo>
                    <a:lnTo>
                      <a:pt x="26" y="313"/>
                    </a:lnTo>
                    <a:lnTo>
                      <a:pt x="37" y="315"/>
                    </a:lnTo>
                    <a:lnTo>
                      <a:pt x="28" y="336"/>
                    </a:lnTo>
                    <a:lnTo>
                      <a:pt x="24" y="326"/>
                    </a:lnTo>
                    <a:lnTo>
                      <a:pt x="2" y="332"/>
                    </a:lnTo>
                    <a:lnTo>
                      <a:pt x="0" y="358"/>
                    </a:lnTo>
                    <a:lnTo>
                      <a:pt x="54" y="360"/>
                    </a:lnTo>
                    <a:lnTo>
                      <a:pt x="157" y="175"/>
                    </a:lnTo>
                    <a:lnTo>
                      <a:pt x="152" y="56"/>
                    </a:lnTo>
                    <a:lnTo>
                      <a:pt x="126" y="0"/>
                    </a:lnTo>
                    <a:close/>
                  </a:path>
                </a:pathLst>
              </a:custGeom>
              <a:solidFill>
                <a:srgbClr val="A67A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61" name="Freeform 120"/>
              <p:cNvSpPr>
                <a:spLocks/>
              </p:cNvSpPr>
              <p:nvPr/>
            </p:nvSpPr>
            <p:spPr bwMode="auto">
              <a:xfrm>
                <a:off x="2505" y="1680"/>
                <a:ext cx="424" cy="636"/>
              </a:xfrm>
              <a:custGeom>
                <a:avLst/>
                <a:gdLst>
                  <a:gd name="T0" fmla="*/ 361 w 424"/>
                  <a:gd name="T1" fmla="*/ 11 h 636"/>
                  <a:gd name="T2" fmla="*/ 412 w 424"/>
                  <a:gd name="T3" fmla="*/ 137 h 636"/>
                  <a:gd name="T4" fmla="*/ 333 w 424"/>
                  <a:gd name="T5" fmla="*/ 300 h 636"/>
                  <a:gd name="T6" fmla="*/ 412 w 424"/>
                  <a:gd name="T7" fmla="*/ 433 h 636"/>
                  <a:gd name="T8" fmla="*/ 422 w 424"/>
                  <a:gd name="T9" fmla="*/ 471 h 636"/>
                  <a:gd name="T10" fmla="*/ 424 w 424"/>
                  <a:gd name="T11" fmla="*/ 636 h 636"/>
                  <a:gd name="T12" fmla="*/ 0 w 424"/>
                  <a:gd name="T13" fmla="*/ 636 h 636"/>
                  <a:gd name="T14" fmla="*/ 45 w 424"/>
                  <a:gd name="T15" fmla="*/ 437 h 636"/>
                  <a:gd name="T16" fmla="*/ 119 w 424"/>
                  <a:gd name="T17" fmla="*/ 304 h 636"/>
                  <a:gd name="T18" fmla="*/ 52 w 424"/>
                  <a:gd name="T19" fmla="*/ 156 h 636"/>
                  <a:gd name="T20" fmla="*/ 104 w 424"/>
                  <a:gd name="T21" fmla="*/ 0 h 636"/>
                  <a:gd name="T22" fmla="*/ 361 w 424"/>
                  <a:gd name="T23" fmla="*/ 11 h 636"/>
                  <a:gd name="T24" fmla="*/ 361 w 424"/>
                  <a:gd name="T25" fmla="*/ 11 h 6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24"/>
                  <a:gd name="T40" fmla="*/ 0 h 636"/>
                  <a:gd name="T41" fmla="*/ 424 w 424"/>
                  <a:gd name="T42" fmla="*/ 636 h 6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24" h="636">
                    <a:moveTo>
                      <a:pt x="361" y="11"/>
                    </a:moveTo>
                    <a:lnTo>
                      <a:pt x="412" y="137"/>
                    </a:lnTo>
                    <a:lnTo>
                      <a:pt x="333" y="300"/>
                    </a:lnTo>
                    <a:lnTo>
                      <a:pt x="412" y="433"/>
                    </a:lnTo>
                    <a:lnTo>
                      <a:pt x="422" y="471"/>
                    </a:lnTo>
                    <a:lnTo>
                      <a:pt x="424" y="636"/>
                    </a:lnTo>
                    <a:lnTo>
                      <a:pt x="0" y="636"/>
                    </a:lnTo>
                    <a:lnTo>
                      <a:pt x="45" y="437"/>
                    </a:lnTo>
                    <a:lnTo>
                      <a:pt x="119" y="304"/>
                    </a:lnTo>
                    <a:lnTo>
                      <a:pt x="52" y="156"/>
                    </a:lnTo>
                    <a:lnTo>
                      <a:pt x="104" y="0"/>
                    </a:lnTo>
                    <a:lnTo>
                      <a:pt x="361" y="11"/>
                    </a:lnTo>
                    <a:close/>
                  </a:path>
                </a:pathLst>
              </a:custGeom>
              <a:solidFill>
                <a:srgbClr val="00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62" name="Freeform 121"/>
              <p:cNvSpPr>
                <a:spLocks/>
              </p:cNvSpPr>
              <p:nvPr/>
            </p:nvSpPr>
            <p:spPr bwMode="auto">
              <a:xfrm>
                <a:off x="2890" y="1082"/>
                <a:ext cx="317" cy="594"/>
              </a:xfrm>
              <a:custGeom>
                <a:avLst/>
                <a:gdLst>
                  <a:gd name="T0" fmla="*/ 0 w 317"/>
                  <a:gd name="T1" fmla="*/ 594 h 594"/>
                  <a:gd name="T2" fmla="*/ 88 w 317"/>
                  <a:gd name="T3" fmla="*/ 332 h 594"/>
                  <a:gd name="T4" fmla="*/ 147 w 317"/>
                  <a:gd name="T5" fmla="*/ 0 h 594"/>
                  <a:gd name="T6" fmla="*/ 317 w 317"/>
                  <a:gd name="T7" fmla="*/ 23 h 594"/>
                  <a:gd name="T8" fmla="*/ 255 w 317"/>
                  <a:gd name="T9" fmla="*/ 266 h 594"/>
                  <a:gd name="T10" fmla="*/ 143 w 317"/>
                  <a:gd name="T11" fmla="*/ 495 h 594"/>
                  <a:gd name="T12" fmla="*/ 0 w 317"/>
                  <a:gd name="T13" fmla="*/ 594 h 594"/>
                  <a:gd name="T14" fmla="*/ 0 w 317"/>
                  <a:gd name="T15" fmla="*/ 594 h 5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17"/>
                  <a:gd name="T25" fmla="*/ 0 h 594"/>
                  <a:gd name="T26" fmla="*/ 317 w 317"/>
                  <a:gd name="T27" fmla="*/ 594 h 5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17" h="594">
                    <a:moveTo>
                      <a:pt x="0" y="594"/>
                    </a:moveTo>
                    <a:lnTo>
                      <a:pt x="88" y="332"/>
                    </a:lnTo>
                    <a:lnTo>
                      <a:pt x="147" y="0"/>
                    </a:lnTo>
                    <a:lnTo>
                      <a:pt x="317" y="23"/>
                    </a:lnTo>
                    <a:lnTo>
                      <a:pt x="255" y="266"/>
                    </a:lnTo>
                    <a:lnTo>
                      <a:pt x="143" y="495"/>
                    </a:lnTo>
                    <a:lnTo>
                      <a:pt x="0" y="594"/>
                    </a:lnTo>
                    <a:close/>
                  </a:path>
                </a:pathLst>
              </a:custGeom>
              <a:solidFill>
                <a:srgbClr val="A67A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63" name="Freeform 122"/>
              <p:cNvSpPr>
                <a:spLocks/>
              </p:cNvSpPr>
              <p:nvPr/>
            </p:nvSpPr>
            <p:spPr bwMode="auto">
              <a:xfrm>
                <a:off x="2281" y="1092"/>
                <a:ext cx="746" cy="626"/>
              </a:xfrm>
              <a:custGeom>
                <a:avLst/>
                <a:gdLst>
                  <a:gd name="T0" fmla="*/ 0 w 746"/>
                  <a:gd name="T1" fmla="*/ 0 h 626"/>
                  <a:gd name="T2" fmla="*/ 77 w 746"/>
                  <a:gd name="T3" fmla="*/ 333 h 626"/>
                  <a:gd name="T4" fmla="*/ 192 w 746"/>
                  <a:gd name="T5" fmla="*/ 548 h 626"/>
                  <a:gd name="T6" fmla="*/ 316 w 746"/>
                  <a:gd name="T7" fmla="*/ 615 h 626"/>
                  <a:gd name="T8" fmla="*/ 498 w 746"/>
                  <a:gd name="T9" fmla="*/ 626 h 626"/>
                  <a:gd name="T10" fmla="*/ 623 w 746"/>
                  <a:gd name="T11" fmla="*/ 592 h 626"/>
                  <a:gd name="T12" fmla="*/ 675 w 746"/>
                  <a:gd name="T13" fmla="*/ 401 h 626"/>
                  <a:gd name="T14" fmla="*/ 737 w 746"/>
                  <a:gd name="T15" fmla="*/ 175 h 626"/>
                  <a:gd name="T16" fmla="*/ 746 w 746"/>
                  <a:gd name="T17" fmla="*/ 4 h 626"/>
                  <a:gd name="T18" fmla="*/ 0 w 746"/>
                  <a:gd name="T19" fmla="*/ 0 h 626"/>
                  <a:gd name="T20" fmla="*/ 0 w 746"/>
                  <a:gd name="T21" fmla="*/ 0 h 62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746"/>
                  <a:gd name="T34" fmla="*/ 0 h 626"/>
                  <a:gd name="T35" fmla="*/ 746 w 746"/>
                  <a:gd name="T36" fmla="*/ 626 h 62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746" h="626">
                    <a:moveTo>
                      <a:pt x="0" y="0"/>
                    </a:moveTo>
                    <a:lnTo>
                      <a:pt x="77" y="333"/>
                    </a:lnTo>
                    <a:lnTo>
                      <a:pt x="192" y="548"/>
                    </a:lnTo>
                    <a:lnTo>
                      <a:pt x="316" y="615"/>
                    </a:lnTo>
                    <a:lnTo>
                      <a:pt x="498" y="626"/>
                    </a:lnTo>
                    <a:lnTo>
                      <a:pt x="623" y="592"/>
                    </a:lnTo>
                    <a:lnTo>
                      <a:pt x="675" y="401"/>
                    </a:lnTo>
                    <a:lnTo>
                      <a:pt x="737" y="175"/>
                    </a:lnTo>
                    <a:lnTo>
                      <a:pt x="746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99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64" name="Freeform 123"/>
              <p:cNvSpPr>
                <a:spLocks/>
              </p:cNvSpPr>
              <p:nvPr/>
            </p:nvSpPr>
            <p:spPr bwMode="auto">
              <a:xfrm>
                <a:off x="3776" y="1621"/>
                <a:ext cx="153" cy="425"/>
              </a:xfrm>
              <a:custGeom>
                <a:avLst/>
                <a:gdLst>
                  <a:gd name="T0" fmla="*/ 91 w 153"/>
                  <a:gd name="T1" fmla="*/ 0 h 425"/>
                  <a:gd name="T2" fmla="*/ 77 w 153"/>
                  <a:gd name="T3" fmla="*/ 19 h 425"/>
                  <a:gd name="T4" fmla="*/ 80 w 153"/>
                  <a:gd name="T5" fmla="*/ 31 h 425"/>
                  <a:gd name="T6" fmla="*/ 72 w 153"/>
                  <a:gd name="T7" fmla="*/ 34 h 425"/>
                  <a:gd name="T8" fmla="*/ 66 w 153"/>
                  <a:gd name="T9" fmla="*/ 51 h 425"/>
                  <a:gd name="T10" fmla="*/ 80 w 153"/>
                  <a:gd name="T11" fmla="*/ 56 h 425"/>
                  <a:gd name="T12" fmla="*/ 82 w 153"/>
                  <a:gd name="T13" fmla="*/ 75 h 425"/>
                  <a:gd name="T14" fmla="*/ 72 w 153"/>
                  <a:gd name="T15" fmla="*/ 69 h 425"/>
                  <a:gd name="T16" fmla="*/ 75 w 153"/>
                  <a:gd name="T17" fmla="*/ 89 h 425"/>
                  <a:gd name="T18" fmla="*/ 91 w 153"/>
                  <a:gd name="T19" fmla="*/ 90 h 425"/>
                  <a:gd name="T20" fmla="*/ 89 w 153"/>
                  <a:gd name="T21" fmla="*/ 96 h 425"/>
                  <a:gd name="T22" fmla="*/ 94 w 153"/>
                  <a:gd name="T23" fmla="*/ 100 h 425"/>
                  <a:gd name="T24" fmla="*/ 86 w 153"/>
                  <a:gd name="T25" fmla="*/ 110 h 425"/>
                  <a:gd name="T26" fmla="*/ 86 w 153"/>
                  <a:gd name="T27" fmla="*/ 126 h 425"/>
                  <a:gd name="T28" fmla="*/ 96 w 153"/>
                  <a:gd name="T29" fmla="*/ 126 h 425"/>
                  <a:gd name="T30" fmla="*/ 96 w 153"/>
                  <a:gd name="T31" fmla="*/ 142 h 425"/>
                  <a:gd name="T32" fmla="*/ 108 w 153"/>
                  <a:gd name="T33" fmla="*/ 152 h 425"/>
                  <a:gd name="T34" fmla="*/ 111 w 153"/>
                  <a:gd name="T35" fmla="*/ 161 h 425"/>
                  <a:gd name="T36" fmla="*/ 101 w 153"/>
                  <a:gd name="T37" fmla="*/ 159 h 425"/>
                  <a:gd name="T38" fmla="*/ 96 w 153"/>
                  <a:gd name="T39" fmla="*/ 181 h 425"/>
                  <a:gd name="T40" fmla="*/ 108 w 153"/>
                  <a:gd name="T41" fmla="*/ 184 h 425"/>
                  <a:gd name="T42" fmla="*/ 103 w 153"/>
                  <a:gd name="T43" fmla="*/ 189 h 425"/>
                  <a:gd name="T44" fmla="*/ 107 w 153"/>
                  <a:gd name="T45" fmla="*/ 202 h 425"/>
                  <a:gd name="T46" fmla="*/ 98 w 153"/>
                  <a:gd name="T47" fmla="*/ 208 h 425"/>
                  <a:gd name="T48" fmla="*/ 94 w 153"/>
                  <a:gd name="T49" fmla="*/ 230 h 425"/>
                  <a:gd name="T50" fmla="*/ 105 w 153"/>
                  <a:gd name="T51" fmla="*/ 230 h 425"/>
                  <a:gd name="T52" fmla="*/ 107 w 153"/>
                  <a:gd name="T53" fmla="*/ 241 h 425"/>
                  <a:gd name="T54" fmla="*/ 100 w 153"/>
                  <a:gd name="T55" fmla="*/ 241 h 425"/>
                  <a:gd name="T56" fmla="*/ 101 w 153"/>
                  <a:gd name="T57" fmla="*/ 257 h 425"/>
                  <a:gd name="T58" fmla="*/ 90 w 153"/>
                  <a:gd name="T59" fmla="*/ 257 h 425"/>
                  <a:gd name="T60" fmla="*/ 84 w 153"/>
                  <a:gd name="T61" fmla="*/ 301 h 425"/>
                  <a:gd name="T62" fmla="*/ 75 w 153"/>
                  <a:gd name="T63" fmla="*/ 294 h 425"/>
                  <a:gd name="T64" fmla="*/ 69 w 153"/>
                  <a:gd name="T65" fmla="*/ 310 h 425"/>
                  <a:gd name="T66" fmla="*/ 72 w 153"/>
                  <a:gd name="T67" fmla="*/ 318 h 425"/>
                  <a:gd name="T68" fmla="*/ 62 w 153"/>
                  <a:gd name="T69" fmla="*/ 321 h 425"/>
                  <a:gd name="T70" fmla="*/ 55 w 153"/>
                  <a:gd name="T71" fmla="*/ 339 h 425"/>
                  <a:gd name="T72" fmla="*/ 41 w 153"/>
                  <a:gd name="T73" fmla="*/ 339 h 425"/>
                  <a:gd name="T74" fmla="*/ 40 w 153"/>
                  <a:gd name="T75" fmla="*/ 353 h 425"/>
                  <a:gd name="T76" fmla="*/ 42 w 153"/>
                  <a:gd name="T77" fmla="*/ 363 h 425"/>
                  <a:gd name="T78" fmla="*/ 34 w 153"/>
                  <a:gd name="T79" fmla="*/ 373 h 425"/>
                  <a:gd name="T80" fmla="*/ 0 w 153"/>
                  <a:gd name="T81" fmla="*/ 412 h 425"/>
                  <a:gd name="T82" fmla="*/ 13 w 153"/>
                  <a:gd name="T83" fmla="*/ 425 h 425"/>
                  <a:gd name="T84" fmla="*/ 121 w 153"/>
                  <a:gd name="T85" fmla="*/ 292 h 425"/>
                  <a:gd name="T86" fmla="*/ 153 w 153"/>
                  <a:gd name="T87" fmla="*/ 199 h 425"/>
                  <a:gd name="T88" fmla="*/ 111 w 153"/>
                  <a:gd name="T89" fmla="*/ 38 h 425"/>
                  <a:gd name="T90" fmla="*/ 91 w 153"/>
                  <a:gd name="T91" fmla="*/ 0 h 425"/>
                  <a:gd name="T92" fmla="*/ 91 w 153"/>
                  <a:gd name="T93" fmla="*/ 0 h 425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53"/>
                  <a:gd name="T142" fmla="*/ 0 h 425"/>
                  <a:gd name="T143" fmla="*/ 153 w 153"/>
                  <a:gd name="T144" fmla="*/ 425 h 425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53" h="425">
                    <a:moveTo>
                      <a:pt x="91" y="0"/>
                    </a:moveTo>
                    <a:lnTo>
                      <a:pt x="77" y="19"/>
                    </a:lnTo>
                    <a:lnTo>
                      <a:pt x="80" y="31"/>
                    </a:lnTo>
                    <a:lnTo>
                      <a:pt x="72" y="34"/>
                    </a:lnTo>
                    <a:lnTo>
                      <a:pt x="66" y="51"/>
                    </a:lnTo>
                    <a:lnTo>
                      <a:pt x="80" y="56"/>
                    </a:lnTo>
                    <a:lnTo>
                      <a:pt x="82" y="75"/>
                    </a:lnTo>
                    <a:lnTo>
                      <a:pt x="72" y="69"/>
                    </a:lnTo>
                    <a:lnTo>
                      <a:pt x="75" y="89"/>
                    </a:lnTo>
                    <a:lnTo>
                      <a:pt x="91" y="90"/>
                    </a:lnTo>
                    <a:lnTo>
                      <a:pt x="89" y="96"/>
                    </a:lnTo>
                    <a:lnTo>
                      <a:pt x="94" y="100"/>
                    </a:lnTo>
                    <a:lnTo>
                      <a:pt x="86" y="110"/>
                    </a:lnTo>
                    <a:lnTo>
                      <a:pt x="86" y="126"/>
                    </a:lnTo>
                    <a:lnTo>
                      <a:pt x="96" y="126"/>
                    </a:lnTo>
                    <a:lnTo>
                      <a:pt x="96" y="142"/>
                    </a:lnTo>
                    <a:lnTo>
                      <a:pt x="108" y="152"/>
                    </a:lnTo>
                    <a:lnTo>
                      <a:pt x="111" y="161"/>
                    </a:lnTo>
                    <a:lnTo>
                      <a:pt x="101" y="159"/>
                    </a:lnTo>
                    <a:lnTo>
                      <a:pt x="96" y="181"/>
                    </a:lnTo>
                    <a:lnTo>
                      <a:pt x="108" y="184"/>
                    </a:lnTo>
                    <a:lnTo>
                      <a:pt x="103" y="189"/>
                    </a:lnTo>
                    <a:lnTo>
                      <a:pt x="107" y="202"/>
                    </a:lnTo>
                    <a:lnTo>
                      <a:pt x="98" y="208"/>
                    </a:lnTo>
                    <a:lnTo>
                      <a:pt x="94" y="230"/>
                    </a:lnTo>
                    <a:lnTo>
                      <a:pt x="105" y="230"/>
                    </a:lnTo>
                    <a:lnTo>
                      <a:pt x="107" y="241"/>
                    </a:lnTo>
                    <a:lnTo>
                      <a:pt x="100" y="241"/>
                    </a:lnTo>
                    <a:lnTo>
                      <a:pt x="101" y="257"/>
                    </a:lnTo>
                    <a:lnTo>
                      <a:pt x="90" y="257"/>
                    </a:lnTo>
                    <a:lnTo>
                      <a:pt x="84" y="301"/>
                    </a:lnTo>
                    <a:lnTo>
                      <a:pt x="75" y="294"/>
                    </a:lnTo>
                    <a:lnTo>
                      <a:pt x="69" y="310"/>
                    </a:lnTo>
                    <a:lnTo>
                      <a:pt x="72" y="318"/>
                    </a:lnTo>
                    <a:lnTo>
                      <a:pt x="62" y="321"/>
                    </a:lnTo>
                    <a:lnTo>
                      <a:pt x="55" y="339"/>
                    </a:lnTo>
                    <a:lnTo>
                      <a:pt x="41" y="339"/>
                    </a:lnTo>
                    <a:lnTo>
                      <a:pt x="40" y="353"/>
                    </a:lnTo>
                    <a:lnTo>
                      <a:pt x="42" y="363"/>
                    </a:lnTo>
                    <a:lnTo>
                      <a:pt x="34" y="373"/>
                    </a:lnTo>
                    <a:lnTo>
                      <a:pt x="0" y="412"/>
                    </a:lnTo>
                    <a:lnTo>
                      <a:pt x="13" y="425"/>
                    </a:lnTo>
                    <a:lnTo>
                      <a:pt x="121" y="292"/>
                    </a:lnTo>
                    <a:lnTo>
                      <a:pt x="153" y="199"/>
                    </a:lnTo>
                    <a:lnTo>
                      <a:pt x="111" y="38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A67A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65" name="Freeform 124"/>
              <p:cNvSpPr>
                <a:spLocks/>
              </p:cNvSpPr>
              <p:nvPr/>
            </p:nvSpPr>
            <p:spPr bwMode="auto">
              <a:xfrm>
                <a:off x="3382" y="1788"/>
                <a:ext cx="112" cy="34"/>
              </a:xfrm>
              <a:custGeom>
                <a:avLst/>
                <a:gdLst>
                  <a:gd name="T0" fmla="*/ 100 w 112"/>
                  <a:gd name="T1" fmla="*/ 28 h 34"/>
                  <a:gd name="T2" fmla="*/ 85 w 112"/>
                  <a:gd name="T3" fmla="*/ 24 h 34"/>
                  <a:gd name="T4" fmla="*/ 81 w 112"/>
                  <a:gd name="T5" fmla="*/ 34 h 34"/>
                  <a:gd name="T6" fmla="*/ 54 w 112"/>
                  <a:gd name="T7" fmla="*/ 34 h 34"/>
                  <a:gd name="T8" fmla="*/ 50 w 112"/>
                  <a:gd name="T9" fmla="*/ 24 h 34"/>
                  <a:gd name="T10" fmla="*/ 43 w 112"/>
                  <a:gd name="T11" fmla="*/ 34 h 34"/>
                  <a:gd name="T12" fmla="*/ 32 w 112"/>
                  <a:gd name="T13" fmla="*/ 27 h 34"/>
                  <a:gd name="T14" fmla="*/ 19 w 112"/>
                  <a:gd name="T15" fmla="*/ 34 h 34"/>
                  <a:gd name="T16" fmla="*/ 0 w 112"/>
                  <a:gd name="T17" fmla="*/ 25 h 34"/>
                  <a:gd name="T18" fmla="*/ 8 w 112"/>
                  <a:gd name="T19" fmla="*/ 15 h 34"/>
                  <a:gd name="T20" fmla="*/ 18 w 112"/>
                  <a:gd name="T21" fmla="*/ 20 h 34"/>
                  <a:gd name="T22" fmla="*/ 29 w 112"/>
                  <a:gd name="T23" fmla="*/ 11 h 34"/>
                  <a:gd name="T24" fmla="*/ 46 w 112"/>
                  <a:gd name="T25" fmla="*/ 14 h 34"/>
                  <a:gd name="T26" fmla="*/ 71 w 112"/>
                  <a:gd name="T27" fmla="*/ 14 h 34"/>
                  <a:gd name="T28" fmla="*/ 75 w 112"/>
                  <a:gd name="T29" fmla="*/ 0 h 34"/>
                  <a:gd name="T30" fmla="*/ 112 w 112"/>
                  <a:gd name="T31" fmla="*/ 0 h 34"/>
                  <a:gd name="T32" fmla="*/ 100 w 112"/>
                  <a:gd name="T33" fmla="*/ 28 h 34"/>
                  <a:gd name="T34" fmla="*/ 100 w 112"/>
                  <a:gd name="T35" fmla="*/ 28 h 3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12"/>
                  <a:gd name="T55" fmla="*/ 0 h 34"/>
                  <a:gd name="T56" fmla="*/ 112 w 112"/>
                  <a:gd name="T57" fmla="*/ 34 h 3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12" h="34">
                    <a:moveTo>
                      <a:pt x="100" y="28"/>
                    </a:moveTo>
                    <a:lnTo>
                      <a:pt x="85" y="24"/>
                    </a:lnTo>
                    <a:lnTo>
                      <a:pt x="81" y="34"/>
                    </a:lnTo>
                    <a:lnTo>
                      <a:pt x="54" y="34"/>
                    </a:lnTo>
                    <a:lnTo>
                      <a:pt x="50" y="24"/>
                    </a:lnTo>
                    <a:lnTo>
                      <a:pt x="43" y="34"/>
                    </a:lnTo>
                    <a:lnTo>
                      <a:pt x="32" y="27"/>
                    </a:lnTo>
                    <a:lnTo>
                      <a:pt x="19" y="34"/>
                    </a:lnTo>
                    <a:lnTo>
                      <a:pt x="0" y="25"/>
                    </a:lnTo>
                    <a:lnTo>
                      <a:pt x="8" y="15"/>
                    </a:lnTo>
                    <a:lnTo>
                      <a:pt x="18" y="20"/>
                    </a:lnTo>
                    <a:lnTo>
                      <a:pt x="29" y="11"/>
                    </a:lnTo>
                    <a:lnTo>
                      <a:pt x="46" y="14"/>
                    </a:lnTo>
                    <a:lnTo>
                      <a:pt x="71" y="14"/>
                    </a:lnTo>
                    <a:lnTo>
                      <a:pt x="75" y="0"/>
                    </a:lnTo>
                    <a:lnTo>
                      <a:pt x="112" y="0"/>
                    </a:lnTo>
                    <a:lnTo>
                      <a:pt x="100" y="28"/>
                    </a:lnTo>
                    <a:close/>
                  </a:path>
                </a:pathLst>
              </a:custGeom>
              <a:solidFill>
                <a:srgbClr val="D6D4C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66" name="Freeform 125"/>
              <p:cNvSpPr>
                <a:spLocks/>
              </p:cNvSpPr>
              <p:nvPr/>
            </p:nvSpPr>
            <p:spPr bwMode="auto">
              <a:xfrm>
                <a:off x="3943" y="1659"/>
                <a:ext cx="143" cy="409"/>
              </a:xfrm>
              <a:custGeom>
                <a:avLst/>
                <a:gdLst>
                  <a:gd name="T0" fmla="*/ 64 w 143"/>
                  <a:gd name="T1" fmla="*/ 0 h 409"/>
                  <a:gd name="T2" fmla="*/ 87 w 143"/>
                  <a:gd name="T3" fmla="*/ 35 h 409"/>
                  <a:gd name="T4" fmla="*/ 78 w 143"/>
                  <a:gd name="T5" fmla="*/ 37 h 409"/>
                  <a:gd name="T6" fmla="*/ 78 w 143"/>
                  <a:gd name="T7" fmla="*/ 46 h 409"/>
                  <a:gd name="T8" fmla="*/ 91 w 143"/>
                  <a:gd name="T9" fmla="*/ 55 h 409"/>
                  <a:gd name="T10" fmla="*/ 90 w 143"/>
                  <a:gd name="T11" fmla="*/ 65 h 409"/>
                  <a:gd name="T12" fmla="*/ 92 w 143"/>
                  <a:gd name="T13" fmla="*/ 77 h 409"/>
                  <a:gd name="T14" fmla="*/ 99 w 143"/>
                  <a:gd name="T15" fmla="*/ 77 h 409"/>
                  <a:gd name="T16" fmla="*/ 104 w 143"/>
                  <a:gd name="T17" fmla="*/ 102 h 409"/>
                  <a:gd name="T18" fmla="*/ 95 w 143"/>
                  <a:gd name="T19" fmla="*/ 102 h 409"/>
                  <a:gd name="T20" fmla="*/ 105 w 143"/>
                  <a:gd name="T21" fmla="*/ 121 h 409"/>
                  <a:gd name="T22" fmla="*/ 98 w 143"/>
                  <a:gd name="T23" fmla="*/ 125 h 409"/>
                  <a:gd name="T24" fmla="*/ 101 w 143"/>
                  <a:gd name="T25" fmla="*/ 154 h 409"/>
                  <a:gd name="T26" fmla="*/ 108 w 143"/>
                  <a:gd name="T27" fmla="*/ 144 h 409"/>
                  <a:gd name="T28" fmla="*/ 115 w 143"/>
                  <a:gd name="T29" fmla="*/ 163 h 409"/>
                  <a:gd name="T30" fmla="*/ 106 w 143"/>
                  <a:gd name="T31" fmla="*/ 165 h 409"/>
                  <a:gd name="T32" fmla="*/ 106 w 143"/>
                  <a:gd name="T33" fmla="*/ 192 h 409"/>
                  <a:gd name="T34" fmla="*/ 115 w 143"/>
                  <a:gd name="T35" fmla="*/ 186 h 409"/>
                  <a:gd name="T36" fmla="*/ 115 w 143"/>
                  <a:gd name="T37" fmla="*/ 196 h 409"/>
                  <a:gd name="T38" fmla="*/ 108 w 143"/>
                  <a:gd name="T39" fmla="*/ 203 h 409"/>
                  <a:gd name="T40" fmla="*/ 112 w 143"/>
                  <a:gd name="T41" fmla="*/ 207 h 409"/>
                  <a:gd name="T42" fmla="*/ 105 w 143"/>
                  <a:gd name="T43" fmla="*/ 214 h 409"/>
                  <a:gd name="T44" fmla="*/ 102 w 143"/>
                  <a:gd name="T45" fmla="*/ 233 h 409"/>
                  <a:gd name="T46" fmla="*/ 108 w 143"/>
                  <a:gd name="T47" fmla="*/ 234 h 409"/>
                  <a:gd name="T48" fmla="*/ 101 w 143"/>
                  <a:gd name="T49" fmla="*/ 242 h 409"/>
                  <a:gd name="T50" fmla="*/ 101 w 143"/>
                  <a:gd name="T51" fmla="*/ 261 h 409"/>
                  <a:gd name="T52" fmla="*/ 92 w 143"/>
                  <a:gd name="T53" fmla="*/ 265 h 409"/>
                  <a:gd name="T54" fmla="*/ 70 w 143"/>
                  <a:gd name="T55" fmla="*/ 290 h 409"/>
                  <a:gd name="T56" fmla="*/ 83 w 143"/>
                  <a:gd name="T57" fmla="*/ 290 h 409"/>
                  <a:gd name="T58" fmla="*/ 78 w 143"/>
                  <a:gd name="T59" fmla="*/ 307 h 409"/>
                  <a:gd name="T60" fmla="*/ 73 w 143"/>
                  <a:gd name="T61" fmla="*/ 301 h 409"/>
                  <a:gd name="T62" fmla="*/ 63 w 143"/>
                  <a:gd name="T63" fmla="*/ 308 h 409"/>
                  <a:gd name="T64" fmla="*/ 64 w 143"/>
                  <a:gd name="T65" fmla="*/ 321 h 409"/>
                  <a:gd name="T66" fmla="*/ 53 w 143"/>
                  <a:gd name="T67" fmla="*/ 321 h 409"/>
                  <a:gd name="T68" fmla="*/ 38 w 143"/>
                  <a:gd name="T69" fmla="*/ 342 h 409"/>
                  <a:gd name="T70" fmla="*/ 52 w 143"/>
                  <a:gd name="T71" fmla="*/ 342 h 409"/>
                  <a:gd name="T72" fmla="*/ 41 w 143"/>
                  <a:gd name="T73" fmla="*/ 360 h 409"/>
                  <a:gd name="T74" fmla="*/ 27 w 143"/>
                  <a:gd name="T75" fmla="*/ 357 h 409"/>
                  <a:gd name="T76" fmla="*/ 25 w 143"/>
                  <a:gd name="T77" fmla="*/ 377 h 409"/>
                  <a:gd name="T78" fmla="*/ 17 w 143"/>
                  <a:gd name="T79" fmla="*/ 377 h 409"/>
                  <a:gd name="T80" fmla="*/ 0 w 143"/>
                  <a:gd name="T81" fmla="*/ 405 h 409"/>
                  <a:gd name="T82" fmla="*/ 49 w 143"/>
                  <a:gd name="T83" fmla="*/ 409 h 409"/>
                  <a:gd name="T84" fmla="*/ 143 w 143"/>
                  <a:gd name="T85" fmla="*/ 233 h 409"/>
                  <a:gd name="T86" fmla="*/ 134 w 143"/>
                  <a:gd name="T87" fmla="*/ 116 h 409"/>
                  <a:gd name="T88" fmla="*/ 94 w 143"/>
                  <a:gd name="T89" fmla="*/ 2 h 409"/>
                  <a:gd name="T90" fmla="*/ 64 w 143"/>
                  <a:gd name="T91" fmla="*/ 0 h 409"/>
                  <a:gd name="T92" fmla="*/ 64 w 143"/>
                  <a:gd name="T93" fmla="*/ 0 h 409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43"/>
                  <a:gd name="T142" fmla="*/ 0 h 409"/>
                  <a:gd name="T143" fmla="*/ 143 w 143"/>
                  <a:gd name="T144" fmla="*/ 409 h 409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43" h="409">
                    <a:moveTo>
                      <a:pt x="64" y="0"/>
                    </a:moveTo>
                    <a:lnTo>
                      <a:pt x="87" y="35"/>
                    </a:lnTo>
                    <a:lnTo>
                      <a:pt x="78" y="37"/>
                    </a:lnTo>
                    <a:lnTo>
                      <a:pt x="78" y="46"/>
                    </a:lnTo>
                    <a:lnTo>
                      <a:pt x="91" y="55"/>
                    </a:lnTo>
                    <a:lnTo>
                      <a:pt x="90" y="65"/>
                    </a:lnTo>
                    <a:lnTo>
                      <a:pt x="92" y="77"/>
                    </a:lnTo>
                    <a:lnTo>
                      <a:pt x="99" y="77"/>
                    </a:lnTo>
                    <a:lnTo>
                      <a:pt x="104" y="102"/>
                    </a:lnTo>
                    <a:lnTo>
                      <a:pt x="95" y="102"/>
                    </a:lnTo>
                    <a:lnTo>
                      <a:pt x="105" y="121"/>
                    </a:lnTo>
                    <a:lnTo>
                      <a:pt x="98" y="125"/>
                    </a:lnTo>
                    <a:lnTo>
                      <a:pt x="101" y="154"/>
                    </a:lnTo>
                    <a:lnTo>
                      <a:pt x="108" y="144"/>
                    </a:lnTo>
                    <a:lnTo>
                      <a:pt x="115" y="163"/>
                    </a:lnTo>
                    <a:lnTo>
                      <a:pt x="106" y="165"/>
                    </a:lnTo>
                    <a:lnTo>
                      <a:pt x="106" y="192"/>
                    </a:lnTo>
                    <a:lnTo>
                      <a:pt x="115" y="186"/>
                    </a:lnTo>
                    <a:lnTo>
                      <a:pt x="115" y="196"/>
                    </a:lnTo>
                    <a:lnTo>
                      <a:pt x="108" y="203"/>
                    </a:lnTo>
                    <a:lnTo>
                      <a:pt x="112" y="207"/>
                    </a:lnTo>
                    <a:lnTo>
                      <a:pt x="105" y="214"/>
                    </a:lnTo>
                    <a:lnTo>
                      <a:pt x="102" y="233"/>
                    </a:lnTo>
                    <a:lnTo>
                      <a:pt x="108" y="234"/>
                    </a:lnTo>
                    <a:lnTo>
                      <a:pt x="101" y="242"/>
                    </a:lnTo>
                    <a:lnTo>
                      <a:pt x="101" y="261"/>
                    </a:lnTo>
                    <a:lnTo>
                      <a:pt x="92" y="265"/>
                    </a:lnTo>
                    <a:lnTo>
                      <a:pt x="70" y="290"/>
                    </a:lnTo>
                    <a:lnTo>
                      <a:pt x="83" y="290"/>
                    </a:lnTo>
                    <a:lnTo>
                      <a:pt x="78" y="307"/>
                    </a:lnTo>
                    <a:lnTo>
                      <a:pt x="73" y="301"/>
                    </a:lnTo>
                    <a:lnTo>
                      <a:pt x="63" y="308"/>
                    </a:lnTo>
                    <a:lnTo>
                      <a:pt x="64" y="321"/>
                    </a:lnTo>
                    <a:lnTo>
                      <a:pt x="53" y="321"/>
                    </a:lnTo>
                    <a:lnTo>
                      <a:pt x="38" y="342"/>
                    </a:lnTo>
                    <a:lnTo>
                      <a:pt x="52" y="342"/>
                    </a:lnTo>
                    <a:lnTo>
                      <a:pt x="41" y="360"/>
                    </a:lnTo>
                    <a:lnTo>
                      <a:pt x="27" y="357"/>
                    </a:lnTo>
                    <a:lnTo>
                      <a:pt x="25" y="377"/>
                    </a:lnTo>
                    <a:lnTo>
                      <a:pt x="17" y="377"/>
                    </a:lnTo>
                    <a:lnTo>
                      <a:pt x="0" y="405"/>
                    </a:lnTo>
                    <a:lnTo>
                      <a:pt x="49" y="409"/>
                    </a:lnTo>
                    <a:lnTo>
                      <a:pt x="143" y="233"/>
                    </a:lnTo>
                    <a:lnTo>
                      <a:pt x="134" y="116"/>
                    </a:lnTo>
                    <a:lnTo>
                      <a:pt x="94" y="2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A67A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67" name="Freeform 126"/>
              <p:cNvSpPr>
                <a:spLocks/>
              </p:cNvSpPr>
              <p:nvPr/>
            </p:nvSpPr>
            <p:spPr bwMode="auto">
              <a:xfrm>
                <a:off x="3436" y="2001"/>
                <a:ext cx="599" cy="207"/>
              </a:xfrm>
              <a:custGeom>
                <a:avLst/>
                <a:gdLst>
                  <a:gd name="T0" fmla="*/ 27 w 599"/>
                  <a:gd name="T1" fmla="*/ 0 h 207"/>
                  <a:gd name="T2" fmla="*/ 570 w 599"/>
                  <a:gd name="T3" fmla="*/ 57 h 207"/>
                  <a:gd name="T4" fmla="*/ 599 w 599"/>
                  <a:gd name="T5" fmla="*/ 134 h 207"/>
                  <a:gd name="T6" fmla="*/ 576 w 599"/>
                  <a:gd name="T7" fmla="*/ 207 h 207"/>
                  <a:gd name="T8" fmla="*/ 406 w 599"/>
                  <a:gd name="T9" fmla="*/ 190 h 207"/>
                  <a:gd name="T10" fmla="*/ 396 w 599"/>
                  <a:gd name="T11" fmla="*/ 169 h 207"/>
                  <a:gd name="T12" fmla="*/ 557 w 599"/>
                  <a:gd name="T13" fmla="*/ 186 h 207"/>
                  <a:gd name="T14" fmla="*/ 574 w 599"/>
                  <a:gd name="T15" fmla="*/ 138 h 207"/>
                  <a:gd name="T16" fmla="*/ 79 w 599"/>
                  <a:gd name="T17" fmla="*/ 92 h 207"/>
                  <a:gd name="T18" fmla="*/ 67 w 599"/>
                  <a:gd name="T19" fmla="*/ 136 h 207"/>
                  <a:gd name="T20" fmla="*/ 252 w 599"/>
                  <a:gd name="T21" fmla="*/ 161 h 207"/>
                  <a:gd name="T22" fmla="*/ 249 w 599"/>
                  <a:gd name="T23" fmla="*/ 182 h 207"/>
                  <a:gd name="T24" fmla="*/ 39 w 599"/>
                  <a:gd name="T25" fmla="*/ 154 h 207"/>
                  <a:gd name="T26" fmla="*/ 67 w 599"/>
                  <a:gd name="T27" fmla="*/ 67 h 207"/>
                  <a:gd name="T28" fmla="*/ 567 w 599"/>
                  <a:gd name="T29" fmla="*/ 116 h 207"/>
                  <a:gd name="T30" fmla="*/ 552 w 599"/>
                  <a:gd name="T31" fmla="*/ 81 h 207"/>
                  <a:gd name="T32" fmla="*/ 34 w 599"/>
                  <a:gd name="T33" fmla="*/ 21 h 207"/>
                  <a:gd name="T34" fmla="*/ 11 w 599"/>
                  <a:gd name="T35" fmla="*/ 84 h 207"/>
                  <a:gd name="T36" fmla="*/ 0 w 599"/>
                  <a:gd name="T37" fmla="*/ 67 h 207"/>
                  <a:gd name="T38" fmla="*/ 27 w 599"/>
                  <a:gd name="T39" fmla="*/ 0 h 207"/>
                  <a:gd name="T40" fmla="*/ 27 w 599"/>
                  <a:gd name="T41" fmla="*/ 0 h 20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99"/>
                  <a:gd name="T64" fmla="*/ 0 h 207"/>
                  <a:gd name="T65" fmla="*/ 599 w 599"/>
                  <a:gd name="T66" fmla="*/ 207 h 20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99" h="207">
                    <a:moveTo>
                      <a:pt x="27" y="0"/>
                    </a:moveTo>
                    <a:lnTo>
                      <a:pt x="570" y="57"/>
                    </a:lnTo>
                    <a:lnTo>
                      <a:pt x="599" y="134"/>
                    </a:lnTo>
                    <a:lnTo>
                      <a:pt x="576" y="207"/>
                    </a:lnTo>
                    <a:lnTo>
                      <a:pt x="406" y="190"/>
                    </a:lnTo>
                    <a:lnTo>
                      <a:pt x="396" y="169"/>
                    </a:lnTo>
                    <a:lnTo>
                      <a:pt x="557" y="186"/>
                    </a:lnTo>
                    <a:lnTo>
                      <a:pt x="574" y="138"/>
                    </a:lnTo>
                    <a:lnTo>
                      <a:pt x="79" y="92"/>
                    </a:lnTo>
                    <a:lnTo>
                      <a:pt x="67" y="136"/>
                    </a:lnTo>
                    <a:lnTo>
                      <a:pt x="252" y="161"/>
                    </a:lnTo>
                    <a:lnTo>
                      <a:pt x="249" y="182"/>
                    </a:lnTo>
                    <a:lnTo>
                      <a:pt x="39" y="154"/>
                    </a:lnTo>
                    <a:lnTo>
                      <a:pt x="67" y="67"/>
                    </a:lnTo>
                    <a:lnTo>
                      <a:pt x="567" y="116"/>
                    </a:lnTo>
                    <a:lnTo>
                      <a:pt x="552" y="81"/>
                    </a:lnTo>
                    <a:lnTo>
                      <a:pt x="34" y="21"/>
                    </a:lnTo>
                    <a:lnTo>
                      <a:pt x="11" y="84"/>
                    </a:lnTo>
                    <a:lnTo>
                      <a:pt x="0" y="67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68" name="Freeform 127"/>
              <p:cNvSpPr>
                <a:spLocks/>
              </p:cNvSpPr>
              <p:nvPr/>
            </p:nvSpPr>
            <p:spPr bwMode="auto">
              <a:xfrm>
                <a:off x="3431" y="2068"/>
                <a:ext cx="58" cy="88"/>
              </a:xfrm>
              <a:custGeom>
                <a:avLst/>
                <a:gdLst>
                  <a:gd name="T0" fmla="*/ 16 w 58"/>
                  <a:gd name="T1" fmla="*/ 0 h 88"/>
                  <a:gd name="T2" fmla="*/ 58 w 58"/>
                  <a:gd name="T3" fmla="*/ 67 h 88"/>
                  <a:gd name="T4" fmla="*/ 46 w 58"/>
                  <a:gd name="T5" fmla="*/ 88 h 88"/>
                  <a:gd name="T6" fmla="*/ 0 w 58"/>
                  <a:gd name="T7" fmla="*/ 3 h 88"/>
                  <a:gd name="T8" fmla="*/ 16 w 58"/>
                  <a:gd name="T9" fmla="*/ 0 h 88"/>
                  <a:gd name="T10" fmla="*/ 16 w 58"/>
                  <a:gd name="T11" fmla="*/ 0 h 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8"/>
                  <a:gd name="T19" fmla="*/ 0 h 88"/>
                  <a:gd name="T20" fmla="*/ 58 w 58"/>
                  <a:gd name="T21" fmla="*/ 88 h 8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8" h="88">
                    <a:moveTo>
                      <a:pt x="16" y="0"/>
                    </a:moveTo>
                    <a:lnTo>
                      <a:pt x="58" y="67"/>
                    </a:lnTo>
                    <a:lnTo>
                      <a:pt x="46" y="88"/>
                    </a:lnTo>
                    <a:lnTo>
                      <a:pt x="0" y="3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69" name="Freeform 128"/>
              <p:cNvSpPr>
                <a:spLocks/>
              </p:cNvSpPr>
              <p:nvPr/>
            </p:nvSpPr>
            <p:spPr bwMode="auto">
              <a:xfrm>
                <a:off x="3460" y="2013"/>
                <a:ext cx="56" cy="84"/>
              </a:xfrm>
              <a:custGeom>
                <a:avLst/>
                <a:gdLst>
                  <a:gd name="T0" fmla="*/ 22 w 56"/>
                  <a:gd name="T1" fmla="*/ 3 h 84"/>
                  <a:gd name="T2" fmla="*/ 56 w 56"/>
                  <a:gd name="T3" fmla="*/ 69 h 84"/>
                  <a:gd name="T4" fmla="*/ 39 w 56"/>
                  <a:gd name="T5" fmla="*/ 84 h 84"/>
                  <a:gd name="T6" fmla="*/ 0 w 56"/>
                  <a:gd name="T7" fmla="*/ 0 h 84"/>
                  <a:gd name="T8" fmla="*/ 22 w 56"/>
                  <a:gd name="T9" fmla="*/ 3 h 84"/>
                  <a:gd name="T10" fmla="*/ 22 w 56"/>
                  <a:gd name="T11" fmla="*/ 3 h 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6"/>
                  <a:gd name="T19" fmla="*/ 0 h 84"/>
                  <a:gd name="T20" fmla="*/ 56 w 56"/>
                  <a:gd name="T21" fmla="*/ 84 h 8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6" h="84">
                    <a:moveTo>
                      <a:pt x="22" y="3"/>
                    </a:moveTo>
                    <a:lnTo>
                      <a:pt x="56" y="69"/>
                    </a:lnTo>
                    <a:lnTo>
                      <a:pt x="39" y="84"/>
                    </a:lnTo>
                    <a:lnTo>
                      <a:pt x="0" y="0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70" name="Freeform 129"/>
              <p:cNvSpPr>
                <a:spLocks/>
              </p:cNvSpPr>
              <p:nvPr/>
            </p:nvSpPr>
            <p:spPr bwMode="auto">
              <a:xfrm>
                <a:off x="3676" y="2102"/>
                <a:ext cx="212" cy="252"/>
              </a:xfrm>
              <a:custGeom>
                <a:avLst/>
                <a:gdLst>
                  <a:gd name="T0" fmla="*/ 0 w 212"/>
                  <a:gd name="T1" fmla="*/ 72 h 252"/>
                  <a:gd name="T2" fmla="*/ 21 w 212"/>
                  <a:gd name="T3" fmla="*/ 0 h 252"/>
                  <a:gd name="T4" fmla="*/ 43 w 212"/>
                  <a:gd name="T5" fmla="*/ 0 h 252"/>
                  <a:gd name="T6" fmla="*/ 107 w 212"/>
                  <a:gd name="T7" fmla="*/ 131 h 252"/>
                  <a:gd name="T8" fmla="*/ 180 w 212"/>
                  <a:gd name="T9" fmla="*/ 145 h 252"/>
                  <a:gd name="T10" fmla="*/ 102 w 212"/>
                  <a:gd name="T11" fmla="*/ 8 h 252"/>
                  <a:gd name="T12" fmla="*/ 138 w 212"/>
                  <a:gd name="T13" fmla="*/ 8 h 252"/>
                  <a:gd name="T14" fmla="*/ 212 w 212"/>
                  <a:gd name="T15" fmla="*/ 162 h 252"/>
                  <a:gd name="T16" fmla="*/ 194 w 212"/>
                  <a:gd name="T17" fmla="*/ 252 h 252"/>
                  <a:gd name="T18" fmla="*/ 81 w 212"/>
                  <a:gd name="T19" fmla="*/ 222 h 252"/>
                  <a:gd name="T20" fmla="*/ 86 w 212"/>
                  <a:gd name="T21" fmla="*/ 203 h 252"/>
                  <a:gd name="T22" fmla="*/ 176 w 212"/>
                  <a:gd name="T23" fmla="*/ 221 h 252"/>
                  <a:gd name="T24" fmla="*/ 184 w 212"/>
                  <a:gd name="T25" fmla="*/ 171 h 252"/>
                  <a:gd name="T26" fmla="*/ 96 w 212"/>
                  <a:gd name="T27" fmla="*/ 152 h 252"/>
                  <a:gd name="T28" fmla="*/ 33 w 212"/>
                  <a:gd name="T29" fmla="*/ 25 h 252"/>
                  <a:gd name="T30" fmla="*/ 19 w 212"/>
                  <a:gd name="T31" fmla="*/ 85 h 252"/>
                  <a:gd name="T32" fmla="*/ 0 w 212"/>
                  <a:gd name="T33" fmla="*/ 72 h 252"/>
                  <a:gd name="T34" fmla="*/ 0 w 212"/>
                  <a:gd name="T35" fmla="*/ 72 h 25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12"/>
                  <a:gd name="T55" fmla="*/ 0 h 252"/>
                  <a:gd name="T56" fmla="*/ 212 w 212"/>
                  <a:gd name="T57" fmla="*/ 252 h 25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12" h="252">
                    <a:moveTo>
                      <a:pt x="0" y="72"/>
                    </a:moveTo>
                    <a:lnTo>
                      <a:pt x="21" y="0"/>
                    </a:lnTo>
                    <a:lnTo>
                      <a:pt x="43" y="0"/>
                    </a:lnTo>
                    <a:lnTo>
                      <a:pt x="107" y="131"/>
                    </a:lnTo>
                    <a:lnTo>
                      <a:pt x="180" y="145"/>
                    </a:lnTo>
                    <a:lnTo>
                      <a:pt x="102" y="8"/>
                    </a:lnTo>
                    <a:lnTo>
                      <a:pt x="138" y="8"/>
                    </a:lnTo>
                    <a:lnTo>
                      <a:pt x="212" y="162"/>
                    </a:lnTo>
                    <a:lnTo>
                      <a:pt x="194" y="252"/>
                    </a:lnTo>
                    <a:lnTo>
                      <a:pt x="81" y="222"/>
                    </a:lnTo>
                    <a:lnTo>
                      <a:pt x="86" y="203"/>
                    </a:lnTo>
                    <a:lnTo>
                      <a:pt x="176" y="221"/>
                    </a:lnTo>
                    <a:lnTo>
                      <a:pt x="184" y="171"/>
                    </a:lnTo>
                    <a:lnTo>
                      <a:pt x="96" y="152"/>
                    </a:lnTo>
                    <a:lnTo>
                      <a:pt x="33" y="25"/>
                    </a:lnTo>
                    <a:lnTo>
                      <a:pt x="19" y="85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71" name="Freeform 130"/>
              <p:cNvSpPr>
                <a:spLocks/>
              </p:cNvSpPr>
              <p:nvPr/>
            </p:nvSpPr>
            <p:spPr bwMode="auto">
              <a:xfrm>
                <a:off x="3673" y="2166"/>
                <a:ext cx="120" cy="158"/>
              </a:xfrm>
              <a:custGeom>
                <a:avLst/>
                <a:gdLst>
                  <a:gd name="T0" fmla="*/ 0 w 120"/>
                  <a:gd name="T1" fmla="*/ 14 h 158"/>
                  <a:gd name="T2" fmla="*/ 81 w 120"/>
                  <a:gd name="T3" fmla="*/ 158 h 158"/>
                  <a:gd name="T4" fmla="*/ 102 w 120"/>
                  <a:gd name="T5" fmla="*/ 154 h 158"/>
                  <a:gd name="T6" fmla="*/ 120 w 120"/>
                  <a:gd name="T7" fmla="*/ 83 h 158"/>
                  <a:gd name="T8" fmla="*/ 98 w 120"/>
                  <a:gd name="T9" fmla="*/ 67 h 158"/>
                  <a:gd name="T10" fmla="*/ 84 w 120"/>
                  <a:gd name="T11" fmla="*/ 119 h 158"/>
                  <a:gd name="T12" fmla="*/ 17 w 120"/>
                  <a:gd name="T13" fmla="*/ 0 h 158"/>
                  <a:gd name="T14" fmla="*/ 0 w 120"/>
                  <a:gd name="T15" fmla="*/ 14 h 158"/>
                  <a:gd name="T16" fmla="*/ 0 w 120"/>
                  <a:gd name="T17" fmla="*/ 14 h 15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0"/>
                  <a:gd name="T28" fmla="*/ 0 h 158"/>
                  <a:gd name="T29" fmla="*/ 120 w 120"/>
                  <a:gd name="T30" fmla="*/ 158 h 15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0" h="158">
                    <a:moveTo>
                      <a:pt x="0" y="14"/>
                    </a:moveTo>
                    <a:lnTo>
                      <a:pt x="81" y="158"/>
                    </a:lnTo>
                    <a:lnTo>
                      <a:pt x="102" y="154"/>
                    </a:lnTo>
                    <a:lnTo>
                      <a:pt x="120" y="83"/>
                    </a:lnTo>
                    <a:lnTo>
                      <a:pt x="98" y="67"/>
                    </a:lnTo>
                    <a:lnTo>
                      <a:pt x="84" y="119"/>
                    </a:lnTo>
                    <a:lnTo>
                      <a:pt x="17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72" name="Freeform 131"/>
              <p:cNvSpPr>
                <a:spLocks/>
              </p:cNvSpPr>
              <p:nvPr/>
            </p:nvSpPr>
            <p:spPr bwMode="auto">
              <a:xfrm>
                <a:off x="3603" y="1886"/>
                <a:ext cx="88" cy="150"/>
              </a:xfrm>
              <a:custGeom>
                <a:avLst/>
                <a:gdLst>
                  <a:gd name="T0" fmla="*/ 88 w 88"/>
                  <a:gd name="T1" fmla="*/ 150 h 150"/>
                  <a:gd name="T2" fmla="*/ 15 w 88"/>
                  <a:gd name="T3" fmla="*/ 0 h 150"/>
                  <a:gd name="T4" fmla="*/ 0 w 88"/>
                  <a:gd name="T5" fmla="*/ 28 h 150"/>
                  <a:gd name="T6" fmla="*/ 59 w 88"/>
                  <a:gd name="T7" fmla="*/ 150 h 150"/>
                  <a:gd name="T8" fmla="*/ 88 w 88"/>
                  <a:gd name="T9" fmla="*/ 150 h 150"/>
                  <a:gd name="T10" fmla="*/ 88 w 88"/>
                  <a:gd name="T11" fmla="*/ 150 h 1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8"/>
                  <a:gd name="T19" fmla="*/ 0 h 150"/>
                  <a:gd name="T20" fmla="*/ 88 w 88"/>
                  <a:gd name="T21" fmla="*/ 150 h 1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8" h="150">
                    <a:moveTo>
                      <a:pt x="88" y="150"/>
                    </a:moveTo>
                    <a:lnTo>
                      <a:pt x="15" y="0"/>
                    </a:lnTo>
                    <a:lnTo>
                      <a:pt x="0" y="28"/>
                    </a:lnTo>
                    <a:lnTo>
                      <a:pt x="59" y="150"/>
                    </a:lnTo>
                    <a:lnTo>
                      <a:pt x="88" y="1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73" name="Freeform 132"/>
              <p:cNvSpPr>
                <a:spLocks/>
              </p:cNvSpPr>
              <p:nvPr/>
            </p:nvSpPr>
            <p:spPr bwMode="auto">
              <a:xfrm>
                <a:off x="3583" y="1827"/>
                <a:ext cx="195" cy="217"/>
              </a:xfrm>
              <a:custGeom>
                <a:avLst/>
                <a:gdLst>
                  <a:gd name="T0" fmla="*/ 100 w 195"/>
                  <a:gd name="T1" fmla="*/ 65 h 217"/>
                  <a:gd name="T2" fmla="*/ 100 w 195"/>
                  <a:gd name="T3" fmla="*/ 62 h 217"/>
                  <a:gd name="T4" fmla="*/ 102 w 195"/>
                  <a:gd name="T5" fmla="*/ 55 h 217"/>
                  <a:gd name="T6" fmla="*/ 102 w 195"/>
                  <a:gd name="T7" fmla="*/ 44 h 217"/>
                  <a:gd name="T8" fmla="*/ 104 w 195"/>
                  <a:gd name="T9" fmla="*/ 32 h 217"/>
                  <a:gd name="T10" fmla="*/ 102 w 195"/>
                  <a:gd name="T11" fmla="*/ 20 h 217"/>
                  <a:gd name="T12" fmla="*/ 100 w 195"/>
                  <a:gd name="T13" fmla="*/ 10 h 217"/>
                  <a:gd name="T14" fmla="*/ 93 w 195"/>
                  <a:gd name="T15" fmla="*/ 3 h 217"/>
                  <a:gd name="T16" fmla="*/ 83 w 195"/>
                  <a:gd name="T17" fmla="*/ 0 h 217"/>
                  <a:gd name="T18" fmla="*/ 69 w 195"/>
                  <a:gd name="T19" fmla="*/ 4 h 217"/>
                  <a:gd name="T20" fmla="*/ 56 w 195"/>
                  <a:gd name="T21" fmla="*/ 14 h 217"/>
                  <a:gd name="T22" fmla="*/ 44 w 195"/>
                  <a:gd name="T23" fmla="*/ 28 h 217"/>
                  <a:gd name="T24" fmla="*/ 32 w 195"/>
                  <a:gd name="T25" fmla="*/ 46 h 217"/>
                  <a:gd name="T26" fmla="*/ 21 w 195"/>
                  <a:gd name="T27" fmla="*/ 65 h 217"/>
                  <a:gd name="T28" fmla="*/ 13 w 195"/>
                  <a:gd name="T29" fmla="*/ 83 h 217"/>
                  <a:gd name="T30" fmla="*/ 6 w 195"/>
                  <a:gd name="T31" fmla="*/ 98 h 217"/>
                  <a:gd name="T32" fmla="*/ 3 w 195"/>
                  <a:gd name="T33" fmla="*/ 111 h 217"/>
                  <a:gd name="T34" fmla="*/ 0 w 195"/>
                  <a:gd name="T35" fmla="*/ 122 h 217"/>
                  <a:gd name="T36" fmla="*/ 0 w 195"/>
                  <a:gd name="T37" fmla="*/ 136 h 217"/>
                  <a:gd name="T38" fmla="*/ 0 w 195"/>
                  <a:gd name="T39" fmla="*/ 150 h 217"/>
                  <a:gd name="T40" fmla="*/ 2 w 195"/>
                  <a:gd name="T41" fmla="*/ 165 h 217"/>
                  <a:gd name="T42" fmla="*/ 2 w 195"/>
                  <a:gd name="T43" fmla="*/ 178 h 217"/>
                  <a:gd name="T44" fmla="*/ 3 w 195"/>
                  <a:gd name="T45" fmla="*/ 188 h 217"/>
                  <a:gd name="T46" fmla="*/ 4 w 195"/>
                  <a:gd name="T47" fmla="*/ 196 h 217"/>
                  <a:gd name="T48" fmla="*/ 4 w 195"/>
                  <a:gd name="T49" fmla="*/ 199 h 217"/>
                  <a:gd name="T50" fmla="*/ 32 w 195"/>
                  <a:gd name="T51" fmla="*/ 200 h 217"/>
                  <a:gd name="T52" fmla="*/ 31 w 195"/>
                  <a:gd name="T53" fmla="*/ 195 h 217"/>
                  <a:gd name="T54" fmla="*/ 30 w 195"/>
                  <a:gd name="T55" fmla="*/ 182 h 217"/>
                  <a:gd name="T56" fmla="*/ 28 w 195"/>
                  <a:gd name="T57" fmla="*/ 167 h 217"/>
                  <a:gd name="T58" fmla="*/ 28 w 195"/>
                  <a:gd name="T59" fmla="*/ 147 h 217"/>
                  <a:gd name="T60" fmla="*/ 28 w 195"/>
                  <a:gd name="T61" fmla="*/ 126 h 217"/>
                  <a:gd name="T62" fmla="*/ 32 w 195"/>
                  <a:gd name="T63" fmla="*/ 104 h 217"/>
                  <a:gd name="T64" fmla="*/ 38 w 195"/>
                  <a:gd name="T65" fmla="*/ 84 h 217"/>
                  <a:gd name="T66" fmla="*/ 46 w 195"/>
                  <a:gd name="T67" fmla="*/ 63 h 217"/>
                  <a:gd name="T68" fmla="*/ 53 w 195"/>
                  <a:gd name="T69" fmla="*/ 48 h 217"/>
                  <a:gd name="T70" fmla="*/ 60 w 195"/>
                  <a:gd name="T71" fmla="*/ 37 h 217"/>
                  <a:gd name="T72" fmla="*/ 66 w 195"/>
                  <a:gd name="T73" fmla="*/ 31 h 217"/>
                  <a:gd name="T74" fmla="*/ 74 w 195"/>
                  <a:gd name="T75" fmla="*/ 30 h 217"/>
                  <a:gd name="T76" fmla="*/ 79 w 195"/>
                  <a:gd name="T77" fmla="*/ 37 h 217"/>
                  <a:gd name="T78" fmla="*/ 79 w 195"/>
                  <a:gd name="T79" fmla="*/ 45 h 217"/>
                  <a:gd name="T80" fmla="*/ 80 w 195"/>
                  <a:gd name="T81" fmla="*/ 59 h 217"/>
                  <a:gd name="T82" fmla="*/ 80 w 195"/>
                  <a:gd name="T83" fmla="*/ 69 h 217"/>
                  <a:gd name="T84" fmla="*/ 83 w 195"/>
                  <a:gd name="T85" fmla="*/ 80 h 217"/>
                  <a:gd name="T86" fmla="*/ 86 w 195"/>
                  <a:gd name="T87" fmla="*/ 88 h 217"/>
                  <a:gd name="T88" fmla="*/ 90 w 195"/>
                  <a:gd name="T89" fmla="*/ 101 h 217"/>
                  <a:gd name="T90" fmla="*/ 95 w 195"/>
                  <a:gd name="T91" fmla="*/ 108 h 217"/>
                  <a:gd name="T92" fmla="*/ 164 w 195"/>
                  <a:gd name="T93" fmla="*/ 214 h 217"/>
                  <a:gd name="T94" fmla="*/ 195 w 195"/>
                  <a:gd name="T95" fmla="*/ 217 h 217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95"/>
                  <a:gd name="T145" fmla="*/ 0 h 217"/>
                  <a:gd name="T146" fmla="*/ 195 w 195"/>
                  <a:gd name="T147" fmla="*/ 217 h 217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95" h="217">
                    <a:moveTo>
                      <a:pt x="195" y="217"/>
                    </a:moveTo>
                    <a:lnTo>
                      <a:pt x="100" y="65"/>
                    </a:lnTo>
                    <a:lnTo>
                      <a:pt x="100" y="63"/>
                    </a:lnTo>
                    <a:lnTo>
                      <a:pt x="100" y="62"/>
                    </a:lnTo>
                    <a:lnTo>
                      <a:pt x="101" y="59"/>
                    </a:lnTo>
                    <a:lnTo>
                      <a:pt x="102" y="55"/>
                    </a:lnTo>
                    <a:lnTo>
                      <a:pt x="102" y="49"/>
                    </a:lnTo>
                    <a:lnTo>
                      <a:pt x="102" y="44"/>
                    </a:lnTo>
                    <a:lnTo>
                      <a:pt x="104" y="38"/>
                    </a:lnTo>
                    <a:lnTo>
                      <a:pt x="104" y="32"/>
                    </a:lnTo>
                    <a:lnTo>
                      <a:pt x="104" y="25"/>
                    </a:lnTo>
                    <a:lnTo>
                      <a:pt x="102" y="20"/>
                    </a:lnTo>
                    <a:lnTo>
                      <a:pt x="101" y="14"/>
                    </a:lnTo>
                    <a:lnTo>
                      <a:pt x="100" y="10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88" y="0"/>
                    </a:lnTo>
                    <a:lnTo>
                      <a:pt x="83" y="0"/>
                    </a:lnTo>
                    <a:lnTo>
                      <a:pt x="76" y="0"/>
                    </a:lnTo>
                    <a:lnTo>
                      <a:pt x="69" y="4"/>
                    </a:lnTo>
                    <a:lnTo>
                      <a:pt x="62" y="9"/>
                    </a:lnTo>
                    <a:lnTo>
                      <a:pt x="56" y="14"/>
                    </a:lnTo>
                    <a:lnTo>
                      <a:pt x="49" y="21"/>
                    </a:lnTo>
                    <a:lnTo>
                      <a:pt x="44" y="28"/>
                    </a:lnTo>
                    <a:lnTo>
                      <a:pt x="37" y="37"/>
                    </a:lnTo>
                    <a:lnTo>
                      <a:pt x="32" y="46"/>
                    </a:lnTo>
                    <a:lnTo>
                      <a:pt x="27" y="55"/>
                    </a:lnTo>
                    <a:lnTo>
                      <a:pt x="21" y="65"/>
                    </a:lnTo>
                    <a:lnTo>
                      <a:pt x="16" y="73"/>
                    </a:lnTo>
                    <a:lnTo>
                      <a:pt x="13" y="83"/>
                    </a:lnTo>
                    <a:lnTo>
                      <a:pt x="9" y="90"/>
                    </a:lnTo>
                    <a:lnTo>
                      <a:pt x="6" y="98"/>
                    </a:lnTo>
                    <a:lnTo>
                      <a:pt x="3" y="104"/>
                    </a:lnTo>
                    <a:lnTo>
                      <a:pt x="3" y="111"/>
                    </a:lnTo>
                    <a:lnTo>
                      <a:pt x="2" y="116"/>
                    </a:lnTo>
                    <a:lnTo>
                      <a:pt x="0" y="122"/>
                    </a:lnTo>
                    <a:lnTo>
                      <a:pt x="0" y="129"/>
                    </a:lnTo>
                    <a:lnTo>
                      <a:pt x="0" y="136"/>
                    </a:lnTo>
                    <a:lnTo>
                      <a:pt x="0" y="143"/>
                    </a:lnTo>
                    <a:lnTo>
                      <a:pt x="0" y="150"/>
                    </a:lnTo>
                    <a:lnTo>
                      <a:pt x="0" y="158"/>
                    </a:lnTo>
                    <a:lnTo>
                      <a:pt x="2" y="165"/>
                    </a:lnTo>
                    <a:lnTo>
                      <a:pt x="2" y="171"/>
                    </a:lnTo>
                    <a:lnTo>
                      <a:pt x="2" y="178"/>
                    </a:lnTo>
                    <a:lnTo>
                      <a:pt x="2" y="182"/>
                    </a:lnTo>
                    <a:lnTo>
                      <a:pt x="3" y="188"/>
                    </a:lnTo>
                    <a:lnTo>
                      <a:pt x="3" y="192"/>
                    </a:lnTo>
                    <a:lnTo>
                      <a:pt x="4" y="196"/>
                    </a:lnTo>
                    <a:lnTo>
                      <a:pt x="4" y="198"/>
                    </a:lnTo>
                    <a:lnTo>
                      <a:pt x="4" y="199"/>
                    </a:lnTo>
                    <a:lnTo>
                      <a:pt x="34" y="202"/>
                    </a:lnTo>
                    <a:lnTo>
                      <a:pt x="32" y="200"/>
                    </a:lnTo>
                    <a:lnTo>
                      <a:pt x="32" y="199"/>
                    </a:lnTo>
                    <a:lnTo>
                      <a:pt x="31" y="195"/>
                    </a:lnTo>
                    <a:lnTo>
                      <a:pt x="31" y="189"/>
                    </a:lnTo>
                    <a:lnTo>
                      <a:pt x="30" y="182"/>
                    </a:lnTo>
                    <a:lnTo>
                      <a:pt x="30" y="175"/>
                    </a:lnTo>
                    <a:lnTo>
                      <a:pt x="28" y="167"/>
                    </a:lnTo>
                    <a:lnTo>
                      <a:pt x="28" y="158"/>
                    </a:lnTo>
                    <a:lnTo>
                      <a:pt x="28" y="147"/>
                    </a:lnTo>
                    <a:lnTo>
                      <a:pt x="28" y="137"/>
                    </a:lnTo>
                    <a:lnTo>
                      <a:pt x="28" y="126"/>
                    </a:lnTo>
                    <a:lnTo>
                      <a:pt x="30" y="116"/>
                    </a:lnTo>
                    <a:lnTo>
                      <a:pt x="32" y="104"/>
                    </a:lnTo>
                    <a:lnTo>
                      <a:pt x="34" y="94"/>
                    </a:lnTo>
                    <a:lnTo>
                      <a:pt x="38" y="84"/>
                    </a:lnTo>
                    <a:lnTo>
                      <a:pt x="42" y="74"/>
                    </a:lnTo>
                    <a:lnTo>
                      <a:pt x="46" y="63"/>
                    </a:lnTo>
                    <a:lnTo>
                      <a:pt x="51" y="56"/>
                    </a:lnTo>
                    <a:lnTo>
                      <a:pt x="53" y="48"/>
                    </a:lnTo>
                    <a:lnTo>
                      <a:pt x="58" y="42"/>
                    </a:lnTo>
                    <a:lnTo>
                      <a:pt x="60" y="37"/>
                    </a:lnTo>
                    <a:lnTo>
                      <a:pt x="65" y="34"/>
                    </a:lnTo>
                    <a:lnTo>
                      <a:pt x="66" y="31"/>
                    </a:lnTo>
                    <a:lnTo>
                      <a:pt x="70" y="31"/>
                    </a:lnTo>
                    <a:lnTo>
                      <a:pt x="74" y="30"/>
                    </a:lnTo>
                    <a:lnTo>
                      <a:pt x="77" y="34"/>
                    </a:lnTo>
                    <a:lnTo>
                      <a:pt x="79" y="37"/>
                    </a:lnTo>
                    <a:lnTo>
                      <a:pt x="79" y="41"/>
                    </a:lnTo>
                    <a:lnTo>
                      <a:pt x="79" y="45"/>
                    </a:lnTo>
                    <a:lnTo>
                      <a:pt x="80" y="52"/>
                    </a:lnTo>
                    <a:lnTo>
                      <a:pt x="80" y="59"/>
                    </a:lnTo>
                    <a:lnTo>
                      <a:pt x="80" y="65"/>
                    </a:lnTo>
                    <a:lnTo>
                      <a:pt x="80" y="69"/>
                    </a:lnTo>
                    <a:lnTo>
                      <a:pt x="81" y="74"/>
                    </a:lnTo>
                    <a:lnTo>
                      <a:pt x="83" y="80"/>
                    </a:lnTo>
                    <a:lnTo>
                      <a:pt x="84" y="84"/>
                    </a:lnTo>
                    <a:lnTo>
                      <a:pt x="86" y="88"/>
                    </a:lnTo>
                    <a:lnTo>
                      <a:pt x="88" y="94"/>
                    </a:lnTo>
                    <a:lnTo>
                      <a:pt x="90" y="101"/>
                    </a:lnTo>
                    <a:lnTo>
                      <a:pt x="94" y="105"/>
                    </a:lnTo>
                    <a:lnTo>
                      <a:pt x="95" y="108"/>
                    </a:lnTo>
                    <a:lnTo>
                      <a:pt x="97" y="111"/>
                    </a:lnTo>
                    <a:lnTo>
                      <a:pt x="164" y="214"/>
                    </a:lnTo>
                    <a:lnTo>
                      <a:pt x="195" y="2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74" name="Freeform 133"/>
              <p:cNvSpPr>
                <a:spLocks/>
              </p:cNvSpPr>
              <p:nvPr/>
            </p:nvSpPr>
            <p:spPr bwMode="auto">
              <a:xfrm>
                <a:off x="3464" y="1490"/>
                <a:ext cx="490" cy="521"/>
              </a:xfrm>
              <a:custGeom>
                <a:avLst/>
                <a:gdLst>
                  <a:gd name="T0" fmla="*/ 429 w 490"/>
                  <a:gd name="T1" fmla="*/ 59 h 521"/>
                  <a:gd name="T2" fmla="*/ 490 w 490"/>
                  <a:gd name="T3" fmla="*/ 91 h 521"/>
                  <a:gd name="T4" fmla="*/ 490 w 490"/>
                  <a:gd name="T5" fmla="*/ 136 h 521"/>
                  <a:gd name="T6" fmla="*/ 471 w 490"/>
                  <a:gd name="T7" fmla="*/ 112 h 521"/>
                  <a:gd name="T8" fmla="*/ 454 w 490"/>
                  <a:gd name="T9" fmla="*/ 112 h 521"/>
                  <a:gd name="T10" fmla="*/ 434 w 490"/>
                  <a:gd name="T11" fmla="*/ 91 h 521"/>
                  <a:gd name="T12" fmla="*/ 402 w 490"/>
                  <a:gd name="T13" fmla="*/ 88 h 521"/>
                  <a:gd name="T14" fmla="*/ 387 w 490"/>
                  <a:gd name="T15" fmla="*/ 110 h 521"/>
                  <a:gd name="T16" fmla="*/ 360 w 490"/>
                  <a:gd name="T17" fmla="*/ 85 h 521"/>
                  <a:gd name="T18" fmla="*/ 331 w 490"/>
                  <a:gd name="T19" fmla="*/ 75 h 521"/>
                  <a:gd name="T20" fmla="*/ 318 w 490"/>
                  <a:gd name="T21" fmla="*/ 91 h 521"/>
                  <a:gd name="T22" fmla="*/ 331 w 490"/>
                  <a:gd name="T23" fmla="*/ 117 h 521"/>
                  <a:gd name="T24" fmla="*/ 312 w 490"/>
                  <a:gd name="T25" fmla="*/ 124 h 521"/>
                  <a:gd name="T26" fmla="*/ 283 w 490"/>
                  <a:gd name="T27" fmla="*/ 117 h 521"/>
                  <a:gd name="T28" fmla="*/ 277 w 490"/>
                  <a:gd name="T29" fmla="*/ 143 h 521"/>
                  <a:gd name="T30" fmla="*/ 242 w 490"/>
                  <a:gd name="T31" fmla="*/ 143 h 521"/>
                  <a:gd name="T32" fmla="*/ 224 w 490"/>
                  <a:gd name="T33" fmla="*/ 120 h 521"/>
                  <a:gd name="T34" fmla="*/ 193 w 490"/>
                  <a:gd name="T35" fmla="*/ 123 h 521"/>
                  <a:gd name="T36" fmla="*/ 196 w 490"/>
                  <a:gd name="T37" fmla="*/ 140 h 521"/>
                  <a:gd name="T38" fmla="*/ 174 w 490"/>
                  <a:gd name="T39" fmla="*/ 145 h 521"/>
                  <a:gd name="T40" fmla="*/ 174 w 490"/>
                  <a:gd name="T41" fmla="*/ 169 h 521"/>
                  <a:gd name="T42" fmla="*/ 144 w 490"/>
                  <a:gd name="T43" fmla="*/ 179 h 521"/>
                  <a:gd name="T44" fmla="*/ 125 w 490"/>
                  <a:gd name="T45" fmla="*/ 194 h 521"/>
                  <a:gd name="T46" fmla="*/ 122 w 490"/>
                  <a:gd name="T47" fmla="*/ 214 h 521"/>
                  <a:gd name="T48" fmla="*/ 107 w 490"/>
                  <a:gd name="T49" fmla="*/ 217 h 521"/>
                  <a:gd name="T50" fmla="*/ 107 w 490"/>
                  <a:gd name="T51" fmla="*/ 246 h 521"/>
                  <a:gd name="T52" fmla="*/ 90 w 490"/>
                  <a:gd name="T53" fmla="*/ 263 h 521"/>
                  <a:gd name="T54" fmla="*/ 81 w 490"/>
                  <a:gd name="T55" fmla="*/ 291 h 521"/>
                  <a:gd name="T56" fmla="*/ 63 w 490"/>
                  <a:gd name="T57" fmla="*/ 308 h 521"/>
                  <a:gd name="T58" fmla="*/ 76 w 490"/>
                  <a:gd name="T59" fmla="*/ 323 h 521"/>
                  <a:gd name="T60" fmla="*/ 66 w 490"/>
                  <a:gd name="T61" fmla="*/ 354 h 521"/>
                  <a:gd name="T62" fmla="*/ 48 w 490"/>
                  <a:gd name="T63" fmla="*/ 354 h 521"/>
                  <a:gd name="T64" fmla="*/ 53 w 490"/>
                  <a:gd name="T65" fmla="*/ 378 h 521"/>
                  <a:gd name="T66" fmla="*/ 38 w 490"/>
                  <a:gd name="T67" fmla="*/ 382 h 521"/>
                  <a:gd name="T68" fmla="*/ 38 w 490"/>
                  <a:gd name="T69" fmla="*/ 417 h 521"/>
                  <a:gd name="T70" fmla="*/ 48 w 490"/>
                  <a:gd name="T71" fmla="*/ 427 h 521"/>
                  <a:gd name="T72" fmla="*/ 42 w 490"/>
                  <a:gd name="T73" fmla="*/ 459 h 521"/>
                  <a:gd name="T74" fmla="*/ 38 w 490"/>
                  <a:gd name="T75" fmla="*/ 479 h 521"/>
                  <a:gd name="T76" fmla="*/ 45 w 490"/>
                  <a:gd name="T77" fmla="*/ 501 h 521"/>
                  <a:gd name="T78" fmla="*/ 21 w 490"/>
                  <a:gd name="T79" fmla="*/ 521 h 521"/>
                  <a:gd name="T80" fmla="*/ 0 w 490"/>
                  <a:gd name="T81" fmla="*/ 424 h 521"/>
                  <a:gd name="T82" fmla="*/ 18 w 490"/>
                  <a:gd name="T83" fmla="*/ 333 h 521"/>
                  <a:gd name="T84" fmla="*/ 119 w 490"/>
                  <a:gd name="T85" fmla="*/ 130 h 521"/>
                  <a:gd name="T86" fmla="*/ 185 w 490"/>
                  <a:gd name="T87" fmla="*/ 36 h 521"/>
                  <a:gd name="T88" fmla="*/ 308 w 490"/>
                  <a:gd name="T89" fmla="*/ 0 h 521"/>
                  <a:gd name="T90" fmla="*/ 402 w 490"/>
                  <a:gd name="T91" fmla="*/ 29 h 521"/>
                  <a:gd name="T92" fmla="*/ 429 w 490"/>
                  <a:gd name="T93" fmla="*/ 59 h 521"/>
                  <a:gd name="T94" fmla="*/ 429 w 490"/>
                  <a:gd name="T95" fmla="*/ 59 h 52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90"/>
                  <a:gd name="T145" fmla="*/ 0 h 521"/>
                  <a:gd name="T146" fmla="*/ 490 w 490"/>
                  <a:gd name="T147" fmla="*/ 521 h 521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90" h="521">
                    <a:moveTo>
                      <a:pt x="429" y="59"/>
                    </a:moveTo>
                    <a:lnTo>
                      <a:pt x="490" y="91"/>
                    </a:lnTo>
                    <a:lnTo>
                      <a:pt x="490" y="136"/>
                    </a:lnTo>
                    <a:lnTo>
                      <a:pt x="471" y="112"/>
                    </a:lnTo>
                    <a:lnTo>
                      <a:pt x="454" y="112"/>
                    </a:lnTo>
                    <a:lnTo>
                      <a:pt x="434" y="91"/>
                    </a:lnTo>
                    <a:lnTo>
                      <a:pt x="402" y="88"/>
                    </a:lnTo>
                    <a:lnTo>
                      <a:pt x="387" y="110"/>
                    </a:lnTo>
                    <a:lnTo>
                      <a:pt x="360" y="85"/>
                    </a:lnTo>
                    <a:lnTo>
                      <a:pt x="331" y="75"/>
                    </a:lnTo>
                    <a:lnTo>
                      <a:pt x="318" y="91"/>
                    </a:lnTo>
                    <a:lnTo>
                      <a:pt x="331" y="117"/>
                    </a:lnTo>
                    <a:lnTo>
                      <a:pt x="312" y="124"/>
                    </a:lnTo>
                    <a:lnTo>
                      <a:pt x="283" y="117"/>
                    </a:lnTo>
                    <a:lnTo>
                      <a:pt x="277" y="143"/>
                    </a:lnTo>
                    <a:lnTo>
                      <a:pt x="242" y="143"/>
                    </a:lnTo>
                    <a:lnTo>
                      <a:pt x="224" y="120"/>
                    </a:lnTo>
                    <a:lnTo>
                      <a:pt x="193" y="123"/>
                    </a:lnTo>
                    <a:lnTo>
                      <a:pt x="196" y="140"/>
                    </a:lnTo>
                    <a:lnTo>
                      <a:pt x="174" y="145"/>
                    </a:lnTo>
                    <a:lnTo>
                      <a:pt x="174" y="169"/>
                    </a:lnTo>
                    <a:lnTo>
                      <a:pt x="144" y="179"/>
                    </a:lnTo>
                    <a:lnTo>
                      <a:pt x="125" y="194"/>
                    </a:lnTo>
                    <a:lnTo>
                      <a:pt x="122" y="214"/>
                    </a:lnTo>
                    <a:lnTo>
                      <a:pt x="107" y="217"/>
                    </a:lnTo>
                    <a:lnTo>
                      <a:pt x="107" y="246"/>
                    </a:lnTo>
                    <a:lnTo>
                      <a:pt x="90" y="263"/>
                    </a:lnTo>
                    <a:lnTo>
                      <a:pt x="81" y="291"/>
                    </a:lnTo>
                    <a:lnTo>
                      <a:pt x="63" y="308"/>
                    </a:lnTo>
                    <a:lnTo>
                      <a:pt x="76" y="323"/>
                    </a:lnTo>
                    <a:lnTo>
                      <a:pt x="66" y="354"/>
                    </a:lnTo>
                    <a:lnTo>
                      <a:pt x="48" y="354"/>
                    </a:lnTo>
                    <a:lnTo>
                      <a:pt x="53" y="378"/>
                    </a:lnTo>
                    <a:lnTo>
                      <a:pt x="38" y="382"/>
                    </a:lnTo>
                    <a:lnTo>
                      <a:pt x="38" y="417"/>
                    </a:lnTo>
                    <a:lnTo>
                      <a:pt x="48" y="427"/>
                    </a:lnTo>
                    <a:lnTo>
                      <a:pt x="42" y="459"/>
                    </a:lnTo>
                    <a:lnTo>
                      <a:pt x="38" y="479"/>
                    </a:lnTo>
                    <a:lnTo>
                      <a:pt x="45" y="501"/>
                    </a:lnTo>
                    <a:lnTo>
                      <a:pt x="21" y="521"/>
                    </a:lnTo>
                    <a:lnTo>
                      <a:pt x="0" y="424"/>
                    </a:lnTo>
                    <a:lnTo>
                      <a:pt x="18" y="333"/>
                    </a:lnTo>
                    <a:lnTo>
                      <a:pt x="119" y="130"/>
                    </a:lnTo>
                    <a:lnTo>
                      <a:pt x="185" y="36"/>
                    </a:lnTo>
                    <a:lnTo>
                      <a:pt x="308" y="0"/>
                    </a:lnTo>
                    <a:lnTo>
                      <a:pt x="402" y="29"/>
                    </a:lnTo>
                    <a:lnTo>
                      <a:pt x="429" y="59"/>
                    </a:lnTo>
                    <a:close/>
                  </a:path>
                </a:pathLst>
              </a:custGeom>
              <a:solidFill>
                <a:srgbClr val="D9BF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75" name="Freeform 134"/>
              <p:cNvSpPr>
                <a:spLocks/>
              </p:cNvSpPr>
              <p:nvPr/>
            </p:nvSpPr>
            <p:spPr bwMode="auto">
              <a:xfrm>
                <a:off x="3454" y="1483"/>
                <a:ext cx="643" cy="586"/>
              </a:xfrm>
              <a:custGeom>
                <a:avLst/>
                <a:gdLst>
                  <a:gd name="T0" fmla="*/ 45 w 643"/>
                  <a:gd name="T1" fmla="*/ 521 h 586"/>
                  <a:gd name="T2" fmla="*/ 37 w 643"/>
                  <a:gd name="T3" fmla="*/ 495 h 586"/>
                  <a:gd name="T4" fmla="*/ 28 w 643"/>
                  <a:gd name="T5" fmla="*/ 456 h 586"/>
                  <a:gd name="T6" fmla="*/ 26 w 643"/>
                  <a:gd name="T7" fmla="*/ 413 h 586"/>
                  <a:gd name="T8" fmla="*/ 40 w 643"/>
                  <a:gd name="T9" fmla="*/ 351 h 586"/>
                  <a:gd name="T10" fmla="*/ 82 w 643"/>
                  <a:gd name="T11" fmla="*/ 250 h 586"/>
                  <a:gd name="T12" fmla="*/ 136 w 643"/>
                  <a:gd name="T13" fmla="*/ 144 h 586"/>
                  <a:gd name="T14" fmla="*/ 191 w 643"/>
                  <a:gd name="T15" fmla="*/ 67 h 586"/>
                  <a:gd name="T16" fmla="*/ 238 w 643"/>
                  <a:gd name="T17" fmla="*/ 35 h 586"/>
                  <a:gd name="T18" fmla="*/ 297 w 643"/>
                  <a:gd name="T19" fmla="*/ 25 h 586"/>
                  <a:gd name="T20" fmla="*/ 363 w 643"/>
                  <a:gd name="T21" fmla="*/ 33 h 586"/>
                  <a:gd name="T22" fmla="*/ 432 w 643"/>
                  <a:gd name="T23" fmla="*/ 64 h 586"/>
                  <a:gd name="T24" fmla="*/ 497 w 643"/>
                  <a:gd name="T25" fmla="*/ 113 h 586"/>
                  <a:gd name="T26" fmla="*/ 552 w 643"/>
                  <a:gd name="T27" fmla="*/ 173 h 586"/>
                  <a:gd name="T28" fmla="*/ 591 w 643"/>
                  <a:gd name="T29" fmla="*/ 235 h 586"/>
                  <a:gd name="T30" fmla="*/ 612 w 643"/>
                  <a:gd name="T31" fmla="*/ 298 h 586"/>
                  <a:gd name="T32" fmla="*/ 614 w 643"/>
                  <a:gd name="T33" fmla="*/ 355 h 586"/>
                  <a:gd name="T34" fmla="*/ 608 w 643"/>
                  <a:gd name="T35" fmla="*/ 399 h 586"/>
                  <a:gd name="T36" fmla="*/ 600 w 643"/>
                  <a:gd name="T37" fmla="*/ 431 h 586"/>
                  <a:gd name="T38" fmla="*/ 591 w 643"/>
                  <a:gd name="T39" fmla="*/ 453 h 586"/>
                  <a:gd name="T40" fmla="*/ 577 w 643"/>
                  <a:gd name="T41" fmla="*/ 476 h 586"/>
                  <a:gd name="T42" fmla="*/ 552 w 643"/>
                  <a:gd name="T43" fmla="*/ 514 h 586"/>
                  <a:gd name="T44" fmla="*/ 525 w 643"/>
                  <a:gd name="T45" fmla="*/ 551 h 586"/>
                  <a:gd name="T46" fmla="*/ 510 w 643"/>
                  <a:gd name="T47" fmla="*/ 574 h 586"/>
                  <a:gd name="T48" fmla="*/ 546 w 643"/>
                  <a:gd name="T49" fmla="*/ 581 h 586"/>
                  <a:gd name="T50" fmla="*/ 574 w 643"/>
                  <a:gd name="T51" fmla="*/ 543 h 586"/>
                  <a:gd name="T52" fmla="*/ 612 w 643"/>
                  <a:gd name="T53" fmla="*/ 483 h 586"/>
                  <a:gd name="T54" fmla="*/ 639 w 643"/>
                  <a:gd name="T55" fmla="*/ 416 h 586"/>
                  <a:gd name="T56" fmla="*/ 642 w 643"/>
                  <a:gd name="T57" fmla="*/ 358 h 586"/>
                  <a:gd name="T58" fmla="*/ 636 w 643"/>
                  <a:gd name="T59" fmla="*/ 306 h 586"/>
                  <a:gd name="T60" fmla="*/ 623 w 643"/>
                  <a:gd name="T61" fmla="*/ 259 h 586"/>
                  <a:gd name="T62" fmla="*/ 605 w 643"/>
                  <a:gd name="T63" fmla="*/ 208 h 586"/>
                  <a:gd name="T64" fmla="*/ 576 w 643"/>
                  <a:gd name="T65" fmla="*/ 154 h 586"/>
                  <a:gd name="T66" fmla="*/ 521 w 643"/>
                  <a:gd name="T67" fmla="*/ 91 h 586"/>
                  <a:gd name="T68" fmla="*/ 447 w 643"/>
                  <a:gd name="T69" fmla="*/ 36 h 586"/>
                  <a:gd name="T70" fmla="*/ 356 w 643"/>
                  <a:gd name="T71" fmla="*/ 3 h 586"/>
                  <a:gd name="T72" fmla="*/ 261 w 643"/>
                  <a:gd name="T73" fmla="*/ 5 h 586"/>
                  <a:gd name="T74" fmla="*/ 187 w 643"/>
                  <a:gd name="T75" fmla="*/ 40 h 586"/>
                  <a:gd name="T76" fmla="*/ 133 w 643"/>
                  <a:gd name="T77" fmla="*/ 96 h 586"/>
                  <a:gd name="T78" fmla="*/ 97 w 643"/>
                  <a:gd name="T79" fmla="*/ 159 h 586"/>
                  <a:gd name="T80" fmla="*/ 66 w 643"/>
                  <a:gd name="T81" fmla="*/ 218 h 586"/>
                  <a:gd name="T82" fmla="*/ 37 w 643"/>
                  <a:gd name="T83" fmla="*/ 288 h 586"/>
                  <a:gd name="T84" fmla="*/ 13 w 643"/>
                  <a:gd name="T85" fmla="*/ 360 h 586"/>
                  <a:gd name="T86" fmla="*/ 0 w 643"/>
                  <a:gd name="T87" fmla="*/ 421 h 586"/>
                  <a:gd name="T88" fmla="*/ 5 w 643"/>
                  <a:gd name="T89" fmla="*/ 465 h 586"/>
                  <a:gd name="T90" fmla="*/ 12 w 643"/>
                  <a:gd name="T91" fmla="*/ 495 h 586"/>
                  <a:gd name="T92" fmla="*/ 20 w 643"/>
                  <a:gd name="T93" fmla="*/ 516 h 586"/>
                  <a:gd name="T94" fmla="*/ 27 w 643"/>
                  <a:gd name="T95" fmla="*/ 530 h 58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643"/>
                  <a:gd name="T145" fmla="*/ 0 h 586"/>
                  <a:gd name="T146" fmla="*/ 643 w 643"/>
                  <a:gd name="T147" fmla="*/ 586 h 58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643" h="586">
                    <a:moveTo>
                      <a:pt x="49" y="529"/>
                    </a:moveTo>
                    <a:lnTo>
                      <a:pt x="48" y="528"/>
                    </a:lnTo>
                    <a:lnTo>
                      <a:pt x="48" y="525"/>
                    </a:lnTo>
                    <a:lnTo>
                      <a:pt x="45" y="521"/>
                    </a:lnTo>
                    <a:lnTo>
                      <a:pt x="44" y="516"/>
                    </a:lnTo>
                    <a:lnTo>
                      <a:pt x="41" y="511"/>
                    </a:lnTo>
                    <a:lnTo>
                      <a:pt x="40" y="504"/>
                    </a:lnTo>
                    <a:lnTo>
                      <a:pt x="37" y="495"/>
                    </a:lnTo>
                    <a:lnTo>
                      <a:pt x="35" y="487"/>
                    </a:lnTo>
                    <a:lnTo>
                      <a:pt x="33" y="477"/>
                    </a:lnTo>
                    <a:lnTo>
                      <a:pt x="30" y="467"/>
                    </a:lnTo>
                    <a:lnTo>
                      <a:pt x="28" y="456"/>
                    </a:lnTo>
                    <a:lnTo>
                      <a:pt x="27" y="446"/>
                    </a:lnTo>
                    <a:lnTo>
                      <a:pt x="26" y="435"/>
                    </a:lnTo>
                    <a:lnTo>
                      <a:pt x="26" y="424"/>
                    </a:lnTo>
                    <a:lnTo>
                      <a:pt x="26" y="413"/>
                    </a:lnTo>
                    <a:lnTo>
                      <a:pt x="27" y="403"/>
                    </a:lnTo>
                    <a:lnTo>
                      <a:pt x="30" y="389"/>
                    </a:lnTo>
                    <a:lnTo>
                      <a:pt x="34" y="372"/>
                    </a:lnTo>
                    <a:lnTo>
                      <a:pt x="40" y="351"/>
                    </a:lnTo>
                    <a:lnTo>
                      <a:pt x="49" y="329"/>
                    </a:lnTo>
                    <a:lnTo>
                      <a:pt x="58" y="304"/>
                    </a:lnTo>
                    <a:lnTo>
                      <a:pt x="69" y="277"/>
                    </a:lnTo>
                    <a:lnTo>
                      <a:pt x="82" y="250"/>
                    </a:lnTo>
                    <a:lnTo>
                      <a:pt x="96" y="224"/>
                    </a:lnTo>
                    <a:lnTo>
                      <a:pt x="107" y="196"/>
                    </a:lnTo>
                    <a:lnTo>
                      <a:pt x="122" y="169"/>
                    </a:lnTo>
                    <a:lnTo>
                      <a:pt x="136" y="144"/>
                    </a:lnTo>
                    <a:lnTo>
                      <a:pt x="152" y="122"/>
                    </a:lnTo>
                    <a:lnTo>
                      <a:pt x="164" y="99"/>
                    </a:lnTo>
                    <a:lnTo>
                      <a:pt x="178" y="81"/>
                    </a:lnTo>
                    <a:lnTo>
                      <a:pt x="191" y="67"/>
                    </a:lnTo>
                    <a:lnTo>
                      <a:pt x="203" y="57"/>
                    </a:lnTo>
                    <a:lnTo>
                      <a:pt x="213" y="47"/>
                    </a:lnTo>
                    <a:lnTo>
                      <a:pt x="226" y="40"/>
                    </a:lnTo>
                    <a:lnTo>
                      <a:pt x="238" y="35"/>
                    </a:lnTo>
                    <a:lnTo>
                      <a:pt x="252" y="31"/>
                    </a:lnTo>
                    <a:lnTo>
                      <a:pt x="266" y="26"/>
                    </a:lnTo>
                    <a:lnTo>
                      <a:pt x="282" y="25"/>
                    </a:lnTo>
                    <a:lnTo>
                      <a:pt x="297" y="25"/>
                    </a:lnTo>
                    <a:lnTo>
                      <a:pt x="313" y="25"/>
                    </a:lnTo>
                    <a:lnTo>
                      <a:pt x="328" y="26"/>
                    </a:lnTo>
                    <a:lnTo>
                      <a:pt x="345" y="29"/>
                    </a:lnTo>
                    <a:lnTo>
                      <a:pt x="363" y="33"/>
                    </a:lnTo>
                    <a:lnTo>
                      <a:pt x="380" y="39"/>
                    </a:lnTo>
                    <a:lnTo>
                      <a:pt x="397" y="46"/>
                    </a:lnTo>
                    <a:lnTo>
                      <a:pt x="413" y="54"/>
                    </a:lnTo>
                    <a:lnTo>
                      <a:pt x="432" y="64"/>
                    </a:lnTo>
                    <a:lnTo>
                      <a:pt x="450" y="77"/>
                    </a:lnTo>
                    <a:lnTo>
                      <a:pt x="467" y="88"/>
                    </a:lnTo>
                    <a:lnTo>
                      <a:pt x="483" y="101"/>
                    </a:lnTo>
                    <a:lnTo>
                      <a:pt x="497" y="113"/>
                    </a:lnTo>
                    <a:lnTo>
                      <a:pt x="514" y="129"/>
                    </a:lnTo>
                    <a:lnTo>
                      <a:pt x="527" y="143"/>
                    </a:lnTo>
                    <a:lnTo>
                      <a:pt x="539" y="157"/>
                    </a:lnTo>
                    <a:lnTo>
                      <a:pt x="552" y="173"/>
                    </a:lnTo>
                    <a:lnTo>
                      <a:pt x="565" y="189"/>
                    </a:lnTo>
                    <a:lnTo>
                      <a:pt x="574" y="203"/>
                    </a:lnTo>
                    <a:lnTo>
                      <a:pt x="584" y="220"/>
                    </a:lnTo>
                    <a:lnTo>
                      <a:pt x="591" y="235"/>
                    </a:lnTo>
                    <a:lnTo>
                      <a:pt x="600" y="252"/>
                    </a:lnTo>
                    <a:lnTo>
                      <a:pt x="604" y="267"/>
                    </a:lnTo>
                    <a:lnTo>
                      <a:pt x="609" y="283"/>
                    </a:lnTo>
                    <a:lnTo>
                      <a:pt x="612" y="298"/>
                    </a:lnTo>
                    <a:lnTo>
                      <a:pt x="615" y="315"/>
                    </a:lnTo>
                    <a:lnTo>
                      <a:pt x="614" y="329"/>
                    </a:lnTo>
                    <a:lnTo>
                      <a:pt x="614" y="343"/>
                    </a:lnTo>
                    <a:lnTo>
                      <a:pt x="614" y="355"/>
                    </a:lnTo>
                    <a:lnTo>
                      <a:pt x="612" y="368"/>
                    </a:lnTo>
                    <a:lnTo>
                      <a:pt x="611" y="378"/>
                    </a:lnTo>
                    <a:lnTo>
                      <a:pt x="609" y="389"/>
                    </a:lnTo>
                    <a:lnTo>
                      <a:pt x="608" y="399"/>
                    </a:lnTo>
                    <a:lnTo>
                      <a:pt x="605" y="409"/>
                    </a:lnTo>
                    <a:lnTo>
                      <a:pt x="604" y="417"/>
                    </a:lnTo>
                    <a:lnTo>
                      <a:pt x="601" y="424"/>
                    </a:lnTo>
                    <a:lnTo>
                      <a:pt x="600" y="431"/>
                    </a:lnTo>
                    <a:lnTo>
                      <a:pt x="597" y="438"/>
                    </a:lnTo>
                    <a:lnTo>
                      <a:pt x="595" y="442"/>
                    </a:lnTo>
                    <a:lnTo>
                      <a:pt x="593" y="448"/>
                    </a:lnTo>
                    <a:lnTo>
                      <a:pt x="591" y="453"/>
                    </a:lnTo>
                    <a:lnTo>
                      <a:pt x="590" y="459"/>
                    </a:lnTo>
                    <a:lnTo>
                      <a:pt x="587" y="462"/>
                    </a:lnTo>
                    <a:lnTo>
                      <a:pt x="583" y="469"/>
                    </a:lnTo>
                    <a:lnTo>
                      <a:pt x="577" y="476"/>
                    </a:lnTo>
                    <a:lnTo>
                      <a:pt x="573" y="484"/>
                    </a:lnTo>
                    <a:lnTo>
                      <a:pt x="566" y="494"/>
                    </a:lnTo>
                    <a:lnTo>
                      <a:pt x="559" y="504"/>
                    </a:lnTo>
                    <a:lnTo>
                      <a:pt x="552" y="514"/>
                    </a:lnTo>
                    <a:lnTo>
                      <a:pt x="546" y="525"/>
                    </a:lnTo>
                    <a:lnTo>
                      <a:pt x="538" y="533"/>
                    </a:lnTo>
                    <a:lnTo>
                      <a:pt x="532" y="543"/>
                    </a:lnTo>
                    <a:lnTo>
                      <a:pt x="525" y="551"/>
                    </a:lnTo>
                    <a:lnTo>
                      <a:pt x="520" y="560"/>
                    </a:lnTo>
                    <a:lnTo>
                      <a:pt x="516" y="565"/>
                    </a:lnTo>
                    <a:lnTo>
                      <a:pt x="511" y="571"/>
                    </a:lnTo>
                    <a:lnTo>
                      <a:pt x="510" y="574"/>
                    </a:lnTo>
                    <a:lnTo>
                      <a:pt x="510" y="575"/>
                    </a:lnTo>
                    <a:lnTo>
                      <a:pt x="542" y="586"/>
                    </a:lnTo>
                    <a:lnTo>
                      <a:pt x="544" y="585"/>
                    </a:lnTo>
                    <a:lnTo>
                      <a:pt x="546" y="581"/>
                    </a:lnTo>
                    <a:lnTo>
                      <a:pt x="551" y="574"/>
                    </a:lnTo>
                    <a:lnTo>
                      <a:pt x="558" y="565"/>
                    </a:lnTo>
                    <a:lnTo>
                      <a:pt x="566" y="554"/>
                    </a:lnTo>
                    <a:lnTo>
                      <a:pt x="574" y="543"/>
                    </a:lnTo>
                    <a:lnTo>
                      <a:pt x="584" y="529"/>
                    </a:lnTo>
                    <a:lnTo>
                      <a:pt x="594" y="514"/>
                    </a:lnTo>
                    <a:lnTo>
                      <a:pt x="604" y="498"/>
                    </a:lnTo>
                    <a:lnTo>
                      <a:pt x="612" y="483"/>
                    </a:lnTo>
                    <a:lnTo>
                      <a:pt x="621" y="465"/>
                    </a:lnTo>
                    <a:lnTo>
                      <a:pt x="629" y="448"/>
                    </a:lnTo>
                    <a:lnTo>
                      <a:pt x="635" y="431"/>
                    </a:lnTo>
                    <a:lnTo>
                      <a:pt x="639" y="416"/>
                    </a:lnTo>
                    <a:lnTo>
                      <a:pt x="642" y="400"/>
                    </a:lnTo>
                    <a:lnTo>
                      <a:pt x="643" y="386"/>
                    </a:lnTo>
                    <a:lnTo>
                      <a:pt x="642" y="371"/>
                    </a:lnTo>
                    <a:lnTo>
                      <a:pt x="642" y="358"/>
                    </a:lnTo>
                    <a:lnTo>
                      <a:pt x="640" y="344"/>
                    </a:lnTo>
                    <a:lnTo>
                      <a:pt x="639" y="332"/>
                    </a:lnTo>
                    <a:lnTo>
                      <a:pt x="637" y="319"/>
                    </a:lnTo>
                    <a:lnTo>
                      <a:pt x="636" y="306"/>
                    </a:lnTo>
                    <a:lnTo>
                      <a:pt x="633" y="295"/>
                    </a:lnTo>
                    <a:lnTo>
                      <a:pt x="630" y="283"/>
                    </a:lnTo>
                    <a:lnTo>
                      <a:pt x="626" y="271"/>
                    </a:lnTo>
                    <a:lnTo>
                      <a:pt x="623" y="259"/>
                    </a:lnTo>
                    <a:lnTo>
                      <a:pt x="619" y="246"/>
                    </a:lnTo>
                    <a:lnTo>
                      <a:pt x="615" y="235"/>
                    </a:lnTo>
                    <a:lnTo>
                      <a:pt x="609" y="221"/>
                    </a:lnTo>
                    <a:lnTo>
                      <a:pt x="605" y="208"/>
                    </a:lnTo>
                    <a:lnTo>
                      <a:pt x="598" y="196"/>
                    </a:lnTo>
                    <a:lnTo>
                      <a:pt x="593" y="183"/>
                    </a:lnTo>
                    <a:lnTo>
                      <a:pt x="584" y="169"/>
                    </a:lnTo>
                    <a:lnTo>
                      <a:pt x="576" y="154"/>
                    </a:lnTo>
                    <a:lnTo>
                      <a:pt x="563" y="138"/>
                    </a:lnTo>
                    <a:lnTo>
                      <a:pt x="552" y="123"/>
                    </a:lnTo>
                    <a:lnTo>
                      <a:pt x="537" y="106"/>
                    </a:lnTo>
                    <a:lnTo>
                      <a:pt x="521" y="91"/>
                    </a:lnTo>
                    <a:lnTo>
                      <a:pt x="504" y="77"/>
                    </a:lnTo>
                    <a:lnTo>
                      <a:pt x="488" y="63"/>
                    </a:lnTo>
                    <a:lnTo>
                      <a:pt x="467" y="47"/>
                    </a:lnTo>
                    <a:lnTo>
                      <a:pt x="447" y="36"/>
                    </a:lnTo>
                    <a:lnTo>
                      <a:pt x="425" y="25"/>
                    </a:lnTo>
                    <a:lnTo>
                      <a:pt x="404" y="15"/>
                    </a:lnTo>
                    <a:lnTo>
                      <a:pt x="380" y="7"/>
                    </a:lnTo>
                    <a:lnTo>
                      <a:pt x="356" y="3"/>
                    </a:lnTo>
                    <a:lnTo>
                      <a:pt x="332" y="0"/>
                    </a:lnTo>
                    <a:lnTo>
                      <a:pt x="308" y="0"/>
                    </a:lnTo>
                    <a:lnTo>
                      <a:pt x="283" y="1"/>
                    </a:lnTo>
                    <a:lnTo>
                      <a:pt x="261" y="5"/>
                    </a:lnTo>
                    <a:lnTo>
                      <a:pt x="238" y="11"/>
                    </a:lnTo>
                    <a:lnTo>
                      <a:pt x="220" y="19"/>
                    </a:lnTo>
                    <a:lnTo>
                      <a:pt x="202" y="29"/>
                    </a:lnTo>
                    <a:lnTo>
                      <a:pt x="187" y="40"/>
                    </a:lnTo>
                    <a:lnTo>
                      <a:pt x="171" y="53"/>
                    </a:lnTo>
                    <a:lnTo>
                      <a:pt x="159" y="67"/>
                    </a:lnTo>
                    <a:lnTo>
                      <a:pt x="145" y="81"/>
                    </a:lnTo>
                    <a:lnTo>
                      <a:pt x="133" y="96"/>
                    </a:lnTo>
                    <a:lnTo>
                      <a:pt x="124" y="112"/>
                    </a:lnTo>
                    <a:lnTo>
                      <a:pt x="114" y="129"/>
                    </a:lnTo>
                    <a:lnTo>
                      <a:pt x="104" y="143"/>
                    </a:lnTo>
                    <a:lnTo>
                      <a:pt x="97" y="159"/>
                    </a:lnTo>
                    <a:lnTo>
                      <a:pt x="89" y="173"/>
                    </a:lnTo>
                    <a:lnTo>
                      <a:pt x="82" y="189"/>
                    </a:lnTo>
                    <a:lnTo>
                      <a:pt x="73" y="203"/>
                    </a:lnTo>
                    <a:lnTo>
                      <a:pt x="66" y="218"/>
                    </a:lnTo>
                    <a:lnTo>
                      <a:pt x="59" y="235"/>
                    </a:lnTo>
                    <a:lnTo>
                      <a:pt x="52" y="253"/>
                    </a:lnTo>
                    <a:lnTo>
                      <a:pt x="44" y="271"/>
                    </a:lnTo>
                    <a:lnTo>
                      <a:pt x="37" y="288"/>
                    </a:lnTo>
                    <a:lnTo>
                      <a:pt x="30" y="306"/>
                    </a:lnTo>
                    <a:lnTo>
                      <a:pt x="24" y="325"/>
                    </a:lnTo>
                    <a:lnTo>
                      <a:pt x="17" y="343"/>
                    </a:lnTo>
                    <a:lnTo>
                      <a:pt x="13" y="360"/>
                    </a:lnTo>
                    <a:lnTo>
                      <a:pt x="7" y="376"/>
                    </a:lnTo>
                    <a:lnTo>
                      <a:pt x="5" y="393"/>
                    </a:lnTo>
                    <a:lnTo>
                      <a:pt x="2" y="407"/>
                    </a:lnTo>
                    <a:lnTo>
                      <a:pt x="0" y="421"/>
                    </a:lnTo>
                    <a:lnTo>
                      <a:pt x="0" y="432"/>
                    </a:lnTo>
                    <a:lnTo>
                      <a:pt x="2" y="445"/>
                    </a:lnTo>
                    <a:lnTo>
                      <a:pt x="2" y="455"/>
                    </a:lnTo>
                    <a:lnTo>
                      <a:pt x="5" y="465"/>
                    </a:lnTo>
                    <a:lnTo>
                      <a:pt x="6" y="473"/>
                    </a:lnTo>
                    <a:lnTo>
                      <a:pt x="7" y="481"/>
                    </a:lnTo>
                    <a:lnTo>
                      <a:pt x="10" y="488"/>
                    </a:lnTo>
                    <a:lnTo>
                      <a:pt x="12" y="495"/>
                    </a:lnTo>
                    <a:lnTo>
                      <a:pt x="14" y="501"/>
                    </a:lnTo>
                    <a:lnTo>
                      <a:pt x="17" y="508"/>
                    </a:lnTo>
                    <a:lnTo>
                      <a:pt x="19" y="512"/>
                    </a:lnTo>
                    <a:lnTo>
                      <a:pt x="20" y="516"/>
                    </a:lnTo>
                    <a:lnTo>
                      <a:pt x="21" y="521"/>
                    </a:lnTo>
                    <a:lnTo>
                      <a:pt x="24" y="525"/>
                    </a:lnTo>
                    <a:lnTo>
                      <a:pt x="26" y="529"/>
                    </a:lnTo>
                    <a:lnTo>
                      <a:pt x="27" y="530"/>
                    </a:lnTo>
                    <a:lnTo>
                      <a:pt x="49" y="5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76" name="Freeform 135"/>
              <p:cNvSpPr>
                <a:spLocks/>
              </p:cNvSpPr>
              <p:nvPr/>
            </p:nvSpPr>
            <p:spPr bwMode="auto">
              <a:xfrm>
                <a:off x="3275" y="1362"/>
                <a:ext cx="543" cy="265"/>
              </a:xfrm>
              <a:custGeom>
                <a:avLst/>
                <a:gdLst>
                  <a:gd name="T0" fmla="*/ 0 w 543"/>
                  <a:gd name="T1" fmla="*/ 265 h 265"/>
                  <a:gd name="T2" fmla="*/ 35 w 543"/>
                  <a:gd name="T3" fmla="*/ 251 h 265"/>
                  <a:gd name="T4" fmla="*/ 38 w 543"/>
                  <a:gd name="T5" fmla="*/ 222 h 265"/>
                  <a:gd name="T6" fmla="*/ 63 w 543"/>
                  <a:gd name="T7" fmla="*/ 226 h 265"/>
                  <a:gd name="T8" fmla="*/ 77 w 543"/>
                  <a:gd name="T9" fmla="*/ 201 h 265"/>
                  <a:gd name="T10" fmla="*/ 59 w 543"/>
                  <a:gd name="T11" fmla="*/ 178 h 265"/>
                  <a:gd name="T12" fmla="*/ 101 w 543"/>
                  <a:gd name="T13" fmla="*/ 170 h 265"/>
                  <a:gd name="T14" fmla="*/ 88 w 543"/>
                  <a:gd name="T15" fmla="*/ 145 h 265"/>
                  <a:gd name="T16" fmla="*/ 125 w 543"/>
                  <a:gd name="T17" fmla="*/ 122 h 265"/>
                  <a:gd name="T18" fmla="*/ 132 w 543"/>
                  <a:gd name="T19" fmla="*/ 149 h 265"/>
                  <a:gd name="T20" fmla="*/ 184 w 543"/>
                  <a:gd name="T21" fmla="*/ 132 h 265"/>
                  <a:gd name="T22" fmla="*/ 167 w 543"/>
                  <a:gd name="T23" fmla="*/ 107 h 265"/>
                  <a:gd name="T24" fmla="*/ 202 w 543"/>
                  <a:gd name="T25" fmla="*/ 103 h 265"/>
                  <a:gd name="T26" fmla="*/ 209 w 543"/>
                  <a:gd name="T27" fmla="*/ 75 h 265"/>
                  <a:gd name="T28" fmla="*/ 244 w 543"/>
                  <a:gd name="T29" fmla="*/ 68 h 265"/>
                  <a:gd name="T30" fmla="*/ 249 w 543"/>
                  <a:gd name="T31" fmla="*/ 94 h 265"/>
                  <a:gd name="T32" fmla="*/ 280 w 543"/>
                  <a:gd name="T33" fmla="*/ 90 h 265"/>
                  <a:gd name="T34" fmla="*/ 280 w 543"/>
                  <a:gd name="T35" fmla="*/ 63 h 265"/>
                  <a:gd name="T36" fmla="*/ 311 w 543"/>
                  <a:gd name="T37" fmla="*/ 80 h 265"/>
                  <a:gd name="T38" fmla="*/ 347 w 543"/>
                  <a:gd name="T39" fmla="*/ 77 h 265"/>
                  <a:gd name="T40" fmla="*/ 343 w 543"/>
                  <a:gd name="T41" fmla="*/ 52 h 265"/>
                  <a:gd name="T42" fmla="*/ 389 w 543"/>
                  <a:gd name="T43" fmla="*/ 58 h 265"/>
                  <a:gd name="T44" fmla="*/ 402 w 543"/>
                  <a:gd name="T45" fmla="*/ 76 h 265"/>
                  <a:gd name="T46" fmla="*/ 447 w 543"/>
                  <a:gd name="T47" fmla="*/ 61 h 265"/>
                  <a:gd name="T48" fmla="*/ 466 w 543"/>
                  <a:gd name="T49" fmla="*/ 76 h 265"/>
                  <a:gd name="T50" fmla="*/ 543 w 543"/>
                  <a:gd name="T51" fmla="*/ 65 h 265"/>
                  <a:gd name="T52" fmla="*/ 501 w 543"/>
                  <a:gd name="T53" fmla="*/ 39 h 265"/>
                  <a:gd name="T54" fmla="*/ 347 w 543"/>
                  <a:gd name="T55" fmla="*/ 0 h 265"/>
                  <a:gd name="T56" fmla="*/ 161 w 543"/>
                  <a:gd name="T57" fmla="*/ 18 h 265"/>
                  <a:gd name="T58" fmla="*/ 76 w 543"/>
                  <a:gd name="T59" fmla="*/ 39 h 265"/>
                  <a:gd name="T60" fmla="*/ 16 w 543"/>
                  <a:gd name="T61" fmla="*/ 121 h 265"/>
                  <a:gd name="T62" fmla="*/ 0 w 543"/>
                  <a:gd name="T63" fmla="*/ 265 h 265"/>
                  <a:gd name="T64" fmla="*/ 0 w 543"/>
                  <a:gd name="T65" fmla="*/ 265 h 26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43"/>
                  <a:gd name="T100" fmla="*/ 0 h 265"/>
                  <a:gd name="T101" fmla="*/ 543 w 543"/>
                  <a:gd name="T102" fmla="*/ 265 h 26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43" h="265">
                    <a:moveTo>
                      <a:pt x="0" y="265"/>
                    </a:moveTo>
                    <a:lnTo>
                      <a:pt x="35" y="251"/>
                    </a:lnTo>
                    <a:lnTo>
                      <a:pt x="38" y="222"/>
                    </a:lnTo>
                    <a:lnTo>
                      <a:pt x="63" y="226"/>
                    </a:lnTo>
                    <a:lnTo>
                      <a:pt x="77" y="201"/>
                    </a:lnTo>
                    <a:lnTo>
                      <a:pt x="59" y="178"/>
                    </a:lnTo>
                    <a:lnTo>
                      <a:pt x="101" y="170"/>
                    </a:lnTo>
                    <a:lnTo>
                      <a:pt x="88" y="145"/>
                    </a:lnTo>
                    <a:lnTo>
                      <a:pt x="125" y="122"/>
                    </a:lnTo>
                    <a:lnTo>
                      <a:pt x="132" y="149"/>
                    </a:lnTo>
                    <a:lnTo>
                      <a:pt x="184" y="132"/>
                    </a:lnTo>
                    <a:lnTo>
                      <a:pt x="167" y="107"/>
                    </a:lnTo>
                    <a:lnTo>
                      <a:pt x="202" y="103"/>
                    </a:lnTo>
                    <a:lnTo>
                      <a:pt x="209" y="75"/>
                    </a:lnTo>
                    <a:lnTo>
                      <a:pt x="244" y="68"/>
                    </a:lnTo>
                    <a:lnTo>
                      <a:pt x="249" y="94"/>
                    </a:lnTo>
                    <a:lnTo>
                      <a:pt x="280" y="90"/>
                    </a:lnTo>
                    <a:lnTo>
                      <a:pt x="280" y="63"/>
                    </a:lnTo>
                    <a:lnTo>
                      <a:pt x="311" y="80"/>
                    </a:lnTo>
                    <a:lnTo>
                      <a:pt x="347" y="77"/>
                    </a:lnTo>
                    <a:lnTo>
                      <a:pt x="343" y="52"/>
                    </a:lnTo>
                    <a:lnTo>
                      <a:pt x="389" y="58"/>
                    </a:lnTo>
                    <a:lnTo>
                      <a:pt x="402" y="76"/>
                    </a:lnTo>
                    <a:lnTo>
                      <a:pt x="447" y="61"/>
                    </a:lnTo>
                    <a:lnTo>
                      <a:pt x="466" y="76"/>
                    </a:lnTo>
                    <a:lnTo>
                      <a:pt x="543" y="65"/>
                    </a:lnTo>
                    <a:lnTo>
                      <a:pt x="501" y="39"/>
                    </a:lnTo>
                    <a:lnTo>
                      <a:pt x="347" y="0"/>
                    </a:lnTo>
                    <a:lnTo>
                      <a:pt x="161" y="18"/>
                    </a:lnTo>
                    <a:lnTo>
                      <a:pt x="76" y="39"/>
                    </a:lnTo>
                    <a:lnTo>
                      <a:pt x="16" y="121"/>
                    </a:lnTo>
                    <a:lnTo>
                      <a:pt x="0" y="265"/>
                    </a:lnTo>
                    <a:close/>
                  </a:path>
                </a:pathLst>
              </a:custGeom>
              <a:solidFill>
                <a:srgbClr val="B3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77" name="Freeform 136"/>
              <p:cNvSpPr>
                <a:spLocks/>
              </p:cNvSpPr>
              <p:nvPr/>
            </p:nvSpPr>
            <p:spPr bwMode="auto">
              <a:xfrm>
                <a:off x="1924" y="1924"/>
                <a:ext cx="269" cy="164"/>
              </a:xfrm>
              <a:custGeom>
                <a:avLst/>
                <a:gdLst>
                  <a:gd name="T0" fmla="*/ 0 w 269"/>
                  <a:gd name="T1" fmla="*/ 137 h 164"/>
                  <a:gd name="T2" fmla="*/ 15 w 269"/>
                  <a:gd name="T3" fmla="*/ 113 h 164"/>
                  <a:gd name="T4" fmla="*/ 28 w 269"/>
                  <a:gd name="T5" fmla="*/ 116 h 164"/>
                  <a:gd name="T6" fmla="*/ 32 w 269"/>
                  <a:gd name="T7" fmla="*/ 102 h 164"/>
                  <a:gd name="T8" fmla="*/ 41 w 269"/>
                  <a:gd name="T9" fmla="*/ 105 h 164"/>
                  <a:gd name="T10" fmla="*/ 60 w 269"/>
                  <a:gd name="T11" fmla="*/ 126 h 164"/>
                  <a:gd name="T12" fmla="*/ 66 w 269"/>
                  <a:gd name="T13" fmla="*/ 116 h 164"/>
                  <a:gd name="T14" fmla="*/ 80 w 269"/>
                  <a:gd name="T15" fmla="*/ 123 h 164"/>
                  <a:gd name="T16" fmla="*/ 84 w 269"/>
                  <a:gd name="T17" fmla="*/ 108 h 164"/>
                  <a:gd name="T18" fmla="*/ 108 w 269"/>
                  <a:gd name="T19" fmla="*/ 105 h 164"/>
                  <a:gd name="T20" fmla="*/ 109 w 269"/>
                  <a:gd name="T21" fmla="*/ 117 h 164"/>
                  <a:gd name="T22" fmla="*/ 133 w 269"/>
                  <a:gd name="T23" fmla="*/ 117 h 164"/>
                  <a:gd name="T24" fmla="*/ 123 w 269"/>
                  <a:gd name="T25" fmla="*/ 112 h 164"/>
                  <a:gd name="T26" fmla="*/ 148 w 269"/>
                  <a:gd name="T27" fmla="*/ 99 h 164"/>
                  <a:gd name="T28" fmla="*/ 154 w 269"/>
                  <a:gd name="T29" fmla="*/ 116 h 164"/>
                  <a:gd name="T30" fmla="*/ 160 w 269"/>
                  <a:gd name="T31" fmla="*/ 102 h 164"/>
                  <a:gd name="T32" fmla="*/ 169 w 269"/>
                  <a:gd name="T33" fmla="*/ 112 h 164"/>
                  <a:gd name="T34" fmla="*/ 169 w 269"/>
                  <a:gd name="T35" fmla="*/ 91 h 164"/>
                  <a:gd name="T36" fmla="*/ 185 w 269"/>
                  <a:gd name="T37" fmla="*/ 71 h 164"/>
                  <a:gd name="T38" fmla="*/ 190 w 269"/>
                  <a:gd name="T39" fmla="*/ 82 h 164"/>
                  <a:gd name="T40" fmla="*/ 197 w 269"/>
                  <a:gd name="T41" fmla="*/ 71 h 164"/>
                  <a:gd name="T42" fmla="*/ 188 w 269"/>
                  <a:gd name="T43" fmla="*/ 54 h 164"/>
                  <a:gd name="T44" fmla="*/ 211 w 269"/>
                  <a:gd name="T45" fmla="*/ 56 h 164"/>
                  <a:gd name="T46" fmla="*/ 206 w 269"/>
                  <a:gd name="T47" fmla="*/ 45 h 164"/>
                  <a:gd name="T48" fmla="*/ 235 w 269"/>
                  <a:gd name="T49" fmla="*/ 46 h 164"/>
                  <a:gd name="T50" fmla="*/ 225 w 269"/>
                  <a:gd name="T51" fmla="*/ 39 h 164"/>
                  <a:gd name="T52" fmla="*/ 227 w 269"/>
                  <a:gd name="T53" fmla="*/ 15 h 164"/>
                  <a:gd name="T54" fmla="*/ 241 w 269"/>
                  <a:gd name="T55" fmla="*/ 19 h 164"/>
                  <a:gd name="T56" fmla="*/ 239 w 269"/>
                  <a:gd name="T57" fmla="*/ 5 h 164"/>
                  <a:gd name="T58" fmla="*/ 253 w 269"/>
                  <a:gd name="T59" fmla="*/ 0 h 164"/>
                  <a:gd name="T60" fmla="*/ 269 w 269"/>
                  <a:gd name="T61" fmla="*/ 19 h 164"/>
                  <a:gd name="T62" fmla="*/ 267 w 269"/>
                  <a:gd name="T63" fmla="*/ 77 h 164"/>
                  <a:gd name="T64" fmla="*/ 234 w 269"/>
                  <a:gd name="T65" fmla="*/ 117 h 164"/>
                  <a:gd name="T66" fmla="*/ 160 w 269"/>
                  <a:gd name="T67" fmla="*/ 158 h 164"/>
                  <a:gd name="T68" fmla="*/ 41 w 269"/>
                  <a:gd name="T69" fmla="*/ 164 h 164"/>
                  <a:gd name="T70" fmla="*/ 0 w 269"/>
                  <a:gd name="T71" fmla="*/ 137 h 164"/>
                  <a:gd name="T72" fmla="*/ 0 w 269"/>
                  <a:gd name="T73" fmla="*/ 137 h 164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69"/>
                  <a:gd name="T112" fmla="*/ 0 h 164"/>
                  <a:gd name="T113" fmla="*/ 269 w 269"/>
                  <a:gd name="T114" fmla="*/ 164 h 164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69" h="164">
                    <a:moveTo>
                      <a:pt x="0" y="137"/>
                    </a:moveTo>
                    <a:lnTo>
                      <a:pt x="15" y="113"/>
                    </a:lnTo>
                    <a:lnTo>
                      <a:pt x="28" y="116"/>
                    </a:lnTo>
                    <a:lnTo>
                      <a:pt x="32" y="102"/>
                    </a:lnTo>
                    <a:lnTo>
                      <a:pt x="41" y="105"/>
                    </a:lnTo>
                    <a:lnTo>
                      <a:pt x="60" y="126"/>
                    </a:lnTo>
                    <a:lnTo>
                      <a:pt x="66" y="116"/>
                    </a:lnTo>
                    <a:lnTo>
                      <a:pt x="80" y="123"/>
                    </a:lnTo>
                    <a:lnTo>
                      <a:pt x="84" y="108"/>
                    </a:lnTo>
                    <a:lnTo>
                      <a:pt x="108" y="105"/>
                    </a:lnTo>
                    <a:lnTo>
                      <a:pt x="109" y="117"/>
                    </a:lnTo>
                    <a:lnTo>
                      <a:pt x="133" y="117"/>
                    </a:lnTo>
                    <a:lnTo>
                      <a:pt x="123" y="112"/>
                    </a:lnTo>
                    <a:lnTo>
                      <a:pt x="148" y="99"/>
                    </a:lnTo>
                    <a:lnTo>
                      <a:pt x="154" y="116"/>
                    </a:lnTo>
                    <a:lnTo>
                      <a:pt x="160" y="102"/>
                    </a:lnTo>
                    <a:lnTo>
                      <a:pt x="169" y="112"/>
                    </a:lnTo>
                    <a:lnTo>
                      <a:pt x="169" y="91"/>
                    </a:lnTo>
                    <a:lnTo>
                      <a:pt x="185" y="71"/>
                    </a:lnTo>
                    <a:lnTo>
                      <a:pt x="190" y="82"/>
                    </a:lnTo>
                    <a:lnTo>
                      <a:pt x="197" y="71"/>
                    </a:lnTo>
                    <a:lnTo>
                      <a:pt x="188" y="54"/>
                    </a:lnTo>
                    <a:lnTo>
                      <a:pt x="211" y="56"/>
                    </a:lnTo>
                    <a:lnTo>
                      <a:pt x="206" y="45"/>
                    </a:lnTo>
                    <a:lnTo>
                      <a:pt x="235" y="46"/>
                    </a:lnTo>
                    <a:lnTo>
                      <a:pt x="225" y="39"/>
                    </a:lnTo>
                    <a:lnTo>
                      <a:pt x="227" y="15"/>
                    </a:lnTo>
                    <a:lnTo>
                      <a:pt x="241" y="19"/>
                    </a:lnTo>
                    <a:lnTo>
                      <a:pt x="239" y="5"/>
                    </a:lnTo>
                    <a:lnTo>
                      <a:pt x="253" y="0"/>
                    </a:lnTo>
                    <a:lnTo>
                      <a:pt x="269" y="19"/>
                    </a:lnTo>
                    <a:lnTo>
                      <a:pt x="267" y="77"/>
                    </a:lnTo>
                    <a:lnTo>
                      <a:pt x="234" y="117"/>
                    </a:lnTo>
                    <a:lnTo>
                      <a:pt x="160" y="158"/>
                    </a:lnTo>
                    <a:lnTo>
                      <a:pt x="41" y="164"/>
                    </a:lnTo>
                    <a:lnTo>
                      <a:pt x="0" y="137"/>
                    </a:lnTo>
                    <a:close/>
                  </a:path>
                </a:pathLst>
              </a:custGeom>
              <a:solidFill>
                <a:srgbClr val="A67A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78" name="Freeform 137"/>
              <p:cNvSpPr>
                <a:spLocks/>
              </p:cNvSpPr>
              <p:nvPr/>
            </p:nvSpPr>
            <p:spPr bwMode="auto">
              <a:xfrm>
                <a:off x="3781" y="1619"/>
                <a:ext cx="155" cy="427"/>
              </a:xfrm>
              <a:custGeom>
                <a:avLst/>
                <a:gdLst>
                  <a:gd name="T0" fmla="*/ 106 w 155"/>
                  <a:gd name="T1" fmla="*/ 21 h 427"/>
                  <a:gd name="T2" fmla="*/ 112 w 155"/>
                  <a:gd name="T3" fmla="*/ 33 h 427"/>
                  <a:gd name="T4" fmla="*/ 120 w 155"/>
                  <a:gd name="T5" fmla="*/ 54 h 427"/>
                  <a:gd name="T6" fmla="*/ 131 w 155"/>
                  <a:gd name="T7" fmla="*/ 84 h 427"/>
                  <a:gd name="T8" fmla="*/ 141 w 155"/>
                  <a:gd name="T9" fmla="*/ 119 h 427"/>
                  <a:gd name="T10" fmla="*/ 149 w 155"/>
                  <a:gd name="T11" fmla="*/ 156 h 427"/>
                  <a:gd name="T12" fmla="*/ 155 w 155"/>
                  <a:gd name="T13" fmla="*/ 194 h 427"/>
                  <a:gd name="T14" fmla="*/ 152 w 155"/>
                  <a:gd name="T15" fmla="*/ 231 h 427"/>
                  <a:gd name="T16" fmla="*/ 144 w 155"/>
                  <a:gd name="T17" fmla="*/ 263 h 427"/>
                  <a:gd name="T18" fmla="*/ 130 w 155"/>
                  <a:gd name="T19" fmla="*/ 294 h 427"/>
                  <a:gd name="T20" fmla="*/ 112 w 155"/>
                  <a:gd name="T21" fmla="*/ 324 h 427"/>
                  <a:gd name="T22" fmla="*/ 92 w 155"/>
                  <a:gd name="T23" fmla="*/ 354 h 427"/>
                  <a:gd name="T24" fmla="*/ 72 w 155"/>
                  <a:gd name="T25" fmla="*/ 379 h 427"/>
                  <a:gd name="T26" fmla="*/ 54 w 155"/>
                  <a:gd name="T27" fmla="*/ 400 h 427"/>
                  <a:gd name="T28" fmla="*/ 42 w 155"/>
                  <a:gd name="T29" fmla="*/ 417 h 427"/>
                  <a:gd name="T30" fmla="*/ 33 w 155"/>
                  <a:gd name="T31" fmla="*/ 425 h 427"/>
                  <a:gd name="T32" fmla="*/ 0 w 155"/>
                  <a:gd name="T33" fmla="*/ 422 h 427"/>
                  <a:gd name="T34" fmla="*/ 5 w 155"/>
                  <a:gd name="T35" fmla="*/ 417 h 427"/>
                  <a:gd name="T36" fmla="*/ 19 w 155"/>
                  <a:gd name="T37" fmla="*/ 400 h 427"/>
                  <a:gd name="T38" fmla="*/ 39 w 155"/>
                  <a:gd name="T39" fmla="*/ 376 h 427"/>
                  <a:gd name="T40" fmla="*/ 63 w 155"/>
                  <a:gd name="T41" fmla="*/ 348 h 427"/>
                  <a:gd name="T42" fmla="*/ 85 w 155"/>
                  <a:gd name="T43" fmla="*/ 316 h 427"/>
                  <a:gd name="T44" fmla="*/ 105 w 155"/>
                  <a:gd name="T45" fmla="*/ 285 h 427"/>
                  <a:gd name="T46" fmla="*/ 119 w 155"/>
                  <a:gd name="T47" fmla="*/ 254 h 427"/>
                  <a:gd name="T48" fmla="*/ 126 w 155"/>
                  <a:gd name="T49" fmla="*/ 229 h 427"/>
                  <a:gd name="T50" fmla="*/ 123 w 155"/>
                  <a:gd name="T51" fmla="*/ 201 h 427"/>
                  <a:gd name="T52" fmla="*/ 117 w 155"/>
                  <a:gd name="T53" fmla="*/ 169 h 427"/>
                  <a:gd name="T54" fmla="*/ 109 w 155"/>
                  <a:gd name="T55" fmla="*/ 135 h 427"/>
                  <a:gd name="T56" fmla="*/ 100 w 155"/>
                  <a:gd name="T57" fmla="*/ 100 h 427"/>
                  <a:gd name="T58" fmla="*/ 91 w 155"/>
                  <a:gd name="T59" fmla="*/ 68 h 427"/>
                  <a:gd name="T60" fmla="*/ 84 w 155"/>
                  <a:gd name="T61" fmla="*/ 43 h 427"/>
                  <a:gd name="T62" fmla="*/ 77 w 155"/>
                  <a:gd name="T63" fmla="*/ 25 h 427"/>
                  <a:gd name="T64" fmla="*/ 75 w 155"/>
                  <a:gd name="T65" fmla="*/ 19 h 427"/>
                  <a:gd name="T66" fmla="*/ 77 w 155"/>
                  <a:gd name="T67" fmla="*/ 12 h 427"/>
                  <a:gd name="T68" fmla="*/ 82 w 155"/>
                  <a:gd name="T69" fmla="*/ 2 h 427"/>
                  <a:gd name="T70" fmla="*/ 91 w 155"/>
                  <a:gd name="T71" fmla="*/ 1 h 427"/>
                  <a:gd name="T72" fmla="*/ 98 w 155"/>
                  <a:gd name="T73" fmla="*/ 7 h 427"/>
                  <a:gd name="T74" fmla="*/ 106 w 155"/>
                  <a:gd name="T75" fmla="*/ 19 h 42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55"/>
                  <a:gd name="T115" fmla="*/ 0 h 427"/>
                  <a:gd name="T116" fmla="*/ 155 w 155"/>
                  <a:gd name="T117" fmla="*/ 427 h 42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55" h="427">
                    <a:moveTo>
                      <a:pt x="106" y="19"/>
                    </a:moveTo>
                    <a:lnTo>
                      <a:pt x="106" y="21"/>
                    </a:lnTo>
                    <a:lnTo>
                      <a:pt x="109" y="25"/>
                    </a:lnTo>
                    <a:lnTo>
                      <a:pt x="112" y="33"/>
                    </a:lnTo>
                    <a:lnTo>
                      <a:pt x="116" y="43"/>
                    </a:lnTo>
                    <a:lnTo>
                      <a:pt x="120" y="54"/>
                    </a:lnTo>
                    <a:lnTo>
                      <a:pt x="126" y="68"/>
                    </a:lnTo>
                    <a:lnTo>
                      <a:pt x="131" y="84"/>
                    </a:lnTo>
                    <a:lnTo>
                      <a:pt x="137" y="102"/>
                    </a:lnTo>
                    <a:lnTo>
                      <a:pt x="141" y="119"/>
                    </a:lnTo>
                    <a:lnTo>
                      <a:pt x="145" y="137"/>
                    </a:lnTo>
                    <a:lnTo>
                      <a:pt x="149" y="156"/>
                    </a:lnTo>
                    <a:lnTo>
                      <a:pt x="152" y="176"/>
                    </a:lnTo>
                    <a:lnTo>
                      <a:pt x="155" y="194"/>
                    </a:lnTo>
                    <a:lnTo>
                      <a:pt x="155" y="212"/>
                    </a:lnTo>
                    <a:lnTo>
                      <a:pt x="152" y="231"/>
                    </a:lnTo>
                    <a:lnTo>
                      <a:pt x="151" y="247"/>
                    </a:lnTo>
                    <a:lnTo>
                      <a:pt x="144" y="263"/>
                    </a:lnTo>
                    <a:lnTo>
                      <a:pt x="137" y="278"/>
                    </a:lnTo>
                    <a:lnTo>
                      <a:pt x="130" y="294"/>
                    </a:lnTo>
                    <a:lnTo>
                      <a:pt x="121" y="310"/>
                    </a:lnTo>
                    <a:lnTo>
                      <a:pt x="112" y="324"/>
                    </a:lnTo>
                    <a:lnTo>
                      <a:pt x="102" y="340"/>
                    </a:lnTo>
                    <a:lnTo>
                      <a:pt x="92" y="354"/>
                    </a:lnTo>
                    <a:lnTo>
                      <a:pt x="82" y="368"/>
                    </a:lnTo>
                    <a:lnTo>
                      <a:pt x="72" y="379"/>
                    </a:lnTo>
                    <a:lnTo>
                      <a:pt x="63" y="390"/>
                    </a:lnTo>
                    <a:lnTo>
                      <a:pt x="54" y="400"/>
                    </a:lnTo>
                    <a:lnTo>
                      <a:pt x="47" y="410"/>
                    </a:lnTo>
                    <a:lnTo>
                      <a:pt x="42" y="417"/>
                    </a:lnTo>
                    <a:lnTo>
                      <a:pt x="36" y="421"/>
                    </a:lnTo>
                    <a:lnTo>
                      <a:pt x="33" y="425"/>
                    </a:lnTo>
                    <a:lnTo>
                      <a:pt x="33" y="427"/>
                    </a:lnTo>
                    <a:lnTo>
                      <a:pt x="0" y="422"/>
                    </a:lnTo>
                    <a:lnTo>
                      <a:pt x="1" y="421"/>
                    </a:lnTo>
                    <a:lnTo>
                      <a:pt x="5" y="417"/>
                    </a:lnTo>
                    <a:lnTo>
                      <a:pt x="11" y="408"/>
                    </a:lnTo>
                    <a:lnTo>
                      <a:pt x="19" y="400"/>
                    </a:lnTo>
                    <a:lnTo>
                      <a:pt x="28" y="389"/>
                    </a:lnTo>
                    <a:lnTo>
                      <a:pt x="39" y="376"/>
                    </a:lnTo>
                    <a:lnTo>
                      <a:pt x="50" y="362"/>
                    </a:lnTo>
                    <a:lnTo>
                      <a:pt x="63" y="348"/>
                    </a:lnTo>
                    <a:lnTo>
                      <a:pt x="72" y="331"/>
                    </a:lnTo>
                    <a:lnTo>
                      <a:pt x="85" y="316"/>
                    </a:lnTo>
                    <a:lnTo>
                      <a:pt x="95" y="299"/>
                    </a:lnTo>
                    <a:lnTo>
                      <a:pt x="105" y="285"/>
                    </a:lnTo>
                    <a:lnTo>
                      <a:pt x="113" y="268"/>
                    </a:lnTo>
                    <a:lnTo>
                      <a:pt x="119" y="254"/>
                    </a:lnTo>
                    <a:lnTo>
                      <a:pt x="123" y="240"/>
                    </a:lnTo>
                    <a:lnTo>
                      <a:pt x="126" y="229"/>
                    </a:lnTo>
                    <a:lnTo>
                      <a:pt x="124" y="215"/>
                    </a:lnTo>
                    <a:lnTo>
                      <a:pt x="123" y="201"/>
                    </a:lnTo>
                    <a:lnTo>
                      <a:pt x="119" y="186"/>
                    </a:lnTo>
                    <a:lnTo>
                      <a:pt x="117" y="169"/>
                    </a:lnTo>
                    <a:lnTo>
                      <a:pt x="113" y="152"/>
                    </a:lnTo>
                    <a:lnTo>
                      <a:pt x="109" y="135"/>
                    </a:lnTo>
                    <a:lnTo>
                      <a:pt x="105" y="117"/>
                    </a:lnTo>
                    <a:lnTo>
                      <a:pt x="100" y="100"/>
                    </a:lnTo>
                    <a:lnTo>
                      <a:pt x="95" y="84"/>
                    </a:lnTo>
                    <a:lnTo>
                      <a:pt x="91" y="68"/>
                    </a:lnTo>
                    <a:lnTo>
                      <a:pt x="86" y="54"/>
                    </a:lnTo>
                    <a:lnTo>
                      <a:pt x="84" y="43"/>
                    </a:lnTo>
                    <a:lnTo>
                      <a:pt x="79" y="32"/>
                    </a:lnTo>
                    <a:lnTo>
                      <a:pt x="77" y="25"/>
                    </a:lnTo>
                    <a:lnTo>
                      <a:pt x="75" y="19"/>
                    </a:lnTo>
                    <a:lnTo>
                      <a:pt x="75" y="16"/>
                    </a:lnTo>
                    <a:lnTo>
                      <a:pt x="77" y="12"/>
                    </a:lnTo>
                    <a:lnTo>
                      <a:pt x="79" y="7"/>
                    </a:lnTo>
                    <a:lnTo>
                      <a:pt x="82" y="2"/>
                    </a:lnTo>
                    <a:lnTo>
                      <a:pt x="86" y="0"/>
                    </a:lnTo>
                    <a:lnTo>
                      <a:pt x="91" y="1"/>
                    </a:lnTo>
                    <a:lnTo>
                      <a:pt x="93" y="2"/>
                    </a:lnTo>
                    <a:lnTo>
                      <a:pt x="98" y="7"/>
                    </a:lnTo>
                    <a:lnTo>
                      <a:pt x="102" y="11"/>
                    </a:lnTo>
                    <a:lnTo>
                      <a:pt x="106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79" name="Freeform 138"/>
              <p:cNvSpPr>
                <a:spLocks/>
              </p:cNvSpPr>
              <p:nvPr/>
            </p:nvSpPr>
            <p:spPr bwMode="auto">
              <a:xfrm>
                <a:off x="3886" y="1698"/>
                <a:ext cx="145" cy="362"/>
              </a:xfrm>
              <a:custGeom>
                <a:avLst/>
                <a:gdLst>
                  <a:gd name="T0" fmla="*/ 126 w 145"/>
                  <a:gd name="T1" fmla="*/ 33 h 362"/>
                  <a:gd name="T2" fmla="*/ 127 w 145"/>
                  <a:gd name="T3" fmla="*/ 40 h 362"/>
                  <a:gd name="T4" fmla="*/ 131 w 145"/>
                  <a:gd name="T5" fmla="*/ 55 h 362"/>
                  <a:gd name="T6" fmla="*/ 137 w 145"/>
                  <a:gd name="T7" fmla="*/ 75 h 362"/>
                  <a:gd name="T8" fmla="*/ 141 w 145"/>
                  <a:gd name="T9" fmla="*/ 98 h 362"/>
                  <a:gd name="T10" fmla="*/ 144 w 145"/>
                  <a:gd name="T11" fmla="*/ 124 h 362"/>
                  <a:gd name="T12" fmla="*/ 145 w 145"/>
                  <a:gd name="T13" fmla="*/ 147 h 362"/>
                  <a:gd name="T14" fmla="*/ 145 w 145"/>
                  <a:gd name="T15" fmla="*/ 170 h 362"/>
                  <a:gd name="T16" fmla="*/ 140 w 145"/>
                  <a:gd name="T17" fmla="*/ 189 h 362"/>
                  <a:gd name="T18" fmla="*/ 127 w 145"/>
                  <a:gd name="T19" fmla="*/ 213 h 362"/>
                  <a:gd name="T20" fmla="*/ 112 w 145"/>
                  <a:gd name="T21" fmla="*/ 243 h 362"/>
                  <a:gd name="T22" fmla="*/ 93 w 145"/>
                  <a:gd name="T23" fmla="*/ 272 h 362"/>
                  <a:gd name="T24" fmla="*/ 74 w 145"/>
                  <a:gd name="T25" fmla="*/ 301 h 362"/>
                  <a:gd name="T26" fmla="*/ 57 w 145"/>
                  <a:gd name="T27" fmla="*/ 328 h 362"/>
                  <a:gd name="T28" fmla="*/ 44 w 145"/>
                  <a:gd name="T29" fmla="*/ 348 h 362"/>
                  <a:gd name="T30" fmla="*/ 36 w 145"/>
                  <a:gd name="T31" fmla="*/ 359 h 362"/>
                  <a:gd name="T32" fmla="*/ 0 w 145"/>
                  <a:gd name="T33" fmla="*/ 355 h 362"/>
                  <a:gd name="T34" fmla="*/ 4 w 145"/>
                  <a:gd name="T35" fmla="*/ 348 h 362"/>
                  <a:gd name="T36" fmla="*/ 16 w 145"/>
                  <a:gd name="T37" fmla="*/ 329 h 362"/>
                  <a:gd name="T38" fmla="*/ 35 w 145"/>
                  <a:gd name="T39" fmla="*/ 301 h 362"/>
                  <a:gd name="T40" fmla="*/ 56 w 145"/>
                  <a:gd name="T41" fmla="*/ 272 h 362"/>
                  <a:gd name="T42" fmla="*/ 77 w 145"/>
                  <a:gd name="T43" fmla="*/ 238 h 362"/>
                  <a:gd name="T44" fmla="*/ 95 w 145"/>
                  <a:gd name="T45" fmla="*/ 209 h 362"/>
                  <a:gd name="T46" fmla="*/ 107 w 145"/>
                  <a:gd name="T47" fmla="*/ 184 h 362"/>
                  <a:gd name="T48" fmla="*/ 112 w 145"/>
                  <a:gd name="T49" fmla="*/ 168 h 362"/>
                  <a:gd name="T50" fmla="*/ 110 w 145"/>
                  <a:gd name="T51" fmla="*/ 154 h 362"/>
                  <a:gd name="T52" fmla="*/ 107 w 145"/>
                  <a:gd name="T53" fmla="*/ 138 h 362"/>
                  <a:gd name="T54" fmla="*/ 106 w 145"/>
                  <a:gd name="T55" fmla="*/ 119 h 362"/>
                  <a:gd name="T56" fmla="*/ 103 w 145"/>
                  <a:gd name="T57" fmla="*/ 98 h 362"/>
                  <a:gd name="T58" fmla="*/ 102 w 145"/>
                  <a:gd name="T59" fmla="*/ 77 h 362"/>
                  <a:gd name="T60" fmla="*/ 99 w 145"/>
                  <a:gd name="T61" fmla="*/ 58 h 362"/>
                  <a:gd name="T62" fmla="*/ 96 w 145"/>
                  <a:gd name="T63" fmla="*/ 40 h 362"/>
                  <a:gd name="T64" fmla="*/ 93 w 145"/>
                  <a:gd name="T65" fmla="*/ 27 h 362"/>
                  <a:gd name="T66" fmla="*/ 91 w 145"/>
                  <a:gd name="T67" fmla="*/ 16 h 362"/>
                  <a:gd name="T68" fmla="*/ 92 w 145"/>
                  <a:gd name="T69" fmla="*/ 9 h 362"/>
                  <a:gd name="T70" fmla="*/ 102 w 145"/>
                  <a:gd name="T71" fmla="*/ 0 h 362"/>
                  <a:gd name="T72" fmla="*/ 114 w 145"/>
                  <a:gd name="T73" fmla="*/ 7 h 362"/>
                  <a:gd name="T74" fmla="*/ 120 w 145"/>
                  <a:gd name="T75" fmla="*/ 17 h 362"/>
                  <a:gd name="T76" fmla="*/ 126 w 145"/>
                  <a:gd name="T77" fmla="*/ 31 h 36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45"/>
                  <a:gd name="T118" fmla="*/ 0 h 362"/>
                  <a:gd name="T119" fmla="*/ 145 w 145"/>
                  <a:gd name="T120" fmla="*/ 362 h 362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45" h="362">
                    <a:moveTo>
                      <a:pt x="126" y="31"/>
                    </a:moveTo>
                    <a:lnTo>
                      <a:pt x="126" y="33"/>
                    </a:lnTo>
                    <a:lnTo>
                      <a:pt x="127" y="35"/>
                    </a:lnTo>
                    <a:lnTo>
                      <a:pt x="127" y="40"/>
                    </a:lnTo>
                    <a:lnTo>
                      <a:pt x="130" y="48"/>
                    </a:lnTo>
                    <a:lnTo>
                      <a:pt x="131" y="55"/>
                    </a:lnTo>
                    <a:lnTo>
                      <a:pt x="134" y="65"/>
                    </a:lnTo>
                    <a:lnTo>
                      <a:pt x="137" y="75"/>
                    </a:lnTo>
                    <a:lnTo>
                      <a:pt x="140" y="87"/>
                    </a:lnTo>
                    <a:lnTo>
                      <a:pt x="141" y="98"/>
                    </a:lnTo>
                    <a:lnTo>
                      <a:pt x="142" y="111"/>
                    </a:lnTo>
                    <a:lnTo>
                      <a:pt x="144" y="124"/>
                    </a:lnTo>
                    <a:lnTo>
                      <a:pt x="145" y="136"/>
                    </a:lnTo>
                    <a:lnTo>
                      <a:pt x="145" y="147"/>
                    </a:lnTo>
                    <a:lnTo>
                      <a:pt x="145" y="159"/>
                    </a:lnTo>
                    <a:lnTo>
                      <a:pt x="145" y="170"/>
                    </a:lnTo>
                    <a:lnTo>
                      <a:pt x="144" y="180"/>
                    </a:lnTo>
                    <a:lnTo>
                      <a:pt x="140" y="189"/>
                    </a:lnTo>
                    <a:lnTo>
                      <a:pt x="134" y="201"/>
                    </a:lnTo>
                    <a:lnTo>
                      <a:pt x="127" y="213"/>
                    </a:lnTo>
                    <a:lnTo>
                      <a:pt x="120" y="227"/>
                    </a:lnTo>
                    <a:lnTo>
                      <a:pt x="112" y="243"/>
                    </a:lnTo>
                    <a:lnTo>
                      <a:pt x="102" y="258"/>
                    </a:lnTo>
                    <a:lnTo>
                      <a:pt x="93" y="272"/>
                    </a:lnTo>
                    <a:lnTo>
                      <a:pt x="84" y="287"/>
                    </a:lnTo>
                    <a:lnTo>
                      <a:pt x="74" y="301"/>
                    </a:lnTo>
                    <a:lnTo>
                      <a:pt x="65" y="315"/>
                    </a:lnTo>
                    <a:lnTo>
                      <a:pt x="57" y="328"/>
                    </a:lnTo>
                    <a:lnTo>
                      <a:pt x="50" y="339"/>
                    </a:lnTo>
                    <a:lnTo>
                      <a:pt x="44" y="348"/>
                    </a:lnTo>
                    <a:lnTo>
                      <a:pt x="39" y="355"/>
                    </a:lnTo>
                    <a:lnTo>
                      <a:pt x="36" y="359"/>
                    </a:lnTo>
                    <a:lnTo>
                      <a:pt x="36" y="362"/>
                    </a:lnTo>
                    <a:lnTo>
                      <a:pt x="0" y="355"/>
                    </a:lnTo>
                    <a:lnTo>
                      <a:pt x="0" y="352"/>
                    </a:lnTo>
                    <a:lnTo>
                      <a:pt x="4" y="348"/>
                    </a:lnTo>
                    <a:lnTo>
                      <a:pt x="8" y="339"/>
                    </a:lnTo>
                    <a:lnTo>
                      <a:pt x="16" y="329"/>
                    </a:lnTo>
                    <a:lnTo>
                      <a:pt x="25" y="315"/>
                    </a:lnTo>
                    <a:lnTo>
                      <a:pt x="35" y="301"/>
                    </a:lnTo>
                    <a:lnTo>
                      <a:pt x="44" y="286"/>
                    </a:lnTo>
                    <a:lnTo>
                      <a:pt x="56" y="272"/>
                    </a:lnTo>
                    <a:lnTo>
                      <a:pt x="65" y="255"/>
                    </a:lnTo>
                    <a:lnTo>
                      <a:pt x="77" y="238"/>
                    </a:lnTo>
                    <a:lnTo>
                      <a:pt x="86" y="223"/>
                    </a:lnTo>
                    <a:lnTo>
                      <a:pt x="95" y="209"/>
                    </a:lnTo>
                    <a:lnTo>
                      <a:pt x="102" y="195"/>
                    </a:lnTo>
                    <a:lnTo>
                      <a:pt x="107" y="184"/>
                    </a:lnTo>
                    <a:lnTo>
                      <a:pt x="110" y="174"/>
                    </a:lnTo>
                    <a:lnTo>
                      <a:pt x="112" y="168"/>
                    </a:lnTo>
                    <a:lnTo>
                      <a:pt x="110" y="161"/>
                    </a:lnTo>
                    <a:lnTo>
                      <a:pt x="110" y="154"/>
                    </a:lnTo>
                    <a:lnTo>
                      <a:pt x="109" y="146"/>
                    </a:lnTo>
                    <a:lnTo>
                      <a:pt x="107" y="138"/>
                    </a:lnTo>
                    <a:lnTo>
                      <a:pt x="106" y="128"/>
                    </a:lnTo>
                    <a:lnTo>
                      <a:pt x="106" y="119"/>
                    </a:lnTo>
                    <a:lnTo>
                      <a:pt x="105" y="108"/>
                    </a:lnTo>
                    <a:lnTo>
                      <a:pt x="103" y="98"/>
                    </a:lnTo>
                    <a:lnTo>
                      <a:pt x="102" y="87"/>
                    </a:lnTo>
                    <a:lnTo>
                      <a:pt x="102" y="77"/>
                    </a:lnTo>
                    <a:lnTo>
                      <a:pt x="100" y="66"/>
                    </a:lnTo>
                    <a:lnTo>
                      <a:pt x="99" y="58"/>
                    </a:lnTo>
                    <a:lnTo>
                      <a:pt x="98" y="48"/>
                    </a:lnTo>
                    <a:lnTo>
                      <a:pt x="96" y="40"/>
                    </a:lnTo>
                    <a:lnTo>
                      <a:pt x="93" y="33"/>
                    </a:lnTo>
                    <a:lnTo>
                      <a:pt x="93" y="27"/>
                    </a:lnTo>
                    <a:lnTo>
                      <a:pt x="91" y="21"/>
                    </a:lnTo>
                    <a:lnTo>
                      <a:pt x="91" y="16"/>
                    </a:lnTo>
                    <a:lnTo>
                      <a:pt x="91" y="12"/>
                    </a:lnTo>
                    <a:lnTo>
                      <a:pt x="92" y="9"/>
                    </a:lnTo>
                    <a:lnTo>
                      <a:pt x="96" y="3"/>
                    </a:lnTo>
                    <a:lnTo>
                      <a:pt x="102" y="0"/>
                    </a:lnTo>
                    <a:lnTo>
                      <a:pt x="107" y="2"/>
                    </a:lnTo>
                    <a:lnTo>
                      <a:pt x="114" y="7"/>
                    </a:lnTo>
                    <a:lnTo>
                      <a:pt x="117" y="12"/>
                    </a:lnTo>
                    <a:lnTo>
                      <a:pt x="120" y="17"/>
                    </a:lnTo>
                    <a:lnTo>
                      <a:pt x="123" y="24"/>
                    </a:lnTo>
                    <a:lnTo>
                      <a:pt x="126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80" name="Freeform 139"/>
              <p:cNvSpPr>
                <a:spLocks/>
              </p:cNvSpPr>
              <p:nvPr/>
            </p:nvSpPr>
            <p:spPr bwMode="auto">
              <a:xfrm>
                <a:off x="3320" y="1770"/>
                <a:ext cx="186" cy="143"/>
              </a:xfrm>
              <a:custGeom>
                <a:avLst/>
                <a:gdLst>
                  <a:gd name="T0" fmla="*/ 141 w 186"/>
                  <a:gd name="T1" fmla="*/ 143 h 143"/>
                  <a:gd name="T2" fmla="*/ 36 w 186"/>
                  <a:gd name="T3" fmla="*/ 143 h 143"/>
                  <a:gd name="T4" fmla="*/ 0 w 186"/>
                  <a:gd name="T5" fmla="*/ 64 h 143"/>
                  <a:gd name="T6" fmla="*/ 17 w 186"/>
                  <a:gd name="T7" fmla="*/ 0 h 143"/>
                  <a:gd name="T8" fmla="*/ 186 w 186"/>
                  <a:gd name="T9" fmla="*/ 1 h 143"/>
                  <a:gd name="T10" fmla="*/ 175 w 186"/>
                  <a:gd name="T11" fmla="*/ 25 h 143"/>
                  <a:gd name="T12" fmla="*/ 34 w 186"/>
                  <a:gd name="T13" fmla="*/ 25 h 143"/>
                  <a:gd name="T14" fmla="*/ 21 w 186"/>
                  <a:gd name="T15" fmla="*/ 75 h 143"/>
                  <a:gd name="T16" fmla="*/ 45 w 186"/>
                  <a:gd name="T17" fmla="*/ 116 h 143"/>
                  <a:gd name="T18" fmla="*/ 144 w 186"/>
                  <a:gd name="T19" fmla="*/ 122 h 143"/>
                  <a:gd name="T20" fmla="*/ 141 w 186"/>
                  <a:gd name="T21" fmla="*/ 143 h 143"/>
                  <a:gd name="T22" fmla="*/ 141 w 186"/>
                  <a:gd name="T23" fmla="*/ 143 h 14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86"/>
                  <a:gd name="T37" fmla="*/ 0 h 143"/>
                  <a:gd name="T38" fmla="*/ 186 w 186"/>
                  <a:gd name="T39" fmla="*/ 143 h 14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86" h="143">
                    <a:moveTo>
                      <a:pt x="141" y="143"/>
                    </a:moveTo>
                    <a:lnTo>
                      <a:pt x="36" y="143"/>
                    </a:lnTo>
                    <a:lnTo>
                      <a:pt x="0" y="64"/>
                    </a:lnTo>
                    <a:lnTo>
                      <a:pt x="17" y="0"/>
                    </a:lnTo>
                    <a:lnTo>
                      <a:pt x="186" y="1"/>
                    </a:lnTo>
                    <a:lnTo>
                      <a:pt x="175" y="25"/>
                    </a:lnTo>
                    <a:lnTo>
                      <a:pt x="34" y="25"/>
                    </a:lnTo>
                    <a:lnTo>
                      <a:pt x="21" y="75"/>
                    </a:lnTo>
                    <a:lnTo>
                      <a:pt x="45" y="116"/>
                    </a:lnTo>
                    <a:lnTo>
                      <a:pt x="144" y="122"/>
                    </a:lnTo>
                    <a:lnTo>
                      <a:pt x="141" y="1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81" name="Freeform 140"/>
              <p:cNvSpPr>
                <a:spLocks/>
              </p:cNvSpPr>
              <p:nvPr/>
            </p:nvSpPr>
            <p:spPr bwMode="auto">
              <a:xfrm>
                <a:off x="1778" y="1521"/>
                <a:ext cx="576" cy="387"/>
              </a:xfrm>
              <a:custGeom>
                <a:avLst/>
                <a:gdLst>
                  <a:gd name="T0" fmla="*/ 573 w 576"/>
                  <a:gd name="T1" fmla="*/ 268 h 387"/>
                  <a:gd name="T2" fmla="*/ 576 w 576"/>
                  <a:gd name="T3" fmla="*/ 235 h 387"/>
                  <a:gd name="T4" fmla="*/ 551 w 576"/>
                  <a:gd name="T5" fmla="*/ 197 h 387"/>
                  <a:gd name="T6" fmla="*/ 555 w 576"/>
                  <a:gd name="T7" fmla="*/ 131 h 387"/>
                  <a:gd name="T8" fmla="*/ 513 w 576"/>
                  <a:gd name="T9" fmla="*/ 105 h 387"/>
                  <a:gd name="T10" fmla="*/ 472 w 576"/>
                  <a:gd name="T11" fmla="*/ 123 h 387"/>
                  <a:gd name="T12" fmla="*/ 451 w 576"/>
                  <a:gd name="T13" fmla="*/ 68 h 387"/>
                  <a:gd name="T14" fmla="*/ 427 w 576"/>
                  <a:gd name="T15" fmla="*/ 79 h 387"/>
                  <a:gd name="T16" fmla="*/ 399 w 576"/>
                  <a:gd name="T17" fmla="*/ 57 h 387"/>
                  <a:gd name="T18" fmla="*/ 363 w 576"/>
                  <a:gd name="T19" fmla="*/ 30 h 387"/>
                  <a:gd name="T20" fmla="*/ 296 w 576"/>
                  <a:gd name="T21" fmla="*/ 25 h 387"/>
                  <a:gd name="T22" fmla="*/ 241 w 576"/>
                  <a:gd name="T23" fmla="*/ 16 h 387"/>
                  <a:gd name="T24" fmla="*/ 231 w 576"/>
                  <a:gd name="T25" fmla="*/ 53 h 387"/>
                  <a:gd name="T26" fmla="*/ 196 w 576"/>
                  <a:gd name="T27" fmla="*/ 51 h 387"/>
                  <a:gd name="T28" fmla="*/ 125 w 576"/>
                  <a:gd name="T29" fmla="*/ 51 h 387"/>
                  <a:gd name="T30" fmla="*/ 140 w 576"/>
                  <a:gd name="T31" fmla="*/ 86 h 387"/>
                  <a:gd name="T32" fmla="*/ 108 w 576"/>
                  <a:gd name="T33" fmla="*/ 114 h 387"/>
                  <a:gd name="T34" fmla="*/ 41 w 576"/>
                  <a:gd name="T35" fmla="*/ 107 h 387"/>
                  <a:gd name="T36" fmla="*/ 21 w 576"/>
                  <a:gd name="T37" fmla="*/ 141 h 387"/>
                  <a:gd name="T38" fmla="*/ 33 w 576"/>
                  <a:gd name="T39" fmla="*/ 187 h 387"/>
                  <a:gd name="T40" fmla="*/ 16 w 576"/>
                  <a:gd name="T41" fmla="*/ 203 h 387"/>
                  <a:gd name="T42" fmla="*/ 20 w 576"/>
                  <a:gd name="T43" fmla="*/ 278 h 387"/>
                  <a:gd name="T44" fmla="*/ 0 w 576"/>
                  <a:gd name="T45" fmla="*/ 319 h 387"/>
                  <a:gd name="T46" fmla="*/ 10 w 576"/>
                  <a:gd name="T47" fmla="*/ 341 h 387"/>
                  <a:gd name="T48" fmla="*/ 48 w 576"/>
                  <a:gd name="T49" fmla="*/ 387 h 387"/>
                  <a:gd name="T50" fmla="*/ 75 w 576"/>
                  <a:gd name="T51" fmla="*/ 247 h 387"/>
                  <a:gd name="T52" fmla="*/ 121 w 576"/>
                  <a:gd name="T53" fmla="*/ 200 h 387"/>
                  <a:gd name="T54" fmla="*/ 241 w 576"/>
                  <a:gd name="T55" fmla="*/ 123 h 387"/>
                  <a:gd name="T56" fmla="*/ 427 w 576"/>
                  <a:gd name="T57" fmla="*/ 177 h 387"/>
                  <a:gd name="T58" fmla="*/ 513 w 576"/>
                  <a:gd name="T59" fmla="*/ 183 h 387"/>
                  <a:gd name="T60" fmla="*/ 520 w 576"/>
                  <a:gd name="T61" fmla="*/ 259 h 387"/>
                  <a:gd name="T62" fmla="*/ 552 w 576"/>
                  <a:gd name="T63" fmla="*/ 294 h 38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576"/>
                  <a:gd name="T97" fmla="*/ 0 h 387"/>
                  <a:gd name="T98" fmla="*/ 576 w 576"/>
                  <a:gd name="T99" fmla="*/ 387 h 387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576" h="387">
                    <a:moveTo>
                      <a:pt x="552" y="294"/>
                    </a:moveTo>
                    <a:lnTo>
                      <a:pt x="573" y="268"/>
                    </a:lnTo>
                    <a:lnTo>
                      <a:pt x="555" y="249"/>
                    </a:lnTo>
                    <a:lnTo>
                      <a:pt x="576" y="235"/>
                    </a:lnTo>
                    <a:lnTo>
                      <a:pt x="562" y="187"/>
                    </a:lnTo>
                    <a:lnTo>
                      <a:pt x="551" y="197"/>
                    </a:lnTo>
                    <a:lnTo>
                      <a:pt x="545" y="158"/>
                    </a:lnTo>
                    <a:lnTo>
                      <a:pt x="555" y="131"/>
                    </a:lnTo>
                    <a:lnTo>
                      <a:pt x="513" y="134"/>
                    </a:lnTo>
                    <a:lnTo>
                      <a:pt x="513" y="105"/>
                    </a:lnTo>
                    <a:lnTo>
                      <a:pt x="467" y="91"/>
                    </a:lnTo>
                    <a:lnTo>
                      <a:pt x="472" y="123"/>
                    </a:lnTo>
                    <a:lnTo>
                      <a:pt x="447" y="112"/>
                    </a:lnTo>
                    <a:lnTo>
                      <a:pt x="451" y="68"/>
                    </a:lnTo>
                    <a:lnTo>
                      <a:pt x="420" y="56"/>
                    </a:lnTo>
                    <a:lnTo>
                      <a:pt x="427" y="79"/>
                    </a:lnTo>
                    <a:lnTo>
                      <a:pt x="399" y="79"/>
                    </a:lnTo>
                    <a:lnTo>
                      <a:pt x="399" y="57"/>
                    </a:lnTo>
                    <a:lnTo>
                      <a:pt x="369" y="71"/>
                    </a:lnTo>
                    <a:lnTo>
                      <a:pt x="363" y="30"/>
                    </a:lnTo>
                    <a:lnTo>
                      <a:pt x="300" y="0"/>
                    </a:lnTo>
                    <a:lnTo>
                      <a:pt x="296" y="25"/>
                    </a:lnTo>
                    <a:lnTo>
                      <a:pt x="276" y="5"/>
                    </a:lnTo>
                    <a:lnTo>
                      <a:pt x="241" y="16"/>
                    </a:lnTo>
                    <a:lnTo>
                      <a:pt x="262" y="40"/>
                    </a:lnTo>
                    <a:lnTo>
                      <a:pt x="231" y="53"/>
                    </a:lnTo>
                    <a:lnTo>
                      <a:pt x="224" y="33"/>
                    </a:lnTo>
                    <a:lnTo>
                      <a:pt x="196" y="51"/>
                    </a:lnTo>
                    <a:lnTo>
                      <a:pt x="180" y="11"/>
                    </a:lnTo>
                    <a:lnTo>
                      <a:pt x="125" y="51"/>
                    </a:lnTo>
                    <a:lnTo>
                      <a:pt x="150" y="61"/>
                    </a:lnTo>
                    <a:lnTo>
                      <a:pt x="140" y="86"/>
                    </a:lnTo>
                    <a:lnTo>
                      <a:pt x="114" y="77"/>
                    </a:lnTo>
                    <a:lnTo>
                      <a:pt x="108" y="114"/>
                    </a:lnTo>
                    <a:lnTo>
                      <a:pt x="79" y="84"/>
                    </a:lnTo>
                    <a:lnTo>
                      <a:pt x="41" y="107"/>
                    </a:lnTo>
                    <a:lnTo>
                      <a:pt x="38" y="142"/>
                    </a:lnTo>
                    <a:lnTo>
                      <a:pt x="21" y="141"/>
                    </a:lnTo>
                    <a:lnTo>
                      <a:pt x="14" y="175"/>
                    </a:lnTo>
                    <a:lnTo>
                      <a:pt x="33" y="187"/>
                    </a:lnTo>
                    <a:lnTo>
                      <a:pt x="30" y="226"/>
                    </a:lnTo>
                    <a:lnTo>
                      <a:pt x="16" y="203"/>
                    </a:lnTo>
                    <a:lnTo>
                      <a:pt x="3" y="242"/>
                    </a:lnTo>
                    <a:lnTo>
                      <a:pt x="20" y="278"/>
                    </a:lnTo>
                    <a:lnTo>
                      <a:pt x="0" y="282"/>
                    </a:lnTo>
                    <a:lnTo>
                      <a:pt x="0" y="319"/>
                    </a:lnTo>
                    <a:lnTo>
                      <a:pt x="30" y="324"/>
                    </a:lnTo>
                    <a:lnTo>
                      <a:pt x="10" y="341"/>
                    </a:lnTo>
                    <a:lnTo>
                      <a:pt x="21" y="372"/>
                    </a:lnTo>
                    <a:lnTo>
                      <a:pt x="48" y="387"/>
                    </a:lnTo>
                    <a:lnTo>
                      <a:pt x="55" y="302"/>
                    </a:lnTo>
                    <a:lnTo>
                      <a:pt x="75" y="247"/>
                    </a:lnTo>
                    <a:lnTo>
                      <a:pt x="76" y="226"/>
                    </a:lnTo>
                    <a:lnTo>
                      <a:pt x="121" y="200"/>
                    </a:lnTo>
                    <a:lnTo>
                      <a:pt x="139" y="163"/>
                    </a:lnTo>
                    <a:lnTo>
                      <a:pt x="241" y="123"/>
                    </a:lnTo>
                    <a:lnTo>
                      <a:pt x="339" y="138"/>
                    </a:lnTo>
                    <a:lnTo>
                      <a:pt x="427" y="177"/>
                    </a:lnTo>
                    <a:lnTo>
                      <a:pt x="457" y="168"/>
                    </a:lnTo>
                    <a:lnTo>
                      <a:pt x="513" y="183"/>
                    </a:lnTo>
                    <a:lnTo>
                      <a:pt x="513" y="235"/>
                    </a:lnTo>
                    <a:lnTo>
                      <a:pt x="520" y="259"/>
                    </a:lnTo>
                    <a:lnTo>
                      <a:pt x="552" y="294"/>
                    </a:lnTo>
                    <a:close/>
                  </a:path>
                </a:pathLst>
              </a:custGeom>
              <a:solidFill>
                <a:srgbClr val="9933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82" name="Freeform 141"/>
              <p:cNvSpPr>
                <a:spLocks/>
              </p:cNvSpPr>
              <p:nvPr/>
            </p:nvSpPr>
            <p:spPr bwMode="auto">
              <a:xfrm>
                <a:off x="2093" y="2093"/>
                <a:ext cx="376" cy="140"/>
              </a:xfrm>
              <a:custGeom>
                <a:avLst/>
                <a:gdLst>
                  <a:gd name="T0" fmla="*/ 51 w 376"/>
                  <a:gd name="T1" fmla="*/ 35 h 140"/>
                  <a:gd name="T2" fmla="*/ 80 w 376"/>
                  <a:gd name="T3" fmla="*/ 41 h 140"/>
                  <a:gd name="T4" fmla="*/ 65 w 376"/>
                  <a:gd name="T5" fmla="*/ 58 h 140"/>
                  <a:gd name="T6" fmla="*/ 65 w 376"/>
                  <a:gd name="T7" fmla="*/ 66 h 140"/>
                  <a:gd name="T8" fmla="*/ 82 w 376"/>
                  <a:gd name="T9" fmla="*/ 66 h 140"/>
                  <a:gd name="T10" fmla="*/ 83 w 376"/>
                  <a:gd name="T11" fmla="*/ 76 h 140"/>
                  <a:gd name="T12" fmla="*/ 104 w 376"/>
                  <a:gd name="T13" fmla="*/ 76 h 140"/>
                  <a:gd name="T14" fmla="*/ 96 w 376"/>
                  <a:gd name="T15" fmla="*/ 67 h 140"/>
                  <a:gd name="T16" fmla="*/ 115 w 376"/>
                  <a:gd name="T17" fmla="*/ 62 h 140"/>
                  <a:gd name="T18" fmla="*/ 122 w 376"/>
                  <a:gd name="T19" fmla="*/ 67 h 140"/>
                  <a:gd name="T20" fmla="*/ 129 w 376"/>
                  <a:gd name="T21" fmla="*/ 58 h 140"/>
                  <a:gd name="T22" fmla="*/ 142 w 376"/>
                  <a:gd name="T23" fmla="*/ 63 h 140"/>
                  <a:gd name="T24" fmla="*/ 146 w 376"/>
                  <a:gd name="T25" fmla="*/ 55 h 140"/>
                  <a:gd name="T26" fmla="*/ 188 w 376"/>
                  <a:gd name="T27" fmla="*/ 46 h 140"/>
                  <a:gd name="T28" fmla="*/ 185 w 376"/>
                  <a:gd name="T29" fmla="*/ 62 h 140"/>
                  <a:gd name="T30" fmla="*/ 203 w 376"/>
                  <a:gd name="T31" fmla="*/ 58 h 140"/>
                  <a:gd name="T32" fmla="*/ 203 w 376"/>
                  <a:gd name="T33" fmla="*/ 46 h 140"/>
                  <a:gd name="T34" fmla="*/ 217 w 376"/>
                  <a:gd name="T35" fmla="*/ 52 h 140"/>
                  <a:gd name="T36" fmla="*/ 220 w 376"/>
                  <a:gd name="T37" fmla="*/ 38 h 140"/>
                  <a:gd name="T38" fmla="*/ 244 w 376"/>
                  <a:gd name="T39" fmla="*/ 23 h 140"/>
                  <a:gd name="T40" fmla="*/ 244 w 376"/>
                  <a:gd name="T41" fmla="*/ 41 h 140"/>
                  <a:gd name="T42" fmla="*/ 255 w 376"/>
                  <a:gd name="T43" fmla="*/ 28 h 140"/>
                  <a:gd name="T44" fmla="*/ 265 w 376"/>
                  <a:gd name="T45" fmla="*/ 30 h 140"/>
                  <a:gd name="T46" fmla="*/ 266 w 376"/>
                  <a:gd name="T47" fmla="*/ 16 h 140"/>
                  <a:gd name="T48" fmla="*/ 283 w 376"/>
                  <a:gd name="T49" fmla="*/ 0 h 140"/>
                  <a:gd name="T50" fmla="*/ 287 w 376"/>
                  <a:gd name="T51" fmla="*/ 11 h 140"/>
                  <a:gd name="T52" fmla="*/ 313 w 376"/>
                  <a:gd name="T53" fmla="*/ 0 h 140"/>
                  <a:gd name="T54" fmla="*/ 313 w 376"/>
                  <a:gd name="T55" fmla="*/ 24 h 140"/>
                  <a:gd name="T56" fmla="*/ 332 w 376"/>
                  <a:gd name="T57" fmla="*/ 17 h 140"/>
                  <a:gd name="T58" fmla="*/ 332 w 376"/>
                  <a:gd name="T59" fmla="*/ 34 h 140"/>
                  <a:gd name="T60" fmla="*/ 324 w 376"/>
                  <a:gd name="T61" fmla="*/ 41 h 140"/>
                  <a:gd name="T62" fmla="*/ 324 w 376"/>
                  <a:gd name="T63" fmla="*/ 48 h 140"/>
                  <a:gd name="T64" fmla="*/ 315 w 376"/>
                  <a:gd name="T65" fmla="*/ 58 h 140"/>
                  <a:gd name="T66" fmla="*/ 287 w 376"/>
                  <a:gd name="T67" fmla="*/ 77 h 140"/>
                  <a:gd name="T68" fmla="*/ 299 w 376"/>
                  <a:gd name="T69" fmla="*/ 81 h 140"/>
                  <a:gd name="T70" fmla="*/ 287 w 376"/>
                  <a:gd name="T71" fmla="*/ 94 h 140"/>
                  <a:gd name="T72" fmla="*/ 299 w 376"/>
                  <a:gd name="T73" fmla="*/ 98 h 140"/>
                  <a:gd name="T74" fmla="*/ 308 w 376"/>
                  <a:gd name="T75" fmla="*/ 89 h 140"/>
                  <a:gd name="T76" fmla="*/ 321 w 376"/>
                  <a:gd name="T77" fmla="*/ 94 h 140"/>
                  <a:gd name="T78" fmla="*/ 332 w 376"/>
                  <a:gd name="T79" fmla="*/ 87 h 140"/>
                  <a:gd name="T80" fmla="*/ 328 w 376"/>
                  <a:gd name="T81" fmla="*/ 79 h 140"/>
                  <a:gd name="T82" fmla="*/ 342 w 376"/>
                  <a:gd name="T83" fmla="*/ 63 h 140"/>
                  <a:gd name="T84" fmla="*/ 345 w 376"/>
                  <a:gd name="T85" fmla="*/ 74 h 140"/>
                  <a:gd name="T86" fmla="*/ 357 w 376"/>
                  <a:gd name="T87" fmla="*/ 58 h 140"/>
                  <a:gd name="T88" fmla="*/ 376 w 376"/>
                  <a:gd name="T89" fmla="*/ 67 h 140"/>
                  <a:gd name="T90" fmla="*/ 353 w 376"/>
                  <a:gd name="T91" fmla="*/ 110 h 140"/>
                  <a:gd name="T92" fmla="*/ 303 w 376"/>
                  <a:gd name="T93" fmla="*/ 139 h 140"/>
                  <a:gd name="T94" fmla="*/ 217 w 376"/>
                  <a:gd name="T95" fmla="*/ 140 h 140"/>
                  <a:gd name="T96" fmla="*/ 163 w 376"/>
                  <a:gd name="T97" fmla="*/ 117 h 140"/>
                  <a:gd name="T98" fmla="*/ 154 w 376"/>
                  <a:gd name="T99" fmla="*/ 104 h 140"/>
                  <a:gd name="T100" fmla="*/ 76 w 376"/>
                  <a:gd name="T101" fmla="*/ 110 h 140"/>
                  <a:gd name="T102" fmla="*/ 37 w 376"/>
                  <a:gd name="T103" fmla="*/ 110 h 140"/>
                  <a:gd name="T104" fmla="*/ 0 w 376"/>
                  <a:gd name="T105" fmla="*/ 66 h 140"/>
                  <a:gd name="T106" fmla="*/ 51 w 376"/>
                  <a:gd name="T107" fmla="*/ 35 h 140"/>
                  <a:gd name="T108" fmla="*/ 51 w 376"/>
                  <a:gd name="T109" fmla="*/ 35 h 14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376"/>
                  <a:gd name="T166" fmla="*/ 0 h 140"/>
                  <a:gd name="T167" fmla="*/ 376 w 376"/>
                  <a:gd name="T168" fmla="*/ 140 h 140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376" h="140">
                    <a:moveTo>
                      <a:pt x="51" y="35"/>
                    </a:moveTo>
                    <a:lnTo>
                      <a:pt x="80" y="41"/>
                    </a:lnTo>
                    <a:lnTo>
                      <a:pt x="65" y="58"/>
                    </a:lnTo>
                    <a:lnTo>
                      <a:pt x="65" y="66"/>
                    </a:lnTo>
                    <a:lnTo>
                      <a:pt x="82" y="66"/>
                    </a:lnTo>
                    <a:lnTo>
                      <a:pt x="83" y="76"/>
                    </a:lnTo>
                    <a:lnTo>
                      <a:pt x="104" y="76"/>
                    </a:lnTo>
                    <a:lnTo>
                      <a:pt x="96" y="67"/>
                    </a:lnTo>
                    <a:lnTo>
                      <a:pt x="115" y="62"/>
                    </a:lnTo>
                    <a:lnTo>
                      <a:pt x="122" y="67"/>
                    </a:lnTo>
                    <a:lnTo>
                      <a:pt x="129" y="58"/>
                    </a:lnTo>
                    <a:lnTo>
                      <a:pt x="142" y="63"/>
                    </a:lnTo>
                    <a:lnTo>
                      <a:pt x="146" y="55"/>
                    </a:lnTo>
                    <a:lnTo>
                      <a:pt x="188" y="46"/>
                    </a:lnTo>
                    <a:lnTo>
                      <a:pt x="185" y="62"/>
                    </a:lnTo>
                    <a:lnTo>
                      <a:pt x="203" y="58"/>
                    </a:lnTo>
                    <a:lnTo>
                      <a:pt x="203" y="46"/>
                    </a:lnTo>
                    <a:lnTo>
                      <a:pt x="217" y="52"/>
                    </a:lnTo>
                    <a:lnTo>
                      <a:pt x="220" y="38"/>
                    </a:lnTo>
                    <a:lnTo>
                      <a:pt x="244" y="23"/>
                    </a:lnTo>
                    <a:lnTo>
                      <a:pt x="244" y="41"/>
                    </a:lnTo>
                    <a:lnTo>
                      <a:pt x="255" y="28"/>
                    </a:lnTo>
                    <a:lnTo>
                      <a:pt x="265" y="30"/>
                    </a:lnTo>
                    <a:lnTo>
                      <a:pt x="266" y="16"/>
                    </a:lnTo>
                    <a:lnTo>
                      <a:pt x="283" y="0"/>
                    </a:lnTo>
                    <a:lnTo>
                      <a:pt x="287" y="11"/>
                    </a:lnTo>
                    <a:lnTo>
                      <a:pt x="313" y="0"/>
                    </a:lnTo>
                    <a:lnTo>
                      <a:pt x="313" y="24"/>
                    </a:lnTo>
                    <a:lnTo>
                      <a:pt x="332" y="17"/>
                    </a:lnTo>
                    <a:lnTo>
                      <a:pt x="332" y="34"/>
                    </a:lnTo>
                    <a:lnTo>
                      <a:pt x="324" y="41"/>
                    </a:lnTo>
                    <a:lnTo>
                      <a:pt x="324" y="48"/>
                    </a:lnTo>
                    <a:lnTo>
                      <a:pt x="315" y="58"/>
                    </a:lnTo>
                    <a:lnTo>
                      <a:pt x="287" y="77"/>
                    </a:lnTo>
                    <a:lnTo>
                      <a:pt x="299" y="81"/>
                    </a:lnTo>
                    <a:lnTo>
                      <a:pt x="287" y="94"/>
                    </a:lnTo>
                    <a:lnTo>
                      <a:pt x="299" y="98"/>
                    </a:lnTo>
                    <a:lnTo>
                      <a:pt x="308" y="89"/>
                    </a:lnTo>
                    <a:lnTo>
                      <a:pt x="321" y="94"/>
                    </a:lnTo>
                    <a:lnTo>
                      <a:pt x="332" y="87"/>
                    </a:lnTo>
                    <a:lnTo>
                      <a:pt x="328" y="79"/>
                    </a:lnTo>
                    <a:lnTo>
                      <a:pt x="342" y="63"/>
                    </a:lnTo>
                    <a:lnTo>
                      <a:pt x="345" y="74"/>
                    </a:lnTo>
                    <a:lnTo>
                      <a:pt x="357" y="58"/>
                    </a:lnTo>
                    <a:lnTo>
                      <a:pt x="376" y="67"/>
                    </a:lnTo>
                    <a:lnTo>
                      <a:pt x="353" y="110"/>
                    </a:lnTo>
                    <a:lnTo>
                      <a:pt x="303" y="139"/>
                    </a:lnTo>
                    <a:lnTo>
                      <a:pt x="217" y="140"/>
                    </a:lnTo>
                    <a:lnTo>
                      <a:pt x="163" y="117"/>
                    </a:lnTo>
                    <a:lnTo>
                      <a:pt x="154" y="104"/>
                    </a:lnTo>
                    <a:lnTo>
                      <a:pt x="76" y="110"/>
                    </a:lnTo>
                    <a:lnTo>
                      <a:pt x="37" y="110"/>
                    </a:lnTo>
                    <a:lnTo>
                      <a:pt x="0" y="66"/>
                    </a:lnTo>
                    <a:lnTo>
                      <a:pt x="51" y="35"/>
                    </a:lnTo>
                    <a:close/>
                  </a:path>
                </a:pathLst>
              </a:custGeom>
              <a:solidFill>
                <a:srgbClr val="A67A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83" name="Freeform 142"/>
              <p:cNvSpPr>
                <a:spLocks/>
              </p:cNvSpPr>
              <p:nvPr/>
            </p:nvSpPr>
            <p:spPr bwMode="auto">
              <a:xfrm>
                <a:off x="3338" y="1788"/>
                <a:ext cx="143" cy="109"/>
              </a:xfrm>
              <a:custGeom>
                <a:avLst/>
                <a:gdLst>
                  <a:gd name="T0" fmla="*/ 34 w 143"/>
                  <a:gd name="T1" fmla="*/ 109 h 109"/>
                  <a:gd name="T2" fmla="*/ 52 w 143"/>
                  <a:gd name="T3" fmla="*/ 63 h 109"/>
                  <a:gd name="T4" fmla="*/ 136 w 143"/>
                  <a:gd name="T5" fmla="*/ 69 h 109"/>
                  <a:gd name="T6" fmla="*/ 143 w 143"/>
                  <a:gd name="T7" fmla="*/ 46 h 109"/>
                  <a:gd name="T8" fmla="*/ 41 w 143"/>
                  <a:gd name="T9" fmla="*/ 41 h 109"/>
                  <a:gd name="T10" fmla="*/ 24 w 143"/>
                  <a:gd name="T11" fmla="*/ 0 h 109"/>
                  <a:gd name="T12" fmla="*/ 6 w 143"/>
                  <a:gd name="T13" fmla="*/ 0 h 109"/>
                  <a:gd name="T14" fmla="*/ 0 w 143"/>
                  <a:gd name="T15" fmla="*/ 14 h 109"/>
                  <a:gd name="T16" fmla="*/ 24 w 143"/>
                  <a:gd name="T17" fmla="*/ 57 h 109"/>
                  <a:gd name="T18" fmla="*/ 13 w 143"/>
                  <a:gd name="T19" fmla="*/ 94 h 109"/>
                  <a:gd name="T20" fmla="*/ 34 w 143"/>
                  <a:gd name="T21" fmla="*/ 109 h 109"/>
                  <a:gd name="T22" fmla="*/ 34 w 143"/>
                  <a:gd name="T23" fmla="*/ 109 h 10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3"/>
                  <a:gd name="T37" fmla="*/ 0 h 109"/>
                  <a:gd name="T38" fmla="*/ 143 w 143"/>
                  <a:gd name="T39" fmla="*/ 109 h 10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3" h="109">
                    <a:moveTo>
                      <a:pt x="34" y="109"/>
                    </a:moveTo>
                    <a:lnTo>
                      <a:pt x="52" y="63"/>
                    </a:lnTo>
                    <a:lnTo>
                      <a:pt x="136" y="69"/>
                    </a:lnTo>
                    <a:lnTo>
                      <a:pt x="143" y="46"/>
                    </a:lnTo>
                    <a:lnTo>
                      <a:pt x="41" y="41"/>
                    </a:lnTo>
                    <a:lnTo>
                      <a:pt x="24" y="0"/>
                    </a:lnTo>
                    <a:lnTo>
                      <a:pt x="6" y="0"/>
                    </a:lnTo>
                    <a:lnTo>
                      <a:pt x="0" y="14"/>
                    </a:lnTo>
                    <a:lnTo>
                      <a:pt x="24" y="57"/>
                    </a:lnTo>
                    <a:lnTo>
                      <a:pt x="13" y="94"/>
                    </a:lnTo>
                    <a:lnTo>
                      <a:pt x="34" y="10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84" name="Freeform 143"/>
              <p:cNvSpPr>
                <a:spLocks/>
              </p:cNvSpPr>
              <p:nvPr/>
            </p:nvSpPr>
            <p:spPr bwMode="auto">
              <a:xfrm>
                <a:off x="3447" y="1623"/>
                <a:ext cx="131" cy="159"/>
              </a:xfrm>
              <a:custGeom>
                <a:avLst/>
                <a:gdLst>
                  <a:gd name="T0" fmla="*/ 41 w 131"/>
                  <a:gd name="T1" fmla="*/ 159 h 159"/>
                  <a:gd name="T2" fmla="*/ 0 w 131"/>
                  <a:gd name="T3" fmla="*/ 105 h 159"/>
                  <a:gd name="T4" fmla="*/ 28 w 131"/>
                  <a:gd name="T5" fmla="*/ 1 h 159"/>
                  <a:gd name="T6" fmla="*/ 131 w 131"/>
                  <a:gd name="T7" fmla="*/ 0 h 159"/>
                  <a:gd name="T8" fmla="*/ 115 w 131"/>
                  <a:gd name="T9" fmla="*/ 22 h 159"/>
                  <a:gd name="T10" fmla="*/ 52 w 131"/>
                  <a:gd name="T11" fmla="*/ 26 h 159"/>
                  <a:gd name="T12" fmla="*/ 87 w 131"/>
                  <a:gd name="T13" fmla="*/ 92 h 159"/>
                  <a:gd name="T14" fmla="*/ 73 w 131"/>
                  <a:gd name="T15" fmla="*/ 105 h 159"/>
                  <a:gd name="T16" fmla="*/ 37 w 131"/>
                  <a:gd name="T17" fmla="*/ 52 h 159"/>
                  <a:gd name="T18" fmla="*/ 23 w 131"/>
                  <a:gd name="T19" fmla="*/ 102 h 159"/>
                  <a:gd name="T20" fmla="*/ 56 w 131"/>
                  <a:gd name="T21" fmla="*/ 144 h 159"/>
                  <a:gd name="T22" fmla="*/ 41 w 131"/>
                  <a:gd name="T23" fmla="*/ 159 h 159"/>
                  <a:gd name="T24" fmla="*/ 41 w 131"/>
                  <a:gd name="T25" fmla="*/ 159 h 15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1"/>
                  <a:gd name="T40" fmla="*/ 0 h 159"/>
                  <a:gd name="T41" fmla="*/ 131 w 131"/>
                  <a:gd name="T42" fmla="*/ 159 h 15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1" h="159">
                    <a:moveTo>
                      <a:pt x="41" y="159"/>
                    </a:moveTo>
                    <a:lnTo>
                      <a:pt x="0" y="105"/>
                    </a:lnTo>
                    <a:lnTo>
                      <a:pt x="28" y="1"/>
                    </a:lnTo>
                    <a:lnTo>
                      <a:pt x="131" y="0"/>
                    </a:lnTo>
                    <a:lnTo>
                      <a:pt x="115" y="22"/>
                    </a:lnTo>
                    <a:lnTo>
                      <a:pt x="52" y="26"/>
                    </a:lnTo>
                    <a:lnTo>
                      <a:pt x="87" y="92"/>
                    </a:lnTo>
                    <a:lnTo>
                      <a:pt x="73" y="105"/>
                    </a:lnTo>
                    <a:lnTo>
                      <a:pt x="37" y="52"/>
                    </a:lnTo>
                    <a:lnTo>
                      <a:pt x="23" y="102"/>
                    </a:lnTo>
                    <a:lnTo>
                      <a:pt x="56" y="144"/>
                    </a:lnTo>
                    <a:lnTo>
                      <a:pt x="41" y="1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85" name="Freeform 144"/>
              <p:cNvSpPr>
                <a:spLocks/>
              </p:cNvSpPr>
              <p:nvPr/>
            </p:nvSpPr>
            <p:spPr bwMode="auto">
              <a:xfrm>
                <a:off x="2149" y="1767"/>
                <a:ext cx="198" cy="197"/>
              </a:xfrm>
              <a:custGeom>
                <a:avLst/>
                <a:gdLst>
                  <a:gd name="T0" fmla="*/ 7 w 198"/>
                  <a:gd name="T1" fmla="*/ 88 h 197"/>
                  <a:gd name="T2" fmla="*/ 132 w 198"/>
                  <a:gd name="T3" fmla="*/ 0 h 197"/>
                  <a:gd name="T4" fmla="*/ 198 w 198"/>
                  <a:gd name="T5" fmla="*/ 90 h 197"/>
                  <a:gd name="T6" fmla="*/ 191 w 198"/>
                  <a:gd name="T7" fmla="*/ 147 h 197"/>
                  <a:gd name="T8" fmla="*/ 156 w 198"/>
                  <a:gd name="T9" fmla="*/ 188 h 197"/>
                  <a:gd name="T10" fmla="*/ 114 w 198"/>
                  <a:gd name="T11" fmla="*/ 197 h 197"/>
                  <a:gd name="T12" fmla="*/ 86 w 198"/>
                  <a:gd name="T13" fmla="*/ 188 h 197"/>
                  <a:gd name="T14" fmla="*/ 77 w 198"/>
                  <a:gd name="T15" fmla="*/ 154 h 197"/>
                  <a:gd name="T16" fmla="*/ 72 w 198"/>
                  <a:gd name="T17" fmla="*/ 130 h 197"/>
                  <a:gd name="T18" fmla="*/ 84 w 198"/>
                  <a:gd name="T19" fmla="*/ 129 h 197"/>
                  <a:gd name="T20" fmla="*/ 90 w 198"/>
                  <a:gd name="T21" fmla="*/ 140 h 197"/>
                  <a:gd name="T22" fmla="*/ 96 w 198"/>
                  <a:gd name="T23" fmla="*/ 134 h 197"/>
                  <a:gd name="T24" fmla="*/ 98 w 198"/>
                  <a:gd name="T25" fmla="*/ 150 h 197"/>
                  <a:gd name="T26" fmla="*/ 107 w 198"/>
                  <a:gd name="T27" fmla="*/ 154 h 197"/>
                  <a:gd name="T28" fmla="*/ 108 w 198"/>
                  <a:gd name="T29" fmla="*/ 141 h 197"/>
                  <a:gd name="T30" fmla="*/ 122 w 198"/>
                  <a:gd name="T31" fmla="*/ 162 h 197"/>
                  <a:gd name="T32" fmla="*/ 125 w 198"/>
                  <a:gd name="T33" fmla="*/ 151 h 197"/>
                  <a:gd name="T34" fmla="*/ 156 w 198"/>
                  <a:gd name="T35" fmla="*/ 144 h 197"/>
                  <a:gd name="T36" fmla="*/ 146 w 198"/>
                  <a:gd name="T37" fmla="*/ 137 h 197"/>
                  <a:gd name="T38" fmla="*/ 153 w 198"/>
                  <a:gd name="T39" fmla="*/ 120 h 197"/>
                  <a:gd name="T40" fmla="*/ 163 w 198"/>
                  <a:gd name="T41" fmla="*/ 126 h 197"/>
                  <a:gd name="T42" fmla="*/ 163 w 198"/>
                  <a:gd name="T43" fmla="*/ 108 h 197"/>
                  <a:gd name="T44" fmla="*/ 146 w 198"/>
                  <a:gd name="T45" fmla="*/ 102 h 197"/>
                  <a:gd name="T46" fmla="*/ 147 w 198"/>
                  <a:gd name="T47" fmla="*/ 78 h 197"/>
                  <a:gd name="T48" fmla="*/ 125 w 198"/>
                  <a:gd name="T49" fmla="*/ 73 h 197"/>
                  <a:gd name="T50" fmla="*/ 115 w 198"/>
                  <a:gd name="T51" fmla="*/ 84 h 197"/>
                  <a:gd name="T52" fmla="*/ 107 w 198"/>
                  <a:gd name="T53" fmla="*/ 67 h 197"/>
                  <a:gd name="T54" fmla="*/ 86 w 198"/>
                  <a:gd name="T55" fmla="*/ 67 h 197"/>
                  <a:gd name="T56" fmla="*/ 86 w 198"/>
                  <a:gd name="T57" fmla="*/ 78 h 197"/>
                  <a:gd name="T58" fmla="*/ 68 w 198"/>
                  <a:gd name="T59" fmla="*/ 78 h 197"/>
                  <a:gd name="T60" fmla="*/ 70 w 198"/>
                  <a:gd name="T61" fmla="*/ 67 h 197"/>
                  <a:gd name="T62" fmla="*/ 49 w 198"/>
                  <a:gd name="T63" fmla="*/ 78 h 197"/>
                  <a:gd name="T64" fmla="*/ 52 w 198"/>
                  <a:gd name="T65" fmla="*/ 123 h 197"/>
                  <a:gd name="T66" fmla="*/ 33 w 198"/>
                  <a:gd name="T67" fmla="*/ 125 h 197"/>
                  <a:gd name="T68" fmla="*/ 0 w 198"/>
                  <a:gd name="T69" fmla="*/ 102 h 197"/>
                  <a:gd name="T70" fmla="*/ 7 w 198"/>
                  <a:gd name="T71" fmla="*/ 88 h 197"/>
                  <a:gd name="T72" fmla="*/ 7 w 198"/>
                  <a:gd name="T73" fmla="*/ 88 h 197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98"/>
                  <a:gd name="T112" fmla="*/ 0 h 197"/>
                  <a:gd name="T113" fmla="*/ 198 w 198"/>
                  <a:gd name="T114" fmla="*/ 197 h 197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98" h="197">
                    <a:moveTo>
                      <a:pt x="7" y="88"/>
                    </a:moveTo>
                    <a:lnTo>
                      <a:pt x="132" y="0"/>
                    </a:lnTo>
                    <a:lnTo>
                      <a:pt x="198" y="90"/>
                    </a:lnTo>
                    <a:lnTo>
                      <a:pt x="191" y="147"/>
                    </a:lnTo>
                    <a:lnTo>
                      <a:pt x="156" y="188"/>
                    </a:lnTo>
                    <a:lnTo>
                      <a:pt x="114" y="197"/>
                    </a:lnTo>
                    <a:lnTo>
                      <a:pt x="86" y="188"/>
                    </a:lnTo>
                    <a:lnTo>
                      <a:pt x="77" y="154"/>
                    </a:lnTo>
                    <a:lnTo>
                      <a:pt x="72" y="130"/>
                    </a:lnTo>
                    <a:lnTo>
                      <a:pt x="84" y="129"/>
                    </a:lnTo>
                    <a:lnTo>
                      <a:pt x="90" y="140"/>
                    </a:lnTo>
                    <a:lnTo>
                      <a:pt x="96" y="134"/>
                    </a:lnTo>
                    <a:lnTo>
                      <a:pt x="98" y="150"/>
                    </a:lnTo>
                    <a:lnTo>
                      <a:pt x="107" y="154"/>
                    </a:lnTo>
                    <a:lnTo>
                      <a:pt x="108" y="141"/>
                    </a:lnTo>
                    <a:lnTo>
                      <a:pt x="122" y="162"/>
                    </a:lnTo>
                    <a:lnTo>
                      <a:pt x="125" y="151"/>
                    </a:lnTo>
                    <a:lnTo>
                      <a:pt x="156" y="144"/>
                    </a:lnTo>
                    <a:lnTo>
                      <a:pt x="146" y="137"/>
                    </a:lnTo>
                    <a:lnTo>
                      <a:pt x="153" y="120"/>
                    </a:lnTo>
                    <a:lnTo>
                      <a:pt x="163" y="126"/>
                    </a:lnTo>
                    <a:lnTo>
                      <a:pt x="163" y="108"/>
                    </a:lnTo>
                    <a:lnTo>
                      <a:pt x="146" y="102"/>
                    </a:lnTo>
                    <a:lnTo>
                      <a:pt x="147" y="78"/>
                    </a:lnTo>
                    <a:lnTo>
                      <a:pt x="125" y="73"/>
                    </a:lnTo>
                    <a:lnTo>
                      <a:pt x="115" y="84"/>
                    </a:lnTo>
                    <a:lnTo>
                      <a:pt x="107" y="67"/>
                    </a:lnTo>
                    <a:lnTo>
                      <a:pt x="86" y="67"/>
                    </a:lnTo>
                    <a:lnTo>
                      <a:pt x="86" y="78"/>
                    </a:lnTo>
                    <a:lnTo>
                      <a:pt x="68" y="78"/>
                    </a:lnTo>
                    <a:lnTo>
                      <a:pt x="70" y="67"/>
                    </a:lnTo>
                    <a:lnTo>
                      <a:pt x="49" y="78"/>
                    </a:lnTo>
                    <a:lnTo>
                      <a:pt x="52" y="123"/>
                    </a:lnTo>
                    <a:lnTo>
                      <a:pt x="33" y="125"/>
                    </a:lnTo>
                    <a:lnTo>
                      <a:pt x="0" y="102"/>
                    </a:lnTo>
                    <a:lnTo>
                      <a:pt x="7" y="88"/>
                    </a:lnTo>
                    <a:close/>
                  </a:path>
                </a:pathLst>
              </a:custGeom>
              <a:solidFill>
                <a:srgbClr val="A67A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86" name="Freeform 145"/>
              <p:cNvSpPr>
                <a:spLocks/>
              </p:cNvSpPr>
              <p:nvPr/>
            </p:nvSpPr>
            <p:spPr bwMode="auto">
              <a:xfrm>
                <a:off x="3257" y="1669"/>
                <a:ext cx="216" cy="378"/>
              </a:xfrm>
              <a:custGeom>
                <a:avLst/>
                <a:gdLst>
                  <a:gd name="T0" fmla="*/ 193 w 216"/>
                  <a:gd name="T1" fmla="*/ 378 h 378"/>
                  <a:gd name="T2" fmla="*/ 189 w 216"/>
                  <a:gd name="T3" fmla="*/ 377 h 378"/>
                  <a:gd name="T4" fmla="*/ 182 w 216"/>
                  <a:gd name="T5" fmla="*/ 372 h 378"/>
                  <a:gd name="T6" fmla="*/ 169 w 216"/>
                  <a:gd name="T7" fmla="*/ 364 h 378"/>
                  <a:gd name="T8" fmla="*/ 155 w 216"/>
                  <a:gd name="T9" fmla="*/ 354 h 378"/>
                  <a:gd name="T10" fmla="*/ 139 w 216"/>
                  <a:gd name="T11" fmla="*/ 340 h 378"/>
                  <a:gd name="T12" fmla="*/ 119 w 216"/>
                  <a:gd name="T13" fmla="*/ 325 h 378"/>
                  <a:gd name="T14" fmla="*/ 99 w 216"/>
                  <a:gd name="T15" fmla="*/ 307 h 378"/>
                  <a:gd name="T16" fmla="*/ 80 w 216"/>
                  <a:gd name="T17" fmla="*/ 286 h 378"/>
                  <a:gd name="T18" fmla="*/ 60 w 216"/>
                  <a:gd name="T19" fmla="*/ 260 h 378"/>
                  <a:gd name="T20" fmla="*/ 42 w 216"/>
                  <a:gd name="T21" fmla="*/ 235 h 378"/>
                  <a:gd name="T22" fmla="*/ 27 w 216"/>
                  <a:gd name="T23" fmla="*/ 204 h 378"/>
                  <a:gd name="T24" fmla="*/ 14 w 216"/>
                  <a:gd name="T25" fmla="*/ 174 h 378"/>
                  <a:gd name="T26" fmla="*/ 4 w 216"/>
                  <a:gd name="T27" fmla="*/ 139 h 378"/>
                  <a:gd name="T28" fmla="*/ 0 w 216"/>
                  <a:gd name="T29" fmla="*/ 102 h 378"/>
                  <a:gd name="T30" fmla="*/ 0 w 216"/>
                  <a:gd name="T31" fmla="*/ 63 h 378"/>
                  <a:gd name="T32" fmla="*/ 8 w 216"/>
                  <a:gd name="T33" fmla="*/ 22 h 378"/>
                  <a:gd name="T34" fmla="*/ 10 w 216"/>
                  <a:gd name="T35" fmla="*/ 20 h 378"/>
                  <a:gd name="T36" fmla="*/ 13 w 216"/>
                  <a:gd name="T37" fmla="*/ 15 h 378"/>
                  <a:gd name="T38" fmla="*/ 18 w 216"/>
                  <a:gd name="T39" fmla="*/ 8 h 378"/>
                  <a:gd name="T40" fmla="*/ 24 w 216"/>
                  <a:gd name="T41" fmla="*/ 3 h 378"/>
                  <a:gd name="T42" fmla="*/ 28 w 216"/>
                  <a:gd name="T43" fmla="*/ 0 h 378"/>
                  <a:gd name="T44" fmla="*/ 34 w 216"/>
                  <a:gd name="T45" fmla="*/ 3 h 378"/>
                  <a:gd name="T46" fmla="*/ 34 w 216"/>
                  <a:gd name="T47" fmla="*/ 6 h 378"/>
                  <a:gd name="T48" fmla="*/ 35 w 216"/>
                  <a:gd name="T49" fmla="*/ 11 h 378"/>
                  <a:gd name="T50" fmla="*/ 35 w 216"/>
                  <a:gd name="T51" fmla="*/ 20 h 378"/>
                  <a:gd name="T52" fmla="*/ 35 w 216"/>
                  <a:gd name="T53" fmla="*/ 31 h 378"/>
                  <a:gd name="T54" fmla="*/ 34 w 216"/>
                  <a:gd name="T55" fmla="*/ 42 h 378"/>
                  <a:gd name="T56" fmla="*/ 34 w 216"/>
                  <a:gd name="T57" fmla="*/ 56 h 378"/>
                  <a:gd name="T58" fmla="*/ 34 w 216"/>
                  <a:gd name="T59" fmla="*/ 73 h 378"/>
                  <a:gd name="T60" fmla="*/ 35 w 216"/>
                  <a:gd name="T61" fmla="*/ 91 h 378"/>
                  <a:gd name="T62" fmla="*/ 36 w 216"/>
                  <a:gd name="T63" fmla="*/ 109 h 378"/>
                  <a:gd name="T64" fmla="*/ 39 w 216"/>
                  <a:gd name="T65" fmla="*/ 129 h 378"/>
                  <a:gd name="T66" fmla="*/ 45 w 216"/>
                  <a:gd name="T67" fmla="*/ 150 h 378"/>
                  <a:gd name="T68" fmla="*/ 52 w 216"/>
                  <a:gd name="T69" fmla="*/ 172 h 378"/>
                  <a:gd name="T70" fmla="*/ 60 w 216"/>
                  <a:gd name="T71" fmla="*/ 193 h 378"/>
                  <a:gd name="T72" fmla="*/ 73 w 216"/>
                  <a:gd name="T73" fmla="*/ 216 h 378"/>
                  <a:gd name="T74" fmla="*/ 87 w 216"/>
                  <a:gd name="T75" fmla="*/ 238 h 378"/>
                  <a:gd name="T76" fmla="*/ 105 w 216"/>
                  <a:gd name="T77" fmla="*/ 260 h 378"/>
                  <a:gd name="T78" fmla="*/ 126 w 216"/>
                  <a:gd name="T79" fmla="*/ 283 h 378"/>
                  <a:gd name="T80" fmla="*/ 151 w 216"/>
                  <a:gd name="T81" fmla="*/ 305 h 378"/>
                  <a:gd name="T82" fmla="*/ 181 w 216"/>
                  <a:gd name="T83" fmla="*/ 325 h 378"/>
                  <a:gd name="T84" fmla="*/ 216 w 216"/>
                  <a:gd name="T85" fmla="*/ 346 h 378"/>
                  <a:gd name="T86" fmla="*/ 193 w 216"/>
                  <a:gd name="T87" fmla="*/ 378 h 378"/>
                  <a:gd name="T88" fmla="*/ 193 w 216"/>
                  <a:gd name="T89" fmla="*/ 378 h 378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16"/>
                  <a:gd name="T136" fmla="*/ 0 h 378"/>
                  <a:gd name="T137" fmla="*/ 216 w 216"/>
                  <a:gd name="T138" fmla="*/ 378 h 378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16" h="378">
                    <a:moveTo>
                      <a:pt x="193" y="378"/>
                    </a:moveTo>
                    <a:lnTo>
                      <a:pt x="189" y="377"/>
                    </a:lnTo>
                    <a:lnTo>
                      <a:pt x="182" y="372"/>
                    </a:lnTo>
                    <a:lnTo>
                      <a:pt x="169" y="364"/>
                    </a:lnTo>
                    <a:lnTo>
                      <a:pt x="155" y="354"/>
                    </a:lnTo>
                    <a:lnTo>
                      <a:pt x="139" y="340"/>
                    </a:lnTo>
                    <a:lnTo>
                      <a:pt x="119" y="325"/>
                    </a:lnTo>
                    <a:lnTo>
                      <a:pt x="99" y="307"/>
                    </a:lnTo>
                    <a:lnTo>
                      <a:pt x="80" y="286"/>
                    </a:lnTo>
                    <a:lnTo>
                      <a:pt x="60" y="260"/>
                    </a:lnTo>
                    <a:lnTo>
                      <a:pt x="42" y="235"/>
                    </a:lnTo>
                    <a:lnTo>
                      <a:pt x="27" y="204"/>
                    </a:lnTo>
                    <a:lnTo>
                      <a:pt x="14" y="174"/>
                    </a:lnTo>
                    <a:lnTo>
                      <a:pt x="4" y="139"/>
                    </a:lnTo>
                    <a:lnTo>
                      <a:pt x="0" y="102"/>
                    </a:lnTo>
                    <a:lnTo>
                      <a:pt x="0" y="63"/>
                    </a:lnTo>
                    <a:lnTo>
                      <a:pt x="8" y="22"/>
                    </a:lnTo>
                    <a:lnTo>
                      <a:pt x="10" y="20"/>
                    </a:lnTo>
                    <a:lnTo>
                      <a:pt x="13" y="15"/>
                    </a:lnTo>
                    <a:lnTo>
                      <a:pt x="18" y="8"/>
                    </a:lnTo>
                    <a:lnTo>
                      <a:pt x="24" y="3"/>
                    </a:lnTo>
                    <a:lnTo>
                      <a:pt x="28" y="0"/>
                    </a:lnTo>
                    <a:lnTo>
                      <a:pt x="34" y="3"/>
                    </a:lnTo>
                    <a:lnTo>
                      <a:pt x="34" y="6"/>
                    </a:lnTo>
                    <a:lnTo>
                      <a:pt x="35" y="11"/>
                    </a:lnTo>
                    <a:lnTo>
                      <a:pt x="35" y="20"/>
                    </a:lnTo>
                    <a:lnTo>
                      <a:pt x="35" y="31"/>
                    </a:lnTo>
                    <a:lnTo>
                      <a:pt x="34" y="42"/>
                    </a:lnTo>
                    <a:lnTo>
                      <a:pt x="34" y="56"/>
                    </a:lnTo>
                    <a:lnTo>
                      <a:pt x="34" y="73"/>
                    </a:lnTo>
                    <a:lnTo>
                      <a:pt x="35" y="91"/>
                    </a:lnTo>
                    <a:lnTo>
                      <a:pt x="36" y="109"/>
                    </a:lnTo>
                    <a:lnTo>
                      <a:pt x="39" y="129"/>
                    </a:lnTo>
                    <a:lnTo>
                      <a:pt x="45" y="150"/>
                    </a:lnTo>
                    <a:lnTo>
                      <a:pt x="52" y="172"/>
                    </a:lnTo>
                    <a:lnTo>
                      <a:pt x="60" y="193"/>
                    </a:lnTo>
                    <a:lnTo>
                      <a:pt x="73" y="216"/>
                    </a:lnTo>
                    <a:lnTo>
                      <a:pt x="87" y="238"/>
                    </a:lnTo>
                    <a:lnTo>
                      <a:pt x="105" y="260"/>
                    </a:lnTo>
                    <a:lnTo>
                      <a:pt x="126" y="283"/>
                    </a:lnTo>
                    <a:lnTo>
                      <a:pt x="151" y="305"/>
                    </a:lnTo>
                    <a:lnTo>
                      <a:pt x="181" y="325"/>
                    </a:lnTo>
                    <a:lnTo>
                      <a:pt x="216" y="346"/>
                    </a:lnTo>
                    <a:lnTo>
                      <a:pt x="193" y="3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87" name="Freeform 146"/>
              <p:cNvSpPr>
                <a:spLocks/>
              </p:cNvSpPr>
              <p:nvPr/>
            </p:nvSpPr>
            <p:spPr bwMode="auto">
              <a:xfrm>
                <a:off x="3167" y="1218"/>
                <a:ext cx="885" cy="472"/>
              </a:xfrm>
              <a:custGeom>
                <a:avLst/>
                <a:gdLst>
                  <a:gd name="T0" fmla="*/ 885 w 885"/>
                  <a:gd name="T1" fmla="*/ 466 h 472"/>
                  <a:gd name="T2" fmla="*/ 884 w 885"/>
                  <a:gd name="T3" fmla="*/ 441 h 472"/>
                  <a:gd name="T4" fmla="*/ 884 w 885"/>
                  <a:gd name="T5" fmla="*/ 405 h 472"/>
                  <a:gd name="T6" fmla="*/ 878 w 885"/>
                  <a:gd name="T7" fmla="*/ 361 h 472"/>
                  <a:gd name="T8" fmla="*/ 868 w 885"/>
                  <a:gd name="T9" fmla="*/ 322 h 472"/>
                  <a:gd name="T10" fmla="*/ 849 w 885"/>
                  <a:gd name="T11" fmla="*/ 291 h 472"/>
                  <a:gd name="T12" fmla="*/ 829 w 885"/>
                  <a:gd name="T13" fmla="*/ 262 h 472"/>
                  <a:gd name="T14" fmla="*/ 810 w 885"/>
                  <a:gd name="T15" fmla="*/ 233 h 472"/>
                  <a:gd name="T16" fmla="*/ 793 w 885"/>
                  <a:gd name="T17" fmla="*/ 206 h 472"/>
                  <a:gd name="T18" fmla="*/ 776 w 885"/>
                  <a:gd name="T19" fmla="*/ 183 h 472"/>
                  <a:gd name="T20" fmla="*/ 762 w 885"/>
                  <a:gd name="T21" fmla="*/ 172 h 472"/>
                  <a:gd name="T22" fmla="*/ 625 w 885"/>
                  <a:gd name="T23" fmla="*/ 102 h 472"/>
                  <a:gd name="T24" fmla="*/ 472 w 885"/>
                  <a:gd name="T25" fmla="*/ 56 h 472"/>
                  <a:gd name="T26" fmla="*/ 314 w 885"/>
                  <a:gd name="T27" fmla="*/ 27 h 472"/>
                  <a:gd name="T28" fmla="*/ 168 w 885"/>
                  <a:gd name="T29" fmla="*/ 10 h 472"/>
                  <a:gd name="T30" fmla="*/ 45 w 885"/>
                  <a:gd name="T31" fmla="*/ 1 h 472"/>
                  <a:gd name="T32" fmla="*/ 6 w 885"/>
                  <a:gd name="T33" fmla="*/ 34 h 472"/>
                  <a:gd name="T34" fmla="*/ 83 w 885"/>
                  <a:gd name="T35" fmla="*/ 45 h 472"/>
                  <a:gd name="T36" fmla="*/ 219 w 885"/>
                  <a:gd name="T37" fmla="*/ 64 h 472"/>
                  <a:gd name="T38" fmla="*/ 381 w 885"/>
                  <a:gd name="T39" fmla="*/ 92 h 472"/>
                  <a:gd name="T40" fmla="*/ 528 w 885"/>
                  <a:gd name="T41" fmla="*/ 122 h 472"/>
                  <a:gd name="T42" fmla="*/ 629 w 885"/>
                  <a:gd name="T43" fmla="*/ 151 h 472"/>
                  <a:gd name="T44" fmla="*/ 642 w 885"/>
                  <a:gd name="T45" fmla="*/ 160 h 472"/>
                  <a:gd name="T46" fmla="*/ 670 w 885"/>
                  <a:gd name="T47" fmla="*/ 178 h 472"/>
                  <a:gd name="T48" fmla="*/ 700 w 885"/>
                  <a:gd name="T49" fmla="*/ 200 h 472"/>
                  <a:gd name="T50" fmla="*/ 730 w 885"/>
                  <a:gd name="T51" fmla="*/ 220 h 472"/>
                  <a:gd name="T52" fmla="*/ 744 w 885"/>
                  <a:gd name="T53" fmla="*/ 230 h 472"/>
                  <a:gd name="T54" fmla="*/ 616 w 885"/>
                  <a:gd name="T55" fmla="*/ 168 h 472"/>
                  <a:gd name="T56" fmla="*/ 450 w 885"/>
                  <a:gd name="T57" fmla="*/ 126 h 472"/>
                  <a:gd name="T58" fmla="*/ 321 w 885"/>
                  <a:gd name="T59" fmla="*/ 126 h 472"/>
                  <a:gd name="T60" fmla="*/ 227 w 885"/>
                  <a:gd name="T61" fmla="*/ 146 h 472"/>
                  <a:gd name="T62" fmla="*/ 175 w 885"/>
                  <a:gd name="T63" fmla="*/ 169 h 472"/>
                  <a:gd name="T64" fmla="*/ 164 w 885"/>
                  <a:gd name="T65" fmla="*/ 176 h 472"/>
                  <a:gd name="T66" fmla="*/ 161 w 885"/>
                  <a:gd name="T67" fmla="*/ 193 h 472"/>
                  <a:gd name="T68" fmla="*/ 171 w 885"/>
                  <a:gd name="T69" fmla="*/ 206 h 472"/>
                  <a:gd name="T70" fmla="*/ 191 w 885"/>
                  <a:gd name="T71" fmla="*/ 210 h 472"/>
                  <a:gd name="T72" fmla="*/ 222 w 885"/>
                  <a:gd name="T73" fmla="*/ 202 h 472"/>
                  <a:gd name="T74" fmla="*/ 272 w 885"/>
                  <a:gd name="T75" fmla="*/ 186 h 472"/>
                  <a:gd name="T76" fmla="*/ 336 w 885"/>
                  <a:gd name="T77" fmla="*/ 169 h 472"/>
                  <a:gd name="T78" fmla="*/ 418 w 885"/>
                  <a:gd name="T79" fmla="*/ 164 h 472"/>
                  <a:gd name="T80" fmla="*/ 510 w 885"/>
                  <a:gd name="T81" fmla="*/ 175 h 472"/>
                  <a:gd name="T82" fmla="*/ 608 w 885"/>
                  <a:gd name="T83" fmla="*/ 209 h 472"/>
                  <a:gd name="T84" fmla="*/ 686 w 885"/>
                  <a:gd name="T85" fmla="*/ 245 h 472"/>
                  <a:gd name="T86" fmla="*/ 747 w 885"/>
                  <a:gd name="T87" fmla="*/ 282 h 472"/>
                  <a:gd name="T88" fmla="*/ 789 w 885"/>
                  <a:gd name="T89" fmla="*/ 312 h 472"/>
                  <a:gd name="T90" fmla="*/ 815 w 885"/>
                  <a:gd name="T91" fmla="*/ 336 h 472"/>
                  <a:gd name="T92" fmla="*/ 826 w 885"/>
                  <a:gd name="T93" fmla="*/ 350 h 472"/>
                  <a:gd name="T94" fmla="*/ 833 w 885"/>
                  <a:gd name="T95" fmla="*/ 368 h 472"/>
                  <a:gd name="T96" fmla="*/ 839 w 885"/>
                  <a:gd name="T97" fmla="*/ 387 h 472"/>
                  <a:gd name="T98" fmla="*/ 845 w 885"/>
                  <a:gd name="T99" fmla="*/ 405 h 472"/>
                  <a:gd name="T100" fmla="*/ 849 w 885"/>
                  <a:gd name="T101" fmla="*/ 422 h 472"/>
                  <a:gd name="T102" fmla="*/ 885 w 885"/>
                  <a:gd name="T103" fmla="*/ 472 h 472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885"/>
                  <a:gd name="T157" fmla="*/ 0 h 472"/>
                  <a:gd name="T158" fmla="*/ 885 w 885"/>
                  <a:gd name="T159" fmla="*/ 472 h 472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885" h="472">
                    <a:moveTo>
                      <a:pt x="885" y="472"/>
                    </a:moveTo>
                    <a:lnTo>
                      <a:pt x="885" y="471"/>
                    </a:lnTo>
                    <a:lnTo>
                      <a:pt x="885" y="466"/>
                    </a:lnTo>
                    <a:lnTo>
                      <a:pt x="885" y="459"/>
                    </a:lnTo>
                    <a:lnTo>
                      <a:pt x="885" y="452"/>
                    </a:lnTo>
                    <a:lnTo>
                      <a:pt x="884" y="441"/>
                    </a:lnTo>
                    <a:lnTo>
                      <a:pt x="884" y="430"/>
                    </a:lnTo>
                    <a:lnTo>
                      <a:pt x="884" y="417"/>
                    </a:lnTo>
                    <a:lnTo>
                      <a:pt x="884" y="405"/>
                    </a:lnTo>
                    <a:lnTo>
                      <a:pt x="882" y="389"/>
                    </a:lnTo>
                    <a:lnTo>
                      <a:pt x="881" y="375"/>
                    </a:lnTo>
                    <a:lnTo>
                      <a:pt x="878" y="361"/>
                    </a:lnTo>
                    <a:lnTo>
                      <a:pt x="877" y="347"/>
                    </a:lnTo>
                    <a:lnTo>
                      <a:pt x="873" y="335"/>
                    </a:lnTo>
                    <a:lnTo>
                      <a:pt x="868" y="322"/>
                    </a:lnTo>
                    <a:lnTo>
                      <a:pt x="863" y="310"/>
                    </a:lnTo>
                    <a:lnTo>
                      <a:pt x="856" y="301"/>
                    </a:lnTo>
                    <a:lnTo>
                      <a:pt x="849" y="291"/>
                    </a:lnTo>
                    <a:lnTo>
                      <a:pt x="842" y="282"/>
                    </a:lnTo>
                    <a:lnTo>
                      <a:pt x="835" y="272"/>
                    </a:lnTo>
                    <a:lnTo>
                      <a:pt x="829" y="262"/>
                    </a:lnTo>
                    <a:lnTo>
                      <a:pt x="822" y="252"/>
                    </a:lnTo>
                    <a:lnTo>
                      <a:pt x="817" y="242"/>
                    </a:lnTo>
                    <a:lnTo>
                      <a:pt x="810" y="233"/>
                    </a:lnTo>
                    <a:lnTo>
                      <a:pt x="805" y="224"/>
                    </a:lnTo>
                    <a:lnTo>
                      <a:pt x="798" y="214"/>
                    </a:lnTo>
                    <a:lnTo>
                      <a:pt x="793" y="206"/>
                    </a:lnTo>
                    <a:lnTo>
                      <a:pt x="787" y="199"/>
                    </a:lnTo>
                    <a:lnTo>
                      <a:pt x="782" y="192"/>
                    </a:lnTo>
                    <a:lnTo>
                      <a:pt x="776" y="183"/>
                    </a:lnTo>
                    <a:lnTo>
                      <a:pt x="772" y="179"/>
                    </a:lnTo>
                    <a:lnTo>
                      <a:pt x="766" y="174"/>
                    </a:lnTo>
                    <a:lnTo>
                      <a:pt x="762" y="172"/>
                    </a:lnTo>
                    <a:lnTo>
                      <a:pt x="719" y="146"/>
                    </a:lnTo>
                    <a:lnTo>
                      <a:pt x="674" y="123"/>
                    </a:lnTo>
                    <a:lnTo>
                      <a:pt x="625" y="102"/>
                    </a:lnTo>
                    <a:lnTo>
                      <a:pt x="576" y="85"/>
                    </a:lnTo>
                    <a:lnTo>
                      <a:pt x="524" y="70"/>
                    </a:lnTo>
                    <a:lnTo>
                      <a:pt x="472" y="56"/>
                    </a:lnTo>
                    <a:lnTo>
                      <a:pt x="418" y="45"/>
                    </a:lnTo>
                    <a:lnTo>
                      <a:pt x="367" y="36"/>
                    </a:lnTo>
                    <a:lnTo>
                      <a:pt x="314" y="27"/>
                    </a:lnTo>
                    <a:lnTo>
                      <a:pt x="264" y="20"/>
                    </a:lnTo>
                    <a:lnTo>
                      <a:pt x="215" y="14"/>
                    </a:lnTo>
                    <a:lnTo>
                      <a:pt x="168" y="10"/>
                    </a:lnTo>
                    <a:lnTo>
                      <a:pt x="124" y="6"/>
                    </a:lnTo>
                    <a:lnTo>
                      <a:pt x="83" y="4"/>
                    </a:lnTo>
                    <a:lnTo>
                      <a:pt x="45" y="1"/>
                    </a:lnTo>
                    <a:lnTo>
                      <a:pt x="14" y="0"/>
                    </a:lnTo>
                    <a:lnTo>
                      <a:pt x="0" y="34"/>
                    </a:lnTo>
                    <a:lnTo>
                      <a:pt x="6" y="34"/>
                    </a:lnTo>
                    <a:lnTo>
                      <a:pt x="23" y="36"/>
                    </a:lnTo>
                    <a:lnTo>
                      <a:pt x="48" y="39"/>
                    </a:lnTo>
                    <a:lnTo>
                      <a:pt x="83" y="45"/>
                    </a:lnTo>
                    <a:lnTo>
                      <a:pt x="124" y="50"/>
                    </a:lnTo>
                    <a:lnTo>
                      <a:pt x="170" y="57"/>
                    </a:lnTo>
                    <a:lnTo>
                      <a:pt x="219" y="64"/>
                    </a:lnTo>
                    <a:lnTo>
                      <a:pt x="273" y="74"/>
                    </a:lnTo>
                    <a:lnTo>
                      <a:pt x="327" y="83"/>
                    </a:lnTo>
                    <a:lnTo>
                      <a:pt x="381" y="92"/>
                    </a:lnTo>
                    <a:lnTo>
                      <a:pt x="433" y="102"/>
                    </a:lnTo>
                    <a:lnTo>
                      <a:pt x="483" y="112"/>
                    </a:lnTo>
                    <a:lnTo>
                      <a:pt x="528" y="122"/>
                    </a:lnTo>
                    <a:lnTo>
                      <a:pt x="570" y="132"/>
                    </a:lnTo>
                    <a:lnTo>
                      <a:pt x="604" y="141"/>
                    </a:lnTo>
                    <a:lnTo>
                      <a:pt x="629" y="151"/>
                    </a:lnTo>
                    <a:lnTo>
                      <a:pt x="632" y="153"/>
                    </a:lnTo>
                    <a:lnTo>
                      <a:pt x="636" y="155"/>
                    </a:lnTo>
                    <a:lnTo>
                      <a:pt x="642" y="160"/>
                    </a:lnTo>
                    <a:lnTo>
                      <a:pt x="650" y="165"/>
                    </a:lnTo>
                    <a:lnTo>
                      <a:pt x="660" y="171"/>
                    </a:lnTo>
                    <a:lnTo>
                      <a:pt x="670" y="178"/>
                    </a:lnTo>
                    <a:lnTo>
                      <a:pt x="679" y="185"/>
                    </a:lnTo>
                    <a:lnTo>
                      <a:pt x="691" y="193"/>
                    </a:lnTo>
                    <a:lnTo>
                      <a:pt x="700" y="200"/>
                    </a:lnTo>
                    <a:lnTo>
                      <a:pt x="712" y="207"/>
                    </a:lnTo>
                    <a:lnTo>
                      <a:pt x="720" y="213"/>
                    </a:lnTo>
                    <a:lnTo>
                      <a:pt x="730" y="220"/>
                    </a:lnTo>
                    <a:lnTo>
                      <a:pt x="735" y="224"/>
                    </a:lnTo>
                    <a:lnTo>
                      <a:pt x="741" y="227"/>
                    </a:lnTo>
                    <a:lnTo>
                      <a:pt x="744" y="230"/>
                    </a:lnTo>
                    <a:lnTo>
                      <a:pt x="745" y="230"/>
                    </a:lnTo>
                    <a:lnTo>
                      <a:pt x="678" y="195"/>
                    </a:lnTo>
                    <a:lnTo>
                      <a:pt x="616" y="168"/>
                    </a:lnTo>
                    <a:lnTo>
                      <a:pt x="558" y="148"/>
                    </a:lnTo>
                    <a:lnTo>
                      <a:pt x="503" y="134"/>
                    </a:lnTo>
                    <a:lnTo>
                      <a:pt x="450" y="126"/>
                    </a:lnTo>
                    <a:lnTo>
                      <a:pt x="404" y="122"/>
                    </a:lnTo>
                    <a:lnTo>
                      <a:pt x="359" y="122"/>
                    </a:lnTo>
                    <a:lnTo>
                      <a:pt x="321" y="126"/>
                    </a:lnTo>
                    <a:lnTo>
                      <a:pt x="285" y="130"/>
                    </a:lnTo>
                    <a:lnTo>
                      <a:pt x="254" y="139"/>
                    </a:lnTo>
                    <a:lnTo>
                      <a:pt x="227" y="146"/>
                    </a:lnTo>
                    <a:lnTo>
                      <a:pt x="205" y="155"/>
                    </a:lnTo>
                    <a:lnTo>
                      <a:pt x="188" y="162"/>
                    </a:lnTo>
                    <a:lnTo>
                      <a:pt x="175" y="169"/>
                    </a:lnTo>
                    <a:lnTo>
                      <a:pt x="168" y="174"/>
                    </a:lnTo>
                    <a:lnTo>
                      <a:pt x="166" y="176"/>
                    </a:lnTo>
                    <a:lnTo>
                      <a:pt x="164" y="176"/>
                    </a:lnTo>
                    <a:lnTo>
                      <a:pt x="163" y="181"/>
                    </a:lnTo>
                    <a:lnTo>
                      <a:pt x="161" y="186"/>
                    </a:lnTo>
                    <a:lnTo>
                      <a:pt x="161" y="193"/>
                    </a:lnTo>
                    <a:lnTo>
                      <a:pt x="163" y="199"/>
                    </a:lnTo>
                    <a:lnTo>
                      <a:pt x="168" y="205"/>
                    </a:lnTo>
                    <a:lnTo>
                      <a:pt x="171" y="206"/>
                    </a:lnTo>
                    <a:lnTo>
                      <a:pt x="177" y="209"/>
                    </a:lnTo>
                    <a:lnTo>
                      <a:pt x="182" y="210"/>
                    </a:lnTo>
                    <a:lnTo>
                      <a:pt x="191" y="210"/>
                    </a:lnTo>
                    <a:lnTo>
                      <a:pt x="199" y="209"/>
                    </a:lnTo>
                    <a:lnTo>
                      <a:pt x="209" y="206"/>
                    </a:lnTo>
                    <a:lnTo>
                      <a:pt x="222" y="202"/>
                    </a:lnTo>
                    <a:lnTo>
                      <a:pt x="237" y="198"/>
                    </a:lnTo>
                    <a:lnTo>
                      <a:pt x="252" y="192"/>
                    </a:lnTo>
                    <a:lnTo>
                      <a:pt x="272" y="186"/>
                    </a:lnTo>
                    <a:lnTo>
                      <a:pt x="292" y="181"/>
                    </a:lnTo>
                    <a:lnTo>
                      <a:pt x="314" y="175"/>
                    </a:lnTo>
                    <a:lnTo>
                      <a:pt x="336" y="169"/>
                    </a:lnTo>
                    <a:lnTo>
                      <a:pt x="363" y="167"/>
                    </a:lnTo>
                    <a:lnTo>
                      <a:pt x="388" y="164"/>
                    </a:lnTo>
                    <a:lnTo>
                      <a:pt x="418" y="164"/>
                    </a:lnTo>
                    <a:lnTo>
                      <a:pt x="446" y="164"/>
                    </a:lnTo>
                    <a:lnTo>
                      <a:pt x="478" y="168"/>
                    </a:lnTo>
                    <a:lnTo>
                      <a:pt x="510" y="175"/>
                    </a:lnTo>
                    <a:lnTo>
                      <a:pt x="545" y="186"/>
                    </a:lnTo>
                    <a:lnTo>
                      <a:pt x="577" y="196"/>
                    </a:lnTo>
                    <a:lnTo>
                      <a:pt x="608" y="209"/>
                    </a:lnTo>
                    <a:lnTo>
                      <a:pt x="636" y="221"/>
                    </a:lnTo>
                    <a:lnTo>
                      <a:pt x="664" y="234"/>
                    </a:lnTo>
                    <a:lnTo>
                      <a:pt x="686" y="245"/>
                    </a:lnTo>
                    <a:lnTo>
                      <a:pt x="709" y="258"/>
                    </a:lnTo>
                    <a:lnTo>
                      <a:pt x="728" y="270"/>
                    </a:lnTo>
                    <a:lnTo>
                      <a:pt x="747" y="282"/>
                    </a:lnTo>
                    <a:lnTo>
                      <a:pt x="762" y="291"/>
                    </a:lnTo>
                    <a:lnTo>
                      <a:pt x="776" y="303"/>
                    </a:lnTo>
                    <a:lnTo>
                      <a:pt x="789" y="312"/>
                    </a:lnTo>
                    <a:lnTo>
                      <a:pt x="798" y="322"/>
                    </a:lnTo>
                    <a:lnTo>
                      <a:pt x="807" y="329"/>
                    </a:lnTo>
                    <a:lnTo>
                      <a:pt x="815" y="336"/>
                    </a:lnTo>
                    <a:lnTo>
                      <a:pt x="819" y="342"/>
                    </a:lnTo>
                    <a:lnTo>
                      <a:pt x="824" y="347"/>
                    </a:lnTo>
                    <a:lnTo>
                      <a:pt x="826" y="350"/>
                    </a:lnTo>
                    <a:lnTo>
                      <a:pt x="829" y="356"/>
                    </a:lnTo>
                    <a:lnTo>
                      <a:pt x="831" y="361"/>
                    </a:lnTo>
                    <a:lnTo>
                      <a:pt x="833" y="368"/>
                    </a:lnTo>
                    <a:lnTo>
                      <a:pt x="835" y="374"/>
                    </a:lnTo>
                    <a:lnTo>
                      <a:pt x="838" y="380"/>
                    </a:lnTo>
                    <a:lnTo>
                      <a:pt x="839" y="387"/>
                    </a:lnTo>
                    <a:lnTo>
                      <a:pt x="842" y="394"/>
                    </a:lnTo>
                    <a:lnTo>
                      <a:pt x="843" y="399"/>
                    </a:lnTo>
                    <a:lnTo>
                      <a:pt x="845" y="405"/>
                    </a:lnTo>
                    <a:lnTo>
                      <a:pt x="846" y="410"/>
                    </a:lnTo>
                    <a:lnTo>
                      <a:pt x="847" y="416"/>
                    </a:lnTo>
                    <a:lnTo>
                      <a:pt x="849" y="422"/>
                    </a:lnTo>
                    <a:lnTo>
                      <a:pt x="850" y="426"/>
                    </a:lnTo>
                    <a:lnTo>
                      <a:pt x="885" y="4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88" name="Freeform 147"/>
              <p:cNvSpPr>
                <a:spLocks/>
              </p:cNvSpPr>
              <p:nvPr/>
            </p:nvSpPr>
            <p:spPr bwMode="auto">
              <a:xfrm>
                <a:off x="1851" y="1886"/>
                <a:ext cx="359" cy="221"/>
              </a:xfrm>
              <a:custGeom>
                <a:avLst/>
                <a:gdLst>
                  <a:gd name="T0" fmla="*/ 195 w 359"/>
                  <a:gd name="T1" fmla="*/ 25 h 221"/>
                  <a:gd name="T2" fmla="*/ 209 w 359"/>
                  <a:gd name="T3" fmla="*/ 18 h 221"/>
                  <a:gd name="T4" fmla="*/ 234 w 359"/>
                  <a:gd name="T5" fmla="*/ 8 h 221"/>
                  <a:gd name="T6" fmla="*/ 265 w 359"/>
                  <a:gd name="T7" fmla="*/ 0 h 221"/>
                  <a:gd name="T8" fmla="*/ 296 w 359"/>
                  <a:gd name="T9" fmla="*/ 1 h 221"/>
                  <a:gd name="T10" fmla="*/ 325 w 359"/>
                  <a:gd name="T11" fmla="*/ 14 h 221"/>
                  <a:gd name="T12" fmla="*/ 346 w 359"/>
                  <a:gd name="T13" fmla="*/ 34 h 221"/>
                  <a:gd name="T14" fmla="*/ 356 w 359"/>
                  <a:gd name="T15" fmla="*/ 56 h 221"/>
                  <a:gd name="T16" fmla="*/ 359 w 359"/>
                  <a:gd name="T17" fmla="*/ 84 h 221"/>
                  <a:gd name="T18" fmla="*/ 350 w 359"/>
                  <a:gd name="T19" fmla="*/ 111 h 221"/>
                  <a:gd name="T20" fmla="*/ 335 w 359"/>
                  <a:gd name="T21" fmla="*/ 137 h 221"/>
                  <a:gd name="T22" fmla="*/ 305 w 359"/>
                  <a:gd name="T23" fmla="*/ 161 h 221"/>
                  <a:gd name="T24" fmla="*/ 268 w 359"/>
                  <a:gd name="T25" fmla="*/ 183 h 221"/>
                  <a:gd name="T26" fmla="*/ 227 w 359"/>
                  <a:gd name="T27" fmla="*/ 202 h 221"/>
                  <a:gd name="T28" fmla="*/ 185 w 359"/>
                  <a:gd name="T29" fmla="*/ 216 h 221"/>
                  <a:gd name="T30" fmla="*/ 147 w 359"/>
                  <a:gd name="T31" fmla="*/ 220 h 221"/>
                  <a:gd name="T32" fmla="*/ 116 w 359"/>
                  <a:gd name="T33" fmla="*/ 216 h 221"/>
                  <a:gd name="T34" fmla="*/ 83 w 359"/>
                  <a:gd name="T35" fmla="*/ 202 h 221"/>
                  <a:gd name="T36" fmla="*/ 49 w 359"/>
                  <a:gd name="T37" fmla="*/ 185 h 221"/>
                  <a:gd name="T38" fmla="*/ 21 w 359"/>
                  <a:gd name="T39" fmla="*/ 168 h 221"/>
                  <a:gd name="T40" fmla="*/ 3 w 359"/>
                  <a:gd name="T41" fmla="*/ 155 h 221"/>
                  <a:gd name="T42" fmla="*/ 31 w 359"/>
                  <a:gd name="T43" fmla="*/ 140 h 221"/>
                  <a:gd name="T44" fmla="*/ 46 w 359"/>
                  <a:gd name="T45" fmla="*/ 151 h 221"/>
                  <a:gd name="T46" fmla="*/ 73 w 359"/>
                  <a:gd name="T47" fmla="*/ 168 h 221"/>
                  <a:gd name="T48" fmla="*/ 107 w 359"/>
                  <a:gd name="T49" fmla="*/ 182 h 221"/>
                  <a:gd name="T50" fmla="*/ 144 w 359"/>
                  <a:gd name="T51" fmla="*/ 190 h 221"/>
                  <a:gd name="T52" fmla="*/ 184 w 359"/>
                  <a:gd name="T53" fmla="*/ 188 h 221"/>
                  <a:gd name="T54" fmla="*/ 224 w 359"/>
                  <a:gd name="T55" fmla="*/ 176 h 221"/>
                  <a:gd name="T56" fmla="*/ 261 w 359"/>
                  <a:gd name="T57" fmla="*/ 161 h 221"/>
                  <a:gd name="T58" fmla="*/ 293 w 359"/>
                  <a:gd name="T59" fmla="*/ 143 h 221"/>
                  <a:gd name="T60" fmla="*/ 315 w 359"/>
                  <a:gd name="T61" fmla="*/ 123 h 221"/>
                  <a:gd name="T62" fmla="*/ 326 w 359"/>
                  <a:gd name="T63" fmla="*/ 104 h 221"/>
                  <a:gd name="T64" fmla="*/ 326 w 359"/>
                  <a:gd name="T65" fmla="*/ 84 h 221"/>
                  <a:gd name="T66" fmla="*/ 326 w 359"/>
                  <a:gd name="T67" fmla="*/ 66 h 221"/>
                  <a:gd name="T68" fmla="*/ 324 w 359"/>
                  <a:gd name="T69" fmla="*/ 52 h 221"/>
                  <a:gd name="T70" fmla="*/ 318 w 359"/>
                  <a:gd name="T71" fmla="*/ 39 h 221"/>
                  <a:gd name="T72" fmla="*/ 300 w 359"/>
                  <a:gd name="T73" fmla="*/ 27 h 221"/>
                  <a:gd name="T74" fmla="*/ 276 w 359"/>
                  <a:gd name="T75" fmla="*/ 28 h 221"/>
                  <a:gd name="T76" fmla="*/ 244 w 359"/>
                  <a:gd name="T77" fmla="*/ 35 h 221"/>
                  <a:gd name="T78" fmla="*/ 207 w 359"/>
                  <a:gd name="T79" fmla="*/ 45 h 221"/>
                  <a:gd name="T80" fmla="*/ 175 w 359"/>
                  <a:gd name="T81" fmla="*/ 56 h 221"/>
                  <a:gd name="T82" fmla="*/ 151 w 359"/>
                  <a:gd name="T83" fmla="*/ 67 h 22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59"/>
                  <a:gd name="T127" fmla="*/ 0 h 221"/>
                  <a:gd name="T128" fmla="*/ 359 w 359"/>
                  <a:gd name="T129" fmla="*/ 221 h 22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59" h="221">
                    <a:moveTo>
                      <a:pt x="192" y="28"/>
                    </a:moveTo>
                    <a:lnTo>
                      <a:pt x="192" y="28"/>
                    </a:lnTo>
                    <a:lnTo>
                      <a:pt x="195" y="25"/>
                    </a:lnTo>
                    <a:lnTo>
                      <a:pt x="198" y="24"/>
                    </a:lnTo>
                    <a:lnTo>
                      <a:pt x="203" y="21"/>
                    </a:lnTo>
                    <a:lnTo>
                      <a:pt x="209" y="18"/>
                    </a:lnTo>
                    <a:lnTo>
                      <a:pt x="217" y="14"/>
                    </a:lnTo>
                    <a:lnTo>
                      <a:pt x="224" y="11"/>
                    </a:lnTo>
                    <a:lnTo>
                      <a:pt x="234" y="8"/>
                    </a:lnTo>
                    <a:lnTo>
                      <a:pt x="244" y="6"/>
                    </a:lnTo>
                    <a:lnTo>
                      <a:pt x="254" y="3"/>
                    </a:lnTo>
                    <a:lnTo>
                      <a:pt x="265" y="0"/>
                    </a:lnTo>
                    <a:lnTo>
                      <a:pt x="275" y="0"/>
                    </a:lnTo>
                    <a:lnTo>
                      <a:pt x="284" y="0"/>
                    </a:lnTo>
                    <a:lnTo>
                      <a:pt x="296" y="1"/>
                    </a:lnTo>
                    <a:lnTo>
                      <a:pt x="307" y="4"/>
                    </a:lnTo>
                    <a:lnTo>
                      <a:pt x="317" y="10"/>
                    </a:lnTo>
                    <a:lnTo>
                      <a:pt x="325" y="14"/>
                    </a:lnTo>
                    <a:lnTo>
                      <a:pt x="333" y="20"/>
                    </a:lnTo>
                    <a:lnTo>
                      <a:pt x="340" y="25"/>
                    </a:lnTo>
                    <a:lnTo>
                      <a:pt x="346" y="34"/>
                    </a:lnTo>
                    <a:lnTo>
                      <a:pt x="350" y="41"/>
                    </a:lnTo>
                    <a:lnTo>
                      <a:pt x="354" y="48"/>
                    </a:lnTo>
                    <a:lnTo>
                      <a:pt x="356" y="56"/>
                    </a:lnTo>
                    <a:lnTo>
                      <a:pt x="359" y="66"/>
                    </a:lnTo>
                    <a:lnTo>
                      <a:pt x="359" y="74"/>
                    </a:lnTo>
                    <a:lnTo>
                      <a:pt x="359" y="84"/>
                    </a:lnTo>
                    <a:lnTo>
                      <a:pt x="356" y="91"/>
                    </a:lnTo>
                    <a:lnTo>
                      <a:pt x="354" y="101"/>
                    </a:lnTo>
                    <a:lnTo>
                      <a:pt x="350" y="111"/>
                    </a:lnTo>
                    <a:lnTo>
                      <a:pt x="346" y="119"/>
                    </a:lnTo>
                    <a:lnTo>
                      <a:pt x="340" y="129"/>
                    </a:lnTo>
                    <a:lnTo>
                      <a:pt x="335" y="137"/>
                    </a:lnTo>
                    <a:lnTo>
                      <a:pt x="325" y="146"/>
                    </a:lnTo>
                    <a:lnTo>
                      <a:pt x="317" y="154"/>
                    </a:lnTo>
                    <a:lnTo>
                      <a:pt x="305" y="161"/>
                    </a:lnTo>
                    <a:lnTo>
                      <a:pt x="294" y="169"/>
                    </a:lnTo>
                    <a:lnTo>
                      <a:pt x="280" y="176"/>
                    </a:lnTo>
                    <a:lnTo>
                      <a:pt x="268" y="183"/>
                    </a:lnTo>
                    <a:lnTo>
                      <a:pt x="255" y="190"/>
                    </a:lnTo>
                    <a:lnTo>
                      <a:pt x="241" y="197"/>
                    </a:lnTo>
                    <a:lnTo>
                      <a:pt x="227" y="202"/>
                    </a:lnTo>
                    <a:lnTo>
                      <a:pt x="213" y="207"/>
                    </a:lnTo>
                    <a:lnTo>
                      <a:pt x="198" y="211"/>
                    </a:lnTo>
                    <a:lnTo>
                      <a:pt x="185" y="216"/>
                    </a:lnTo>
                    <a:lnTo>
                      <a:pt x="171" y="217"/>
                    </a:lnTo>
                    <a:lnTo>
                      <a:pt x="158" y="220"/>
                    </a:lnTo>
                    <a:lnTo>
                      <a:pt x="147" y="220"/>
                    </a:lnTo>
                    <a:lnTo>
                      <a:pt x="139" y="221"/>
                    </a:lnTo>
                    <a:lnTo>
                      <a:pt x="128" y="218"/>
                    </a:lnTo>
                    <a:lnTo>
                      <a:pt x="116" y="216"/>
                    </a:lnTo>
                    <a:lnTo>
                      <a:pt x="105" y="211"/>
                    </a:lnTo>
                    <a:lnTo>
                      <a:pt x="94" y="207"/>
                    </a:lnTo>
                    <a:lnTo>
                      <a:pt x="83" y="202"/>
                    </a:lnTo>
                    <a:lnTo>
                      <a:pt x="72" y="197"/>
                    </a:lnTo>
                    <a:lnTo>
                      <a:pt x="59" y="192"/>
                    </a:lnTo>
                    <a:lnTo>
                      <a:pt x="49" y="185"/>
                    </a:lnTo>
                    <a:lnTo>
                      <a:pt x="39" y="179"/>
                    </a:lnTo>
                    <a:lnTo>
                      <a:pt x="30" y="174"/>
                    </a:lnTo>
                    <a:lnTo>
                      <a:pt x="21" y="168"/>
                    </a:lnTo>
                    <a:lnTo>
                      <a:pt x="14" y="164"/>
                    </a:lnTo>
                    <a:lnTo>
                      <a:pt x="7" y="158"/>
                    </a:lnTo>
                    <a:lnTo>
                      <a:pt x="3" y="155"/>
                    </a:lnTo>
                    <a:lnTo>
                      <a:pt x="0" y="154"/>
                    </a:lnTo>
                    <a:lnTo>
                      <a:pt x="30" y="137"/>
                    </a:lnTo>
                    <a:lnTo>
                      <a:pt x="31" y="140"/>
                    </a:lnTo>
                    <a:lnTo>
                      <a:pt x="35" y="141"/>
                    </a:lnTo>
                    <a:lnTo>
                      <a:pt x="41" y="147"/>
                    </a:lnTo>
                    <a:lnTo>
                      <a:pt x="46" y="151"/>
                    </a:lnTo>
                    <a:lnTo>
                      <a:pt x="55" y="157"/>
                    </a:lnTo>
                    <a:lnTo>
                      <a:pt x="63" y="161"/>
                    </a:lnTo>
                    <a:lnTo>
                      <a:pt x="73" y="168"/>
                    </a:lnTo>
                    <a:lnTo>
                      <a:pt x="83" y="174"/>
                    </a:lnTo>
                    <a:lnTo>
                      <a:pt x="95" y="178"/>
                    </a:lnTo>
                    <a:lnTo>
                      <a:pt x="107" y="182"/>
                    </a:lnTo>
                    <a:lnTo>
                      <a:pt x="119" y="186"/>
                    </a:lnTo>
                    <a:lnTo>
                      <a:pt x="130" y="189"/>
                    </a:lnTo>
                    <a:lnTo>
                      <a:pt x="144" y="190"/>
                    </a:lnTo>
                    <a:lnTo>
                      <a:pt x="157" y="190"/>
                    </a:lnTo>
                    <a:lnTo>
                      <a:pt x="171" y="190"/>
                    </a:lnTo>
                    <a:lnTo>
                      <a:pt x="184" y="188"/>
                    </a:lnTo>
                    <a:lnTo>
                      <a:pt x="198" y="183"/>
                    </a:lnTo>
                    <a:lnTo>
                      <a:pt x="210" y="179"/>
                    </a:lnTo>
                    <a:lnTo>
                      <a:pt x="224" y="176"/>
                    </a:lnTo>
                    <a:lnTo>
                      <a:pt x="237" y="171"/>
                    </a:lnTo>
                    <a:lnTo>
                      <a:pt x="249" y="167"/>
                    </a:lnTo>
                    <a:lnTo>
                      <a:pt x="261" y="161"/>
                    </a:lnTo>
                    <a:lnTo>
                      <a:pt x="273" y="155"/>
                    </a:lnTo>
                    <a:lnTo>
                      <a:pt x="282" y="150"/>
                    </a:lnTo>
                    <a:lnTo>
                      <a:pt x="293" y="143"/>
                    </a:lnTo>
                    <a:lnTo>
                      <a:pt x="301" y="136"/>
                    </a:lnTo>
                    <a:lnTo>
                      <a:pt x="310" y="130"/>
                    </a:lnTo>
                    <a:lnTo>
                      <a:pt x="315" y="123"/>
                    </a:lnTo>
                    <a:lnTo>
                      <a:pt x="321" y="118"/>
                    </a:lnTo>
                    <a:lnTo>
                      <a:pt x="324" y="111"/>
                    </a:lnTo>
                    <a:lnTo>
                      <a:pt x="326" y="104"/>
                    </a:lnTo>
                    <a:lnTo>
                      <a:pt x="326" y="97"/>
                    </a:lnTo>
                    <a:lnTo>
                      <a:pt x="326" y="90"/>
                    </a:lnTo>
                    <a:lnTo>
                      <a:pt x="326" y="84"/>
                    </a:lnTo>
                    <a:lnTo>
                      <a:pt x="328" y="77"/>
                    </a:lnTo>
                    <a:lnTo>
                      <a:pt x="326" y="71"/>
                    </a:lnTo>
                    <a:lnTo>
                      <a:pt x="326" y="66"/>
                    </a:lnTo>
                    <a:lnTo>
                      <a:pt x="326" y="62"/>
                    </a:lnTo>
                    <a:lnTo>
                      <a:pt x="325" y="56"/>
                    </a:lnTo>
                    <a:lnTo>
                      <a:pt x="324" y="52"/>
                    </a:lnTo>
                    <a:lnTo>
                      <a:pt x="322" y="48"/>
                    </a:lnTo>
                    <a:lnTo>
                      <a:pt x="319" y="43"/>
                    </a:lnTo>
                    <a:lnTo>
                      <a:pt x="318" y="39"/>
                    </a:lnTo>
                    <a:lnTo>
                      <a:pt x="312" y="34"/>
                    </a:lnTo>
                    <a:lnTo>
                      <a:pt x="305" y="29"/>
                    </a:lnTo>
                    <a:lnTo>
                      <a:pt x="300" y="27"/>
                    </a:lnTo>
                    <a:lnTo>
                      <a:pt x="293" y="27"/>
                    </a:lnTo>
                    <a:lnTo>
                      <a:pt x="286" y="27"/>
                    </a:lnTo>
                    <a:lnTo>
                      <a:pt x="276" y="28"/>
                    </a:lnTo>
                    <a:lnTo>
                      <a:pt x="266" y="29"/>
                    </a:lnTo>
                    <a:lnTo>
                      <a:pt x="255" y="32"/>
                    </a:lnTo>
                    <a:lnTo>
                      <a:pt x="244" y="35"/>
                    </a:lnTo>
                    <a:lnTo>
                      <a:pt x="233" y="38"/>
                    </a:lnTo>
                    <a:lnTo>
                      <a:pt x="220" y="41"/>
                    </a:lnTo>
                    <a:lnTo>
                      <a:pt x="207" y="45"/>
                    </a:lnTo>
                    <a:lnTo>
                      <a:pt x="195" y="49"/>
                    </a:lnTo>
                    <a:lnTo>
                      <a:pt x="185" y="53"/>
                    </a:lnTo>
                    <a:lnTo>
                      <a:pt x="175" y="56"/>
                    </a:lnTo>
                    <a:lnTo>
                      <a:pt x="165" y="59"/>
                    </a:lnTo>
                    <a:lnTo>
                      <a:pt x="157" y="63"/>
                    </a:lnTo>
                    <a:lnTo>
                      <a:pt x="151" y="67"/>
                    </a:lnTo>
                    <a:lnTo>
                      <a:pt x="192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89" name="Freeform 148"/>
              <p:cNvSpPr>
                <a:spLocks/>
              </p:cNvSpPr>
              <p:nvPr/>
            </p:nvSpPr>
            <p:spPr bwMode="auto">
              <a:xfrm>
                <a:off x="2225" y="2093"/>
                <a:ext cx="269" cy="153"/>
              </a:xfrm>
              <a:custGeom>
                <a:avLst/>
                <a:gdLst>
                  <a:gd name="T0" fmla="*/ 1 w 269"/>
                  <a:gd name="T1" fmla="*/ 110 h 153"/>
                  <a:gd name="T2" fmla="*/ 14 w 269"/>
                  <a:gd name="T3" fmla="*/ 122 h 153"/>
                  <a:gd name="T4" fmla="*/ 28 w 269"/>
                  <a:gd name="T5" fmla="*/ 132 h 153"/>
                  <a:gd name="T6" fmla="*/ 50 w 269"/>
                  <a:gd name="T7" fmla="*/ 142 h 153"/>
                  <a:gd name="T8" fmla="*/ 77 w 269"/>
                  <a:gd name="T9" fmla="*/ 150 h 153"/>
                  <a:gd name="T10" fmla="*/ 113 w 269"/>
                  <a:gd name="T11" fmla="*/ 153 h 153"/>
                  <a:gd name="T12" fmla="*/ 155 w 269"/>
                  <a:gd name="T13" fmla="*/ 150 h 153"/>
                  <a:gd name="T14" fmla="*/ 203 w 269"/>
                  <a:gd name="T15" fmla="*/ 136 h 153"/>
                  <a:gd name="T16" fmla="*/ 237 w 269"/>
                  <a:gd name="T17" fmla="*/ 118 h 153"/>
                  <a:gd name="T18" fmla="*/ 258 w 269"/>
                  <a:gd name="T19" fmla="*/ 97 h 153"/>
                  <a:gd name="T20" fmla="*/ 266 w 269"/>
                  <a:gd name="T21" fmla="*/ 74 h 153"/>
                  <a:gd name="T22" fmla="*/ 269 w 269"/>
                  <a:gd name="T23" fmla="*/ 52 h 153"/>
                  <a:gd name="T24" fmla="*/ 263 w 269"/>
                  <a:gd name="T25" fmla="*/ 32 h 153"/>
                  <a:gd name="T26" fmla="*/ 256 w 269"/>
                  <a:gd name="T27" fmla="*/ 17 h 153"/>
                  <a:gd name="T28" fmla="*/ 246 w 269"/>
                  <a:gd name="T29" fmla="*/ 7 h 153"/>
                  <a:gd name="T30" fmla="*/ 237 w 269"/>
                  <a:gd name="T31" fmla="*/ 3 h 153"/>
                  <a:gd name="T32" fmla="*/ 224 w 269"/>
                  <a:gd name="T33" fmla="*/ 2 h 153"/>
                  <a:gd name="T34" fmla="*/ 214 w 269"/>
                  <a:gd name="T35" fmla="*/ 0 h 153"/>
                  <a:gd name="T36" fmla="*/ 204 w 269"/>
                  <a:gd name="T37" fmla="*/ 0 h 153"/>
                  <a:gd name="T38" fmla="*/ 195 w 269"/>
                  <a:gd name="T39" fmla="*/ 0 h 153"/>
                  <a:gd name="T40" fmla="*/ 188 w 269"/>
                  <a:gd name="T41" fmla="*/ 0 h 153"/>
                  <a:gd name="T42" fmla="*/ 174 w 269"/>
                  <a:gd name="T43" fmla="*/ 28 h 153"/>
                  <a:gd name="T44" fmla="*/ 181 w 269"/>
                  <a:gd name="T45" fmla="*/ 27 h 153"/>
                  <a:gd name="T46" fmla="*/ 190 w 269"/>
                  <a:gd name="T47" fmla="*/ 24 h 153"/>
                  <a:gd name="T48" fmla="*/ 202 w 269"/>
                  <a:gd name="T49" fmla="*/ 24 h 153"/>
                  <a:gd name="T50" fmla="*/ 213 w 269"/>
                  <a:gd name="T51" fmla="*/ 24 h 153"/>
                  <a:gd name="T52" fmla="*/ 223 w 269"/>
                  <a:gd name="T53" fmla="*/ 27 h 153"/>
                  <a:gd name="T54" fmla="*/ 231 w 269"/>
                  <a:gd name="T55" fmla="*/ 30 h 153"/>
                  <a:gd name="T56" fmla="*/ 237 w 269"/>
                  <a:gd name="T57" fmla="*/ 37 h 153"/>
                  <a:gd name="T58" fmla="*/ 237 w 269"/>
                  <a:gd name="T59" fmla="*/ 46 h 153"/>
                  <a:gd name="T60" fmla="*/ 235 w 269"/>
                  <a:gd name="T61" fmla="*/ 56 h 153"/>
                  <a:gd name="T62" fmla="*/ 231 w 269"/>
                  <a:gd name="T63" fmla="*/ 69 h 153"/>
                  <a:gd name="T64" fmla="*/ 225 w 269"/>
                  <a:gd name="T65" fmla="*/ 80 h 153"/>
                  <a:gd name="T66" fmla="*/ 216 w 269"/>
                  <a:gd name="T67" fmla="*/ 90 h 153"/>
                  <a:gd name="T68" fmla="*/ 206 w 269"/>
                  <a:gd name="T69" fmla="*/ 100 h 153"/>
                  <a:gd name="T70" fmla="*/ 195 w 269"/>
                  <a:gd name="T71" fmla="*/ 108 h 153"/>
                  <a:gd name="T72" fmla="*/ 183 w 269"/>
                  <a:gd name="T73" fmla="*/ 114 h 153"/>
                  <a:gd name="T74" fmla="*/ 168 w 269"/>
                  <a:gd name="T75" fmla="*/ 117 h 153"/>
                  <a:gd name="T76" fmla="*/ 153 w 269"/>
                  <a:gd name="T77" fmla="*/ 119 h 153"/>
                  <a:gd name="T78" fmla="*/ 139 w 269"/>
                  <a:gd name="T79" fmla="*/ 122 h 153"/>
                  <a:gd name="T80" fmla="*/ 125 w 269"/>
                  <a:gd name="T81" fmla="*/ 125 h 153"/>
                  <a:gd name="T82" fmla="*/ 109 w 269"/>
                  <a:gd name="T83" fmla="*/ 126 h 153"/>
                  <a:gd name="T84" fmla="*/ 98 w 269"/>
                  <a:gd name="T85" fmla="*/ 126 h 153"/>
                  <a:gd name="T86" fmla="*/ 85 w 269"/>
                  <a:gd name="T87" fmla="*/ 126 h 153"/>
                  <a:gd name="T88" fmla="*/ 77 w 269"/>
                  <a:gd name="T89" fmla="*/ 124 h 153"/>
                  <a:gd name="T90" fmla="*/ 62 w 269"/>
                  <a:gd name="T91" fmla="*/ 115 h 153"/>
                  <a:gd name="T92" fmla="*/ 50 w 269"/>
                  <a:gd name="T93" fmla="*/ 108 h 153"/>
                  <a:gd name="T94" fmla="*/ 42 w 269"/>
                  <a:gd name="T95" fmla="*/ 101 h 153"/>
                  <a:gd name="T96" fmla="*/ 0 w 269"/>
                  <a:gd name="T97" fmla="*/ 108 h 15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69"/>
                  <a:gd name="T148" fmla="*/ 0 h 153"/>
                  <a:gd name="T149" fmla="*/ 269 w 269"/>
                  <a:gd name="T150" fmla="*/ 153 h 153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69" h="153">
                    <a:moveTo>
                      <a:pt x="0" y="108"/>
                    </a:moveTo>
                    <a:lnTo>
                      <a:pt x="1" y="110"/>
                    </a:lnTo>
                    <a:lnTo>
                      <a:pt x="8" y="118"/>
                    </a:lnTo>
                    <a:lnTo>
                      <a:pt x="14" y="122"/>
                    </a:lnTo>
                    <a:lnTo>
                      <a:pt x="21" y="128"/>
                    </a:lnTo>
                    <a:lnTo>
                      <a:pt x="28" y="132"/>
                    </a:lnTo>
                    <a:lnTo>
                      <a:pt x="39" y="139"/>
                    </a:lnTo>
                    <a:lnTo>
                      <a:pt x="50" y="142"/>
                    </a:lnTo>
                    <a:lnTo>
                      <a:pt x="63" y="146"/>
                    </a:lnTo>
                    <a:lnTo>
                      <a:pt x="77" y="150"/>
                    </a:lnTo>
                    <a:lnTo>
                      <a:pt x="95" y="153"/>
                    </a:lnTo>
                    <a:lnTo>
                      <a:pt x="113" y="153"/>
                    </a:lnTo>
                    <a:lnTo>
                      <a:pt x="133" y="153"/>
                    </a:lnTo>
                    <a:lnTo>
                      <a:pt x="155" y="150"/>
                    </a:lnTo>
                    <a:lnTo>
                      <a:pt x="181" y="145"/>
                    </a:lnTo>
                    <a:lnTo>
                      <a:pt x="203" y="136"/>
                    </a:lnTo>
                    <a:lnTo>
                      <a:pt x="223" y="128"/>
                    </a:lnTo>
                    <a:lnTo>
                      <a:pt x="237" y="118"/>
                    </a:lnTo>
                    <a:lnTo>
                      <a:pt x="249" y="108"/>
                    </a:lnTo>
                    <a:lnTo>
                      <a:pt x="258" y="97"/>
                    </a:lnTo>
                    <a:lnTo>
                      <a:pt x="265" y="87"/>
                    </a:lnTo>
                    <a:lnTo>
                      <a:pt x="266" y="74"/>
                    </a:lnTo>
                    <a:lnTo>
                      <a:pt x="269" y="65"/>
                    </a:lnTo>
                    <a:lnTo>
                      <a:pt x="269" y="52"/>
                    </a:lnTo>
                    <a:lnTo>
                      <a:pt x="266" y="42"/>
                    </a:lnTo>
                    <a:lnTo>
                      <a:pt x="263" y="32"/>
                    </a:lnTo>
                    <a:lnTo>
                      <a:pt x="260" y="24"/>
                    </a:lnTo>
                    <a:lnTo>
                      <a:pt x="256" y="17"/>
                    </a:lnTo>
                    <a:lnTo>
                      <a:pt x="252" y="11"/>
                    </a:lnTo>
                    <a:lnTo>
                      <a:pt x="246" y="7"/>
                    </a:lnTo>
                    <a:lnTo>
                      <a:pt x="245" y="6"/>
                    </a:lnTo>
                    <a:lnTo>
                      <a:pt x="237" y="3"/>
                    </a:lnTo>
                    <a:lnTo>
                      <a:pt x="230" y="3"/>
                    </a:lnTo>
                    <a:lnTo>
                      <a:pt x="224" y="2"/>
                    </a:lnTo>
                    <a:lnTo>
                      <a:pt x="218" y="0"/>
                    </a:lnTo>
                    <a:lnTo>
                      <a:pt x="214" y="0"/>
                    </a:lnTo>
                    <a:lnTo>
                      <a:pt x="210" y="0"/>
                    </a:lnTo>
                    <a:lnTo>
                      <a:pt x="204" y="0"/>
                    </a:lnTo>
                    <a:lnTo>
                      <a:pt x="200" y="0"/>
                    </a:lnTo>
                    <a:lnTo>
                      <a:pt x="195" y="0"/>
                    </a:lnTo>
                    <a:lnTo>
                      <a:pt x="193" y="0"/>
                    </a:lnTo>
                    <a:lnTo>
                      <a:pt x="188" y="0"/>
                    </a:lnTo>
                    <a:lnTo>
                      <a:pt x="186" y="0"/>
                    </a:lnTo>
                    <a:lnTo>
                      <a:pt x="174" y="28"/>
                    </a:lnTo>
                    <a:lnTo>
                      <a:pt x="175" y="28"/>
                    </a:lnTo>
                    <a:lnTo>
                      <a:pt x="181" y="27"/>
                    </a:lnTo>
                    <a:lnTo>
                      <a:pt x="185" y="25"/>
                    </a:lnTo>
                    <a:lnTo>
                      <a:pt x="190" y="24"/>
                    </a:lnTo>
                    <a:lnTo>
                      <a:pt x="196" y="24"/>
                    </a:lnTo>
                    <a:lnTo>
                      <a:pt x="202" y="24"/>
                    </a:lnTo>
                    <a:lnTo>
                      <a:pt x="207" y="24"/>
                    </a:lnTo>
                    <a:lnTo>
                      <a:pt x="213" y="24"/>
                    </a:lnTo>
                    <a:lnTo>
                      <a:pt x="217" y="24"/>
                    </a:lnTo>
                    <a:lnTo>
                      <a:pt x="223" y="27"/>
                    </a:lnTo>
                    <a:lnTo>
                      <a:pt x="227" y="27"/>
                    </a:lnTo>
                    <a:lnTo>
                      <a:pt x="231" y="30"/>
                    </a:lnTo>
                    <a:lnTo>
                      <a:pt x="232" y="32"/>
                    </a:lnTo>
                    <a:lnTo>
                      <a:pt x="237" y="37"/>
                    </a:lnTo>
                    <a:lnTo>
                      <a:pt x="237" y="41"/>
                    </a:lnTo>
                    <a:lnTo>
                      <a:pt x="237" y="46"/>
                    </a:lnTo>
                    <a:lnTo>
                      <a:pt x="237" y="51"/>
                    </a:lnTo>
                    <a:lnTo>
                      <a:pt x="235" y="56"/>
                    </a:lnTo>
                    <a:lnTo>
                      <a:pt x="232" y="62"/>
                    </a:lnTo>
                    <a:lnTo>
                      <a:pt x="231" y="69"/>
                    </a:lnTo>
                    <a:lnTo>
                      <a:pt x="227" y="73"/>
                    </a:lnTo>
                    <a:lnTo>
                      <a:pt x="225" y="80"/>
                    </a:lnTo>
                    <a:lnTo>
                      <a:pt x="220" y="84"/>
                    </a:lnTo>
                    <a:lnTo>
                      <a:pt x="216" y="90"/>
                    </a:lnTo>
                    <a:lnTo>
                      <a:pt x="211" y="94"/>
                    </a:lnTo>
                    <a:lnTo>
                      <a:pt x="206" y="100"/>
                    </a:lnTo>
                    <a:lnTo>
                      <a:pt x="200" y="104"/>
                    </a:lnTo>
                    <a:lnTo>
                      <a:pt x="195" y="108"/>
                    </a:lnTo>
                    <a:lnTo>
                      <a:pt x="189" y="110"/>
                    </a:lnTo>
                    <a:lnTo>
                      <a:pt x="183" y="114"/>
                    </a:lnTo>
                    <a:lnTo>
                      <a:pt x="175" y="114"/>
                    </a:lnTo>
                    <a:lnTo>
                      <a:pt x="168" y="117"/>
                    </a:lnTo>
                    <a:lnTo>
                      <a:pt x="161" y="118"/>
                    </a:lnTo>
                    <a:lnTo>
                      <a:pt x="153" y="119"/>
                    </a:lnTo>
                    <a:lnTo>
                      <a:pt x="146" y="121"/>
                    </a:lnTo>
                    <a:lnTo>
                      <a:pt x="139" y="122"/>
                    </a:lnTo>
                    <a:lnTo>
                      <a:pt x="132" y="124"/>
                    </a:lnTo>
                    <a:lnTo>
                      <a:pt x="125" y="125"/>
                    </a:lnTo>
                    <a:lnTo>
                      <a:pt x="118" y="125"/>
                    </a:lnTo>
                    <a:lnTo>
                      <a:pt x="109" y="126"/>
                    </a:lnTo>
                    <a:lnTo>
                      <a:pt x="104" y="126"/>
                    </a:lnTo>
                    <a:lnTo>
                      <a:pt x="98" y="126"/>
                    </a:lnTo>
                    <a:lnTo>
                      <a:pt x="91" y="126"/>
                    </a:lnTo>
                    <a:lnTo>
                      <a:pt x="85" y="126"/>
                    </a:lnTo>
                    <a:lnTo>
                      <a:pt x="81" y="125"/>
                    </a:lnTo>
                    <a:lnTo>
                      <a:pt x="77" y="124"/>
                    </a:lnTo>
                    <a:lnTo>
                      <a:pt x="69" y="119"/>
                    </a:lnTo>
                    <a:lnTo>
                      <a:pt x="62" y="115"/>
                    </a:lnTo>
                    <a:lnTo>
                      <a:pt x="55" y="111"/>
                    </a:lnTo>
                    <a:lnTo>
                      <a:pt x="50" y="108"/>
                    </a:lnTo>
                    <a:lnTo>
                      <a:pt x="43" y="104"/>
                    </a:lnTo>
                    <a:lnTo>
                      <a:pt x="42" y="101"/>
                    </a:lnTo>
                    <a:lnTo>
                      <a:pt x="39" y="98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90" name="Freeform 149"/>
              <p:cNvSpPr>
                <a:spLocks/>
              </p:cNvSpPr>
              <p:nvPr/>
            </p:nvSpPr>
            <p:spPr bwMode="auto">
              <a:xfrm>
                <a:off x="1812" y="1763"/>
                <a:ext cx="46" cy="175"/>
              </a:xfrm>
              <a:custGeom>
                <a:avLst/>
                <a:gdLst>
                  <a:gd name="T0" fmla="*/ 7 w 46"/>
                  <a:gd name="T1" fmla="*/ 175 h 175"/>
                  <a:gd name="T2" fmla="*/ 7 w 46"/>
                  <a:gd name="T3" fmla="*/ 173 h 175"/>
                  <a:gd name="T4" fmla="*/ 6 w 46"/>
                  <a:gd name="T5" fmla="*/ 169 h 175"/>
                  <a:gd name="T6" fmla="*/ 4 w 46"/>
                  <a:gd name="T7" fmla="*/ 164 h 175"/>
                  <a:gd name="T8" fmla="*/ 3 w 46"/>
                  <a:gd name="T9" fmla="*/ 157 h 175"/>
                  <a:gd name="T10" fmla="*/ 1 w 46"/>
                  <a:gd name="T11" fmla="*/ 147 h 175"/>
                  <a:gd name="T12" fmla="*/ 1 w 46"/>
                  <a:gd name="T13" fmla="*/ 137 h 175"/>
                  <a:gd name="T14" fmla="*/ 0 w 46"/>
                  <a:gd name="T15" fmla="*/ 124 h 175"/>
                  <a:gd name="T16" fmla="*/ 0 w 46"/>
                  <a:gd name="T17" fmla="*/ 113 h 175"/>
                  <a:gd name="T18" fmla="*/ 0 w 46"/>
                  <a:gd name="T19" fmla="*/ 98 h 175"/>
                  <a:gd name="T20" fmla="*/ 1 w 46"/>
                  <a:gd name="T21" fmla="*/ 85 h 175"/>
                  <a:gd name="T22" fmla="*/ 3 w 46"/>
                  <a:gd name="T23" fmla="*/ 70 h 175"/>
                  <a:gd name="T24" fmla="*/ 7 w 46"/>
                  <a:gd name="T25" fmla="*/ 56 h 175"/>
                  <a:gd name="T26" fmla="*/ 11 w 46"/>
                  <a:gd name="T27" fmla="*/ 40 h 175"/>
                  <a:gd name="T28" fmla="*/ 17 w 46"/>
                  <a:gd name="T29" fmla="*/ 26 h 175"/>
                  <a:gd name="T30" fmla="*/ 24 w 46"/>
                  <a:gd name="T31" fmla="*/ 12 h 175"/>
                  <a:gd name="T32" fmla="*/ 34 w 46"/>
                  <a:gd name="T33" fmla="*/ 0 h 175"/>
                  <a:gd name="T34" fmla="*/ 46 w 46"/>
                  <a:gd name="T35" fmla="*/ 25 h 175"/>
                  <a:gd name="T36" fmla="*/ 45 w 46"/>
                  <a:gd name="T37" fmla="*/ 26 h 175"/>
                  <a:gd name="T38" fmla="*/ 42 w 46"/>
                  <a:gd name="T39" fmla="*/ 32 h 175"/>
                  <a:gd name="T40" fmla="*/ 39 w 46"/>
                  <a:gd name="T41" fmla="*/ 36 h 175"/>
                  <a:gd name="T42" fmla="*/ 36 w 46"/>
                  <a:gd name="T43" fmla="*/ 43 h 175"/>
                  <a:gd name="T44" fmla="*/ 35 w 46"/>
                  <a:gd name="T45" fmla="*/ 50 h 175"/>
                  <a:gd name="T46" fmla="*/ 32 w 46"/>
                  <a:gd name="T47" fmla="*/ 59 h 175"/>
                  <a:gd name="T48" fmla="*/ 31 w 46"/>
                  <a:gd name="T49" fmla="*/ 67 h 175"/>
                  <a:gd name="T50" fmla="*/ 28 w 46"/>
                  <a:gd name="T51" fmla="*/ 78 h 175"/>
                  <a:gd name="T52" fmla="*/ 27 w 46"/>
                  <a:gd name="T53" fmla="*/ 88 h 175"/>
                  <a:gd name="T54" fmla="*/ 27 w 46"/>
                  <a:gd name="T55" fmla="*/ 102 h 175"/>
                  <a:gd name="T56" fmla="*/ 25 w 46"/>
                  <a:gd name="T57" fmla="*/ 115 h 175"/>
                  <a:gd name="T58" fmla="*/ 27 w 46"/>
                  <a:gd name="T59" fmla="*/ 130 h 175"/>
                  <a:gd name="T60" fmla="*/ 27 w 46"/>
                  <a:gd name="T61" fmla="*/ 145 h 175"/>
                  <a:gd name="T62" fmla="*/ 29 w 46"/>
                  <a:gd name="T63" fmla="*/ 162 h 175"/>
                  <a:gd name="T64" fmla="*/ 7 w 46"/>
                  <a:gd name="T65" fmla="*/ 175 h 175"/>
                  <a:gd name="T66" fmla="*/ 7 w 46"/>
                  <a:gd name="T67" fmla="*/ 175 h 17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6"/>
                  <a:gd name="T103" fmla="*/ 0 h 175"/>
                  <a:gd name="T104" fmla="*/ 46 w 46"/>
                  <a:gd name="T105" fmla="*/ 175 h 17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6" h="175">
                    <a:moveTo>
                      <a:pt x="7" y="175"/>
                    </a:moveTo>
                    <a:lnTo>
                      <a:pt x="7" y="173"/>
                    </a:lnTo>
                    <a:lnTo>
                      <a:pt x="6" y="169"/>
                    </a:lnTo>
                    <a:lnTo>
                      <a:pt x="4" y="164"/>
                    </a:lnTo>
                    <a:lnTo>
                      <a:pt x="3" y="157"/>
                    </a:lnTo>
                    <a:lnTo>
                      <a:pt x="1" y="147"/>
                    </a:lnTo>
                    <a:lnTo>
                      <a:pt x="1" y="137"/>
                    </a:lnTo>
                    <a:lnTo>
                      <a:pt x="0" y="124"/>
                    </a:lnTo>
                    <a:lnTo>
                      <a:pt x="0" y="113"/>
                    </a:lnTo>
                    <a:lnTo>
                      <a:pt x="0" y="98"/>
                    </a:lnTo>
                    <a:lnTo>
                      <a:pt x="1" y="85"/>
                    </a:lnTo>
                    <a:lnTo>
                      <a:pt x="3" y="70"/>
                    </a:lnTo>
                    <a:lnTo>
                      <a:pt x="7" y="56"/>
                    </a:lnTo>
                    <a:lnTo>
                      <a:pt x="11" y="40"/>
                    </a:lnTo>
                    <a:lnTo>
                      <a:pt x="17" y="26"/>
                    </a:lnTo>
                    <a:lnTo>
                      <a:pt x="24" y="12"/>
                    </a:lnTo>
                    <a:lnTo>
                      <a:pt x="34" y="0"/>
                    </a:lnTo>
                    <a:lnTo>
                      <a:pt x="46" y="25"/>
                    </a:lnTo>
                    <a:lnTo>
                      <a:pt x="45" y="26"/>
                    </a:lnTo>
                    <a:lnTo>
                      <a:pt x="42" y="32"/>
                    </a:lnTo>
                    <a:lnTo>
                      <a:pt x="39" y="36"/>
                    </a:lnTo>
                    <a:lnTo>
                      <a:pt x="36" y="43"/>
                    </a:lnTo>
                    <a:lnTo>
                      <a:pt x="35" y="50"/>
                    </a:lnTo>
                    <a:lnTo>
                      <a:pt x="32" y="59"/>
                    </a:lnTo>
                    <a:lnTo>
                      <a:pt x="31" y="67"/>
                    </a:lnTo>
                    <a:lnTo>
                      <a:pt x="28" y="78"/>
                    </a:lnTo>
                    <a:lnTo>
                      <a:pt x="27" y="88"/>
                    </a:lnTo>
                    <a:lnTo>
                      <a:pt x="27" y="102"/>
                    </a:lnTo>
                    <a:lnTo>
                      <a:pt x="25" y="115"/>
                    </a:lnTo>
                    <a:lnTo>
                      <a:pt x="27" y="130"/>
                    </a:lnTo>
                    <a:lnTo>
                      <a:pt x="27" y="145"/>
                    </a:lnTo>
                    <a:lnTo>
                      <a:pt x="29" y="162"/>
                    </a:lnTo>
                    <a:lnTo>
                      <a:pt x="7" y="1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91" name="Freeform 150"/>
              <p:cNvSpPr>
                <a:spLocks/>
              </p:cNvSpPr>
              <p:nvPr/>
            </p:nvSpPr>
            <p:spPr bwMode="auto">
              <a:xfrm>
                <a:off x="1871" y="1628"/>
                <a:ext cx="348" cy="100"/>
              </a:xfrm>
              <a:custGeom>
                <a:avLst/>
                <a:gdLst>
                  <a:gd name="T0" fmla="*/ 0 w 348"/>
                  <a:gd name="T1" fmla="*/ 100 h 100"/>
                  <a:gd name="T2" fmla="*/ 1 w 348"/>
                  <a:gd name="T3" fmla="*/ 97 h 100"/>
                  <a:gd name="T4" fmla="*/ 5 w 348"/>
                  <a:gd name="T5" fmla="*/ 91 h 100"/>
                  <a:gd name="T6" fmla="*/ 11 w 348"/>
                  <a:gd name="T7" fmla="*/ 83 h 100"/>
                  <a:gd name="T8" fmla="*/ 21 w 348"/>
                  <a:gd name="T9" fmla="*/ 72 h 100"/>
                  <a:gd name="T10" fmla="*/ 32 w 348"/>
                  <a:gd name="T11" fmla="*/ 59 h 100"/>
                  <a:gd name="T12" fmla="*/ 46 w 348"/>
                  <a:gd name="T13" fmla="*/ 45 h 100"/>
                  <a:gd name="T14" fmla="*/ 63 w 348"/>
                  <a:gd name="T15" fmla="*/ 34 h 100"/>
                  <a:gd name="T16" fmla="*/ 84 w 348"/>
                  <a:gd name="T17" fmla="*/ 21 h 100"/>
                  <a:gd name="T18" fmla="*/ 106 w 348"/>
                  <a:gd name="T19" fmla="*/ 12 h 100"/>
                  <a:gd name="T20" fmla="*/ 133 w 348"/>
                  <a:gd name="T21" fmla="*/ 5 h 100"/>
                  <a:gd name="T22" fmla="*/ 161 w 348"/>
                  <a:gd name="T23" fmla="*/ 0 h 100"/>
                  <a:gd name="T24" fmla="*/ 193 w 348"/>
                  <a:gd name="T25" fmla="*/ 2 h 100"/>
                  <a:gd name="T26" fmla="*/ 227 w 348"/>
                  <a:gd name="T27" fmla="*/ 6 h 100"/>
                  <a:gd name="T28" fmla="*/ 264 w 348"/>
                  <a:gd name="T29" fmla="*/ 17 h 100"/>
                  <a:gd name="T30" fmla="*/ 304 w 348"/>
                  <a:gd name="T31" fmla="*/ 35 h 100"/>
                  <a:gd name="T32" fmla="*/ 348 w 348"/>
                  <a:gd name="T33" fmla="*/ 62 h 100"/>
                  <a:gd name="T34" fmla="*/ 322 w 348"/>
                  <a:gd name="T35" fmla="*/ 80 h 100"/>
                  <a:gd name="T36" fmla="*/ 319 w 348"/>
                  <a:gd name="T37" fmla="*/ 77 h 100"/>
                  <a:gd name="T38" fmla="*/ 315 w 348"/>
                  <a:gd name="T39" fmla="*/ 75 h 100"/>
                  <a:gd name="T40" fmla="*/ 308 w 348"/>
                  <a:gd name="T41" fmla="*/ 69 h 100"/>
                  <a:gd name="T42" fmla="*/ 298 w 348"/>
                  <a:gd name="T43" fmla="*/ 63 h 100"/>
                  <a:gd name="T44" fmla="*/ 285 w 348"/>
                  <a:gd name="T45" fmla="*/ 58 h 100"/>
                  <a:gd name="T46" fmla="*/ 270 w 348"/>
                  <a:gd name="T47" fmla="*/ 51 h 100"/>
                  <a:gd name="T48" fmla="*/ 253 w 348"/>
                  <a:gd name="T49" fmla="*/ 44 h 100"/>
                  <a:gd name="T50" fmla="*/ 235 w 348"/>
                  <a:gd name="T51" fmla="*/ 40 h 100"/>
                  <a:gd name="T52" fmla="*/ 213 w 348"/>
                  <a:gd name="T53" fmla="*/ 35 h 100"/>
                  <a:gd name="T54" fmla="*/ 190 w 348"/>
                  <a:gd name="T55" fmla="*/ 34 h 100"/>
                  <a:gd name="T56" fmla="*/ 165 w 348"/>
                  <a:gd name="T57" fmla="*/ 35 h 100"/>
                  <a:gd name="T58" fmla="*/ 140 w 348"/>
                  <a:gd name="T59" fmla="*/ 40 h 100"/>
                  <a:gd name="T60" fmla="*/ 112 w 348"/>
                  <a:gd name="T61" fmla="*/ 45 h 100"/>
                  <a:gd name="T62" fmla="*/ 82 w 348"/>
                  <a:gd name="T63" fmla="*/ 58 h 100"/>
                  <a:gd name="T64" fmla="*/ 53 w 348"/>
                  <a:gd name="T65" fmla="*/ 73 h 100"/>
                  <a:gd name="T66" fmla="*/ 24 w 348"/>
                  <a:gd name="T67" fmla="*/ 94 h 100"/>
                  <a:gd name="T68" fmla="*/ 0 w 348"/>
                  <a:gd name="T69" fmla="*/ 100 h 100"/>
                  <a:gd name="T70" fmla="*/ 0 w 348"/>
                  <a:gd name="T71" fmla="*/ 100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348"/>
                  <a:gd name="T109" fmla="*/ 0 h 100"/>
                  <a:gd name="T110" fmla="*/ 348 w 348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348" h="100">
                    <a:moveTo>
                      <a:pt x="0" y="100"/>
                    </a:moveTo>
                    <a:lnTo>
                      <a:pt x="1" y="97"/>
                    </a:lnTo>
                    <a:lnTo>
                      <a:pt x="5" y="91"/>
                    </a:lnTo>
                    <a:lnTo>
                      <a:pt x="11" y="83"/>
                    </a:lnTo>
                    <a:lnTo>
                      <a:pt x="21" y="72"/>
                    </a:lnTo>
                    <a:lnTo>
                      <a:pt x="32" y="59"/>
                    </a:lnTo>
                    <a:lnTo>
                      <a:pt x="46" y="45"/>
                    </a:lnTo>
                    <a:lnTo>
                      <a:pt x="63" y="34"/>
                    </a:lnTo>
                    <a:lnTo>
                      <a:pt x="84" y="21"/>
                    </a:lnTo>
                    <a:lnTo>
                      <a:pt x="106" y="12"/>
                    </a:lnTo>
                    <a:lnTo>
                      <a:pt x="133" y="5"/>
                    </a:lnTo>
                    <a:lnTo>
                      <a:pt x="161" y="0"/>
                    </a:lnTo>
                    <a:lnTo>
                      <a:pt x="193" y="2"/>
                    </a:lnTo>
                    <a:lnTo>
                      <a:pt x="227" y="6"/>
                    </a:lnTo>
                    <a:lnTo>
                      <a:pt x="264" y="17"/>
                    </a:lnTo>
                    <a:lnTo>
                      <a:pt x="304" y="35"/>
                    </a:lnTo>
                    <a:lnTo>
                      <a:pt x="348" y="62"/>
                    </a:lnTo>
                    <a:lnTo>
                      <a:pt x="322" y="80"/>
                    </a:lnTo>
                    <a:lnTo>
                      <a:pt x="319" y="77"/>
                    </a:lnTo>
                    <a:lnTo>
                      <a:pt x="315" y="75"/>
                    </a:lnTo>
                    <a:lnTo>
                      <a:pt x="308" y="69"/>
                    </a:lnTo>
                    <a:lnTo>
                      <a:pt x="298" y="63"/>
                    </a:lnTo>
                    <a:lnTo>
                      <a:pt x="285" y="58"/>
                    </a:lnTo>
                    <a:lnTo>
                      <a:pt x="270" y="51"/>
                    </a:lnTo>
                    <a:lnTo>
                      <a:pt x="253" y="44"/>
                    </a:lnTo>
                    <a:lnTo>
                      <a:pt x="235" y="40"/>
                    </a:lnTo>
                    <a:lnTo>
                      <a:pt x="213" y="35"/>
                    </a:lnTo>
                    <a:lnTo>
                      <a:pt x="190" y="34"/>
                    </a:lnTo>
                    <a:lnTo>
                      <a:pt x="165" y="35"/>
                    </a:lnTo>
                    <a:lnTo>
                      <a:pt x="140" y="40"/>
                    </a:lnTo>
                    <a:lnTo>
                      <a:pt x="112" y="45"/>
                    </a:lnTo>
                    <a:lnTo>
                      <a:pt x="82" y="58"/>
                    </a:lnTo>
                    <a:lnTo>
                      <a:pt x="53" y="73"/>
                    </a:lnTo>
                    <a:lnTo>
                      <a:pt x="24" y="94"/>
                    </a:lnTo>
                    <a:lnTo>
                      <a:pt x="0" y="1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92" name="Freeform 151"/>
              <p:cNvSpPr>
                <a:spLocks/>
              </p:cNvSpPr>
              <p:nvPr/>
            </p:nvSpPr>
            <p:spPr bwMode="auto">
              <a:xfrm>
                <a:off x="2186" y="1754"/>
                <a:ext cx="172" cy="230"/>
              </a:xfrm>
              <a:custGeom>
                <a:avLst/>
                <a:gdLst>
                  <a:gd name="T0" fmla="*/ 115 w 172"/>
                  <a:gd name="T1" fmla="*/ 3 h 230"/>
                  <a:gd name="T2" fmla="*/ 124 w 172"/>
                  <a:gd name="T3" fmla="*/ 13 h 230"/>
                  <a:gd name="T4" fmla="*/ 138 w 172"/>
                  <a:gd name="T5" fmla="*/ 28 h 230"/>
                  <a:gd name="T6" fmla="*/ 152 w 172"/>
                  <a:gd name="T7" fmla="*/ 49 h 230"/>
                  <a:gd name="T8" fmla="*/ 165 w 172"/>
                  <a:gd name="T9" fmla="*/ 73 h 230"/>
                  <a:gd name="T10" fmla="*/ 172 w 172"/>
                  <a:gd name="T11" fmla="*/ 101 h 230"/>
                  <a:gd name="T12" fmla="*/ 171 w 172"/>
                  <a:gd name="T13" fmla="*/ 132 h 230"/>
                  <a:gd name="T14" fmla="*/ 161 w 172"/>
                  <a:gd name="T15" fmla="*/ 164 h 230"/>
                  <a:gd name="T16" fmla="*/ 143 w 172"/>
                  <a:gd name="T17" fmla="*/ 191 h 230"/>
                  <a:gd name="T18" fmla="*/ 124 w 172"/>
                  <a:gd name="T19" fmla="*/ 212 h 230"/>
                  <a:gd name="T20" fmla="*/ 106 w 172"/>
                  <a:gd name="T21" fmla="*/ 223 h 230"/>
                  <a:gd name="T22" fmla="*/ 89 w 172"/>
                  <a:gd name="T23" fmla="*/ 230 h 230"/>
                  <a:gd name="T24" fmla="*/ 71 w 172"/>
                  <a:gd name="T25" fmla="*/ 229 h 230"/>
                  <a:gd name="T26" fmla="*/ 57 w 172"/>
                  <a:gd name="T27" fmla="*/ 223 h 230"/>
                  <a:gd name="T28" fmla="*/ 45 w 172"/>
                  <a:gd name="T29" fmla="*/ 213 h 230"/>
                  <a:gd name="T30" fmla="*/ 35 w 172"/>
                  <a:gd name="T31" fmla="*/ 201 h 230"/>
                  <a:gd name="T32" fmla="*/ 26 w 172"/>
                  <a:gd name="T33" fmla="*/ 184 h 230"/>
                  <a:gd name="T34" fmla="*/ 19 w 172"/>
                  <a:gd name="T35" fmla="*/ 164 h 230"/>
                  <a:gd name="T36" fmla="*/ 12 w 172"/>
                  <a:gd name="T37" fmla="*/ 143 h 230"/>
                  <a:gd name="T38" fmla="*/ 8 w 172"/>
                  <a:gd name="T39" fmla="*/ 125 h 230"/>
                  <a:gd name="T40" fmla="*/ 3 w 172"/>
                  <a:gd name="T41" fmla="*/ 107 h 230"/>
                  <a:gd name="T42" fmla="*/ 1 w 172"/>
                  <a:gd name="T43" fmla="*/ 93 h 230"/>
                  <a:gd name="T44" fmla="*/ 0 w 172"/>
                  <a:gd name="T45" fmla="*/ 84 h 230"/>
                  <a:gd name="T46" fmla="*/ 19 w 172"/>
                  <a:gd name="T47" fmla="*/ 66 h 230"/>
                  <a:gd name="T48" fmla="*/ 19 w 172"/>
                  <a:gd name="T49" fmla="*/ 72 h 230"/>
                  <a:gd name="T50" fmla="*/ 22 w 172"/>
                  <a:gd name="T51" fmla="*/ 87 h 230"/>
                  <a:gd name="T52" fmla="*/ 29 w 172"/>
                  <a:gd name="T53" fmla="*/ 110 h 230"/>
                  <a:gd name="T54" fmla="*/ 36 w 172"/>
                  <a:gd name="T55" fmla="*/ 136 h 230"/>
                  <a:gd name="T56" fmla="*/ 46 w 172"/>
                  <a:gd name="T57" fmla="*/ 161 h 230"/>
                  <a:gd name="T58" fmla="*/ 57 w 172"/>
                  <a:gd name="T59" fmla="*/ 181 h 230"/>
                  <a:gd name="T60" fmla="*/ 68 w 172"/>
                  <a:gd name="T61" fmla="*/ 195 h 230"/>
                  <a:gd name="T62" fmla="*/ 84 w 172"/>
                  <a:gd name="T63" fmla="*/ 198 h 230"/>
                  <a:gd name="T64" fmla="*/ 96 w 172"/>
                  <a:gd name="T65" fmla="*/ 191 h 230"/>
                  <a:gd name="T66" fmla="*/ 109 w 172"/>
                  <a:gd name="T67" fmla="*/ 184 h 230"/>
                  <a:gd name="T68" fmla="*/ 120 w 172"/>
                  <a:gd name="T69" fmla="*/ 175 h 230"/>
                  <a:gd name="T70" fmla="*/ 130 w 172"/>
                  <a:gd name="T71" fmla="*/ 166 h 230"/>
                  <a:gd name="T72" fmla="*/ 138 w 172"/>
                  <a:gd name="T73" fmla="*/ 153 h 230"/>
                  <a:gd name="T74" fmla="*/ 143 w 172"/>
                  <a:gd name="T75" fmla="*/ 140 h 230"/>
                  <a:gd name="T76" fmla="*/ 144 w 172"/>
                  <a:gd name="T77" fmla="*/ 125 h 230"/>
                  <a:gd name="T78" fmla="*/ 144 w 172"/>
                  <a:gd name="T79" fmla="*/ 111 h 230"/>
                  <a:gd name="T80" fmla="*/ 138 w 172"/>
                  <a:gd name="T81" fmla="*/ 94 h 230"/>
                  <a:gd name="T82" fmla="*/ 130 w 172"/>
                  <a:gd name="T83" fmla="*/ 76 h 230"/>
                  <a:gd name="T84" fmla="*/ 120 w 172"/>
                  <a:gd name="T85" fmla="*/ 59 h 230"/>
                  <a:gd name="T86" fmla="*/ 110 w 172"/>
                  <a:gd name="T87" fmla="*/ 45 h 230"/>
                  <a:gd name="T88" fmla="*/ 101 w 172"/>
                  <a:gd name="T89" fmla="*/ 33 h 230"/>
                  <a:gd name="T90" fmla="*/ 92 w 172"/>
                  <a:gd name="T91" fmla="*/ 23 h 230"/>
                  <a:gd name="T92" fmla="*/ 85 w 172"/>
                  <a:gd name="T93" fmla="*/ 14 h 230"/>
                  <a:gd name="T94" fmla="*/ 110 w 172"/>
                  <a:gd name="T95" fmla="*/ 0 h 23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72"/>
                  <a:gd name="T145" fmla="*/ 0 h 230"/>
                  <a:gd name="T146" fmla="*/ 172 w 172"/>
                  <a:gd name="T147" fmla="*/ 230 h 23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72" h="230">
                    <a:moveTo>
                      <a:pt x="110" y="0"/>
                    </a:moveTo>
                    <a:lnTo>
                      <a:pt x="115" y="3"/>
                    </a:lnTo>
                    <a:lnTo>
                      <a:pt x="119" y="7"/>
                    </a:lnTo>
                    <a:lnTo>
                      <a:pt x="124" y="13"/>
                    </a:lnTo>
                    <a:lnTo>
                      <a:pt x="130" y="20"/>
                    </a:lnTo>
                    <a:lnTo>
                      <a:pt x="138" y="28"/>
                    </a:lnTo>
                    <a:lnTo>
                      <a:pt x="145" y="38"/>
                    </a:lnTo>
                    <a:lnTo>
                      <a:pt x="152" y="49"/>
                    </a:lnTo>
                    <a:lnTo>
                      <a:pt x="158" y="62"/>
                    </a:lnTo>
                    <a:lnTo>
                      <a:pt x="165" y="73"/>
                    </a:lnTo>
                    <a:lnTo>
                      <a:pt x="169" y="87"/>
                    </a:lnTo>
                    <a:lnTo>
                      <a:pt x="172" y="101"/>
                    </a:lnTo>
                    <a:lnTo>
                      <a:pt x="172" y="117"/>
                    </a:lnTo>
                    <a:lnTo>
                      <a:pt x="171" y="132"/>
                    </a:lnTo>
                    <a:lnTo>
                      <a:pt x="166" y="147"/>
                    </a:lnTo>
                    <a:lnTo>
                      <a:pt x="161" y="164"/>
                    </a:lnTo>
                    <a:lnTo>
                      <a:pt x="151" y="178"/>
                    </a:lnTo>
                    <a:lnTo>
                      <a:pt x="143" y="191"/>
                    </a:lnTo>
                    <a:lnTo>
                      <a:pt x="133" y="202"/>
                    </a:lnTo>
                    <a:lnTo>
                      <a:pt x="124" y="212"/>
                    </a:lnTo>
                    <a:lnTo>
                      <a:pt x="115" y="217"/>
                    </a:lnTo>
                    <a:lnTo>
                      <a:pt x="106" y="223"/>
                    </a:lnTo>
                    <a:lnTo>
                      <a:pt x="96" y="227"/>
                    </a:lnTo>
                    <a:lnTo>
                      <a:pt x="89" y="230"/>
                    </a:lnTo>
                    <a:lnTo>
                      <a:pt x="80" y="230"/>
                    </a:lnTo>
                    <a:lnTo>
                      <a:pt x="71" y="229"/>
                    </a:lnTo>
                    <a:lnTo>
                      <a:pt x="64" y="226"/>
                    </a:lnTo>
                    <a:lnTo>
                      <a:pt x="57" y="223"/>
                    </a:lnTo>
                    <a:lnTo>
                      <a:pt x="50" y="219"/>
                    </a:lnTo>
                    <a:lnTo>
                      <a:pt x="45" y="213"/>
                    </a:lnTo>
                    <a:lnTo>
                      <a:pt x="39" y="208"/>
                    </a:lnTo>
                    <a:lnTo>
                      <a:pt x="35" y="201"/>
                    </a:lnTo>
                    <a:lnTo>
                      <a:pt x="31" y="191"/>
                    </a:lnTo>
                    <a:lnTo>
                      <a:pt x="26" y="184"/>
                    </a:lnTo>
                    <a:lnTo>
                      <a:pt x="22" y="174"/>
                    </a:lnTo>
                    <a:lnTo>
                      <a:pt x="19" y="164"/>
                    </a:lnTo>
                    <a:lnTo>
                      <a:pt x="15" y="153"/>
                    </a:lnTo>
                    <a:lnTo>
                      <a:pt x="12" y="143"/>
                    </a:lnTo>
                    <a:lnTo>
                      <a:pt x="11" y="133"/>
                    </a:lnTo>
                    <a:lnTo>
                      <a:pt x="8" y="125"/>
                    </a:lnTo>
                    <a:lnTo>
                      <a:pt x="5" y="115"/>
                    </a:lnTo>
                    <a:lnTo>
                      <a:pt x="3" y="107"/>
                    </a:lnTo>
                    <a:lnTo>
                      <a:pt x="1" y="100"/>
                    </a:lnTo>
                    <a:lnTo>
                      <a:pt x="1" y="93"/>
                    </a:lnTo>
                    <a:lnTo>
                      <a:pt x="0" y="87"/>
                    </a:lnTo>
                    <a:lnTo>
                      <a:pt x="0" y="84"/>
                    </a:lnTo>
                    <a:lnTo>
                      <a:pt x="0" y="80"/>
                    </a:lnTo>
                    <a:lnTo>
                      <a:pt x="19" y="66"/>
                    </a:lnTo>
                    <a:lnTo>
                      <a:pt x="19" y="68"/>
                    </a:lnTo>
                    <a:lnTo>
                      <a:pt x="19" y="72"/>
                    </a:lnTo>
                    <a:lnTo>
                      <a:pt x="21" y="79"/>
                    </a:lnTo>
                    <a:lnTo>
                      <a:pt x="22" y="87"/>
                    </a:lnTo>
                    <a:lnTo>
                      <a:pt x="25" y="97"/>
                    </a:lnTo>
                    <a:lnTo>
                      <a:pt x="29" y="110"/>
                    </a:lnTo>
                    <a:lnTo>
                      <a:pt x="32" y="122"/>
                    </a:lnTo>
                    <a:lnTo>
                      <a:pt x="36" y="136"/>
                    </a:lnTo>
                    <a:lnTo>
                      <a:pt x="40" y="149"/>
                    </a:lnTo>
                    <a:lnTo>
                      <a:pt x="46" y="161"/>
                    </a:lnTo>
                    <a:lnTo>
                      <a:pt x="50" y="171"/>
                    </a:lnTo>
                    <a:lnTo>
                      <a:pt x="57" y="181"/>
                    </a:lnTo>
                    <a:lnTo>
                      <a:pt x="63" y="189"/>
                    </a:lnTo>
                    <a:lnTo>
                      <a:pt x="68" y="195"/>
                    </a:lnTo>
                    <a:lnTo>
                      <a:pt x="77" y="198"/>
                    </a:lnTo>
                    <a:lnTo>
                      <a:pt x="84" y="198"/>
                    </a:lnTo>
                    <a:lnTo>
                      <a:pt x="89" y="194"/>
                    </a:lnTo>
                    <a:lnTo>
                      <a:pt x="96" y="191"/>
                    </a:lnTo>
                    <a:lnTo>
                      <a:pt x="102" y="188"/>
                    </a:lnTo>
                    <a:lnTo>
                      <a:pt x="109" y="184"/>
                    </a:lnTo>
                    <a:lnTo>
                      <a:pt x="115" y="180"/>
                    </a:lnTo>
                    <a:lnTo>
                      <a:pt x="120" y="175"/>
                    </a:lnTo>
                    <a:lnTo>
                      <a:pt x="126" y="170"/>
                    </a:lnTo>
                    <a:lnTo>
                      <a:pt x="130" y="166"/>
                    </a:lnTo>
                    <a:lnTo>
                      <a:pt x="134" y="159"/>
                    </a:lnTo>
                    <a:lnTo>
                      <a:pt x="138" y="153"/>
                    </a:lnTo>
                    <a:lnTo>
                      <a:pt x="140" y="146"/>
                    </a:lnTo>
                    <a:lnTo>
                      <a:pt x="143" y="140"/>
                    </a:lnTo>
                    <a:lnTo>
                      <a:pt x="144" y="133"/>
                    </a:lnTo>
                    <a:lnTo>
                      <a:pt x="144" y="125"/>
                    </a:lnTo>
                    <a:lnTo>
                      <a:pt x="144" y="118"/>
                    </a:lnTo>
                    <a:lnTo>
                      <a:pt x="144" y="111"/>
                    </a:lnTo>
                    <a:lnTo>
                      <a:pt x="141" y="101"/>
                    </a:lnTo>
                    <a:lnTo>
                      <a:pt x="138" y="94"/>
                    </a:lnTo>
                    <a:lnTo>
                      <a:pt x="134" y="84"/>
                    </a:lnTo>
                    <a:lnTo>
                      <a:pt x="130" y="76"/>
                    </a:lnTo>
                    <a:lnTo>
                      <a:pt x="126" y="68"/>
                    </a:lnTo>
                    <a:lnTo>
                      <a:pt x="120" y="59"/>
                    </a:lnTo>
                    <a:lnTo>
                      <a:pt x="116" y="52"/>
                    </a:lnTo>
                    <a:lnTo>
                      <a:pt x="110" y="45"/>
                    </a:lnTo>
                    <a:lnTo>
                      <a:pt x="106" y="38"/>
                    </a:lnTo>
                    <a:lnTo>
                      <a:pt x="101" y="33"/>
                    </a:lnTo>
                    <a:lnTo>
                      <a:pt x="96" y="27"/>
                    </a:lnTo>
                    <a:lnTo>
                      <a:pt x="92" y="23"/>
                    </a:lnTo>
                    <a:lnTo>
                      <a:pt x="87" y="16"/>
                    </a:lnTo>
                    <a:lnTo>
                      <a:pt x="85" y="14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93" name="Freeform 152"/>
              <p:cNvSpPr>
                <a:spLocks/>
              </p:cNvSpPr>
              <p:nvPr/>
            </p:nvSpPr>
            <p:spPr bwMode="auto">
              <a:xfrm>
                <a:off x="1955" y="2925"/>
                <a:ext cx="154" cy="62"/>
              </a:xfrm>
              <a:custGeom>
                <a:avLst/>
                <a:gdLst>
                  <a:gd name="T0" fmla="*/ 0 w 154"/>
                  <a:gd name="T1" fmla="*/ 48 h 62"/>
                  <a:gd name="T2" fmla="*/ 0 w 154"/>
                  <a:gd name="T3" fmla="*/ 31 h 62"/>
                  <a:gd name="T4" fmla="*/ 5 w 154"/>
                  <a:gd name="T5" fmla="*/ 31 h 62"/>
                  <a:gd name="T6" fmla="*/ 5 w 154"/>
                  <a:gd name="T7" fmla="*/ 24 h 62"/>
                  <a:gd name="T8" fmla="*/ 11 w 154"/>
                  <a:gd name="T9" fmla="*/ 21 h 62"/>
                  <a:gd name="T10" fmla="*/ 11 w 154"/>
                  <a:gd name="T11" fmla="*/ 28 h 62"/>
                  <a:gd name="T12" fmla="*/ 15 w 154"/>
                  <a:gd name="T13" fmla="*/ 21 h 62"/>
                  <a:gd name="T14" fmla="*/ 26 w 154"/>
                  <a:gd name="T15" fmla="*/ 21 h 62"/>
                  <a:gd name="T16" fmla="*/ 45 w 154"/>
                  <a:gd name="T17" fmla="*/ 24 h 62"/>
                  <a:gd name="T18" fmla="*/ 47 w 154"/>
                  <a:gd name="T19" fmla="*/ 21 h 62"/>
                  <a:gd name="T20" fmla="*/ 53 w 154"/>
                  <a:gd name="T21" fmla="*/ 25 h 62"/>
                  <a:gd name="T22" fmla="*/ 60 w 154"/>
                  <a:gd name="T23" fmla="*/ 25 h 62"/>
                  <a:gd name="T24" fmla="*/ 67 w 154"/>
                  <a:gd name="T25" fmla="*/ 25 h 62"/>
                  <a:gd name="T26" fmla="*/ 67 w 154"/>
                  <a:gd name="T27" fmla="*/ 31 h 62"/>
                  <a:gd name="T28" fmla="*/ 71 w 154"/>
                  <a:gd name="T29" fmla="*/ 31 h 62"/>
                  <a:gd name="T30" fmla="*/ 73 w 154"/>
                  <a:gd name="T31" fmla="*/ 27 h 62"/>
                  <a:gd name="T32" fmla="*/ 81 w 154"/>
                  <a:gd name="T33" fmla="*/ 30 h 62"/>
                  <a:gd name="T34" fmla="*/ 85 w 154"/>
                  <a:gd name="T35" fmla="*/ 25 h 62"/>
                  <a:gd name="T36" fmla="*/ 99 w 154"/>
                  <a:gd name="T37" fmla="*/ 24 h 62"/>
                  <a:gd name="T38" fmla="*/ 101 w 154"/>
                  <a:gd name="T39" fmla="*/ 30 h 62"/>
                  <a:gd name="T40" fmla="*/ 105 w 154"/>
                  <a:gd name="T41" fmla="*/ 30 h 62"/>
                  <a:gd name="T42" fmla="*/ 106 w 154"/>
                  <a:gd name="T43" fmla="*/ 21 h 62"/>
                  <a:gd name="T44" fmla="*/ 113 w 154"/>
                  <a:gd name="T45" fmla="*/ 25 h 62"/>
                  <a:gd name="T46" fmla="*/ 113 w 154"/>
                  <a:gd name="T47" fmla="*/ 21 h 62"/>
                  <a:gd name="T48" fmla="*/ 123 w 154"/>
                  <a:gd name="T49" fmla="*/ 18 h 62"/>
                  <a:gd name="T50" fmla="*/ 123 w 154"/>
                  <a:gd name="T51" fmla="*/ 21 h 62"/>
                  <a:gd name="T52" fmla="*/ 133 w 154"/>
                  <a:gd name="T53" fmla="*/ 21 h 62"/>
                  <a:gd name="T54" fmla="*/ 129 w 154"/>
                  <a:gd name="T55" fmla="*/ 18 h 62"/>
                  <a:gd name="T56" fmla="*/ 137 w 154"/>
                  <a:gd name="T57" fmla="*/ 15 h 62"/>
                  <a:gd name="T58" fmla="*/ 134 w 154"/>
                  <a:gd name="T59" fmla="*/ 7 h 62"/>
                  <a:gd name="T60" fmla="*/ 147 w 154"/>
                  <a:gd name="T61" fmla="*/ 0 h 62"/>
                  <a:gd name="T62" fmla="*/ 154 w 154"/>
                  <a:gd name="T63" fmla="*/ 7 h 62"/>
                  <a:gd name="T64" fmla="*/ 152 w 154"/>
                  <a:gd name="T65" fmla="*/ 32 h 62"/>
                  <a:gd name="T66" fmla="*/ 88 w 154"/>
                  <a:gd name="T67" fmla="*/ 46 h 62"/>
                  <a:gd name="T68" fmla="*/ 25 w 154"/>
                  <a:gd name="T69" fmla="*/ 35 h 62"/>
                  <a:gd name="T70" fmla="*/ 15 w 154"/>
                  <a:gd name="T71" fmla="*/ 46 h 62"/>
                  <a:gd name="T72" fmla="*/ 10 w 154"/>
                  <a:gd name="T73" fmla="*/ 62 h 62"/>
                  <a:gd name="T74" fmla="*/ 0 w 154"/>
                  <a:gd name="T75" fmla="*/ 48 h 62"/>
                  <a:gd name="T76" fmla="*/ 0 w 154"/>
                  <a:gd name="T77" fmla="*/ 48 h 6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54"/>
                  <a:gd name="T118" fmla="*/ 0 h 62"/>
                  <a:gd name="T119" fmla="*/ 154 w 154"/>
                  <a:gd name="T120" fmla="*/ 62 h 62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54" h="62">
                    <a:moveTo>
                      <a:pt x="0" y="48"/>
                    </a:moveTo>
                    <a:lnTo>
                      <a:pt x="0" y="31"/>
                    </a:lnTo>
                    <a:lnTo>
                      <a:pt x="5" y="31"/>
                    </a:lnTo>
                    <a:lnTo>
                      <a:pt x="5" y="24"/>
                    </a:lnTo>
                    <a:lnTo>
                      <a:pt x="11" y="21"/>
                    </a:lnTo>
                    <a:lnTo>
                      <a:pt x="11" y="28"/>
                    </a:lnTo>
                    <a:lnTo>
                      <a:pt x="15" y="21"/>
                    </a:lnTo>
                    <a:lnTo>
                      <a:pt x="26" y="21"/>
                    </a:lnTo>
                    <a:lnTo>
                      <a:pt x="45" y="24"/>
                    </a:lnTo>
                    <a:lnTo>
                      <a:pt x="47" y="21"/>
                    </a:lnTo>
                    <a:lnTo>
                      <a:pt x="53" y="25"/>
                    </a:lnTo>
                    <a:lnTo>
                      <a:pt x="60" y="25"/>
                    </a:lnTo>
                    <a:lnTo>
                      <a:pt x="67" y="25"/>
                    </a:lnTo>
                    <a:lnTo>
                      <a:pt x="67" y="31"/>
                    </a:lnTo>
                    <a:lnTo>
                      <a:pt x="71" y="31"/>
                    </a:lnTo>
                    <a:lnTo>
                      <a:pt x="73" y="27"/>
                    </a:lnTo>
                    <a:lnTo>
                      <a:pt x="81" y="30"/>
                    </a:lnTo>
                    <a:lnTo>
                      <a:pt x="85" y="25"/>
                    </a:lnTo>
                    <a:lnTo>
                      <a:pt x="99" y="24"/>
                    </a:lnTo>
                    <a:lnTo>
                      <a:pt x="101" y="30"/>
                    </a:lnTo>
                    <a:lnTo>
                      <a:pt x="105" y="30"/>
                    </a:lnTo>
                    <a:lnTo>
                      <a:pt x="106" y="21"/>
                    </a:lnTo>
                    <a:lnTo>
                      <a:pt x="113" y="25"/>
                    </a:lnTo>
                    <a:lnTo>
                      <a:pt x="113" y="21"/>
                    </a:lnTo>
                    <a:lnTo>
                      <a:pt x="123" y="18"/>
                    </a:lnTo>
                    <a:lnTo>
                      <a:pt x="123" y="21"/>
                    </a:lnTo>
                    <a:lnTo>
                      <a:pt x="133" y="21"/>
                    </a:lnTo>
                    <a:lnTo>
                      <a:pt x="129" y="18"/>
                    </a:lnTo>
                    <a:lnTo>
                      <a:pt x="137" y="15"/>
                    </a:lnTo>
                    <a:lnTo>
                      <a:pt x="134" y="7"/>
                    </a:lnTo>
                    <a:lnTo>
                      <a:pt x="147" y="0"/>
                    </a:lnTo>
                    <a:lnTo>
                      <a:pt x="154" y="7"/>
                    </a:lnTo>
                    <a:lnTo>
                      <a:pt x="152" y="32"/>
                    </a:lnTo>
                    <a:lnTo>
                      <a:pt x="88" y="46"/>
                    </a:lnTo>
                    <a:lnTo>
                      <a:pt x="25" y="35"/>
                    </a:lnTo>
                    <a:lnTo>
                      <a:pt x="15" y="46"/>
                    </a:lnTo>
                    <a:lnTo>
                      <a:pt x="10" y="62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8C5E2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94" name="Freeform 153"/>
              <p:cNvSpPr>
                <a:spLocks/>
              </p:cNvSpPr>
              <p:nvPr/>
            </p:nvSpPr>
            <p:spPr bwMode="auto">
              <a:xfrm>
                <a:off x="1841" y="1698"/>
                <a:ext cx="299" cy="233"/>
              </a:xfrm>
              <a:custGeom>
                <a:avLst/>
                <a:gdLst>
                  <a:gd name="T0" fmla="*/ 196 w 299"/>
                  <a:gd name="T1" fmla="*/ 233 h 233"/>
                  <a:gd name="T2" fmla="*/ 14 w 299"/>
                  <a:gd name="T3" fmla="*/ 118 h 233"/>
                  <a:gd name="T4" fmla="*/ 0 w 299"/>
                  <a:gd name="T5" fmla="*/ 40 h 233"/>
                  <a:gd name="T6" fmla="*/ 72 w 299"/>
                  <a:gd name="T7" fmla="*/ 0 h 233"/>
                  <a:gd name="T8" fmla="*/ 223 w 299"/>
                  <a:gd name="T9" fmla="*/ 91 h 233"/>
                  <a:gd name="T10" fmla="*/ 216 w 299"/>
                  <a:gd name="T11" fmla="*/ 110 h 233"/>
                  <a:gd name="T12" fmla="*/ 83 w 299"/>
                  <a:gd name="T13" fmla="*/ 31 h 233"/>
                  <a:gd name="T14" fmla="*/ 98 w 299"/>
                  <a:gd name="T15" fmla="*/ 77 h 233"/>
                  <a:gd name="T16" fmla="*/ 299 w 299"/>
                  <a:gd name="T17" fmla="*/ 199 h 233"/>
                  <a:gd name="T18" fmla="*/ 257 w 299"/>
                  <a:gd name="T19" fmla="*/ 210 h 233"/>
                  <a:gd name="T20" fmla="*/ 73 w 299"/>
                  <a:gd name="T21" fmla="*/ 84 h 233"/>
                  <a:gd name="T22" fmla="*/ 59 w 299"/>
                  <a:gd name="T23" fmla="*/ 35 h 233"/>
                  <a:gd name="T24" fmla="*/ 19 w 299"/>
                  <a:gd name="T25" fmla="*/ 54 h 233"/>
                  <a:gd name="T26" fmla="*/ 40 w 299"/>
                  <a:gd name="T27" fmla="*/ 104 h 233"/>
                  <a:gd name="T28" fmla="*/ 216 w 299"/>
                  <a:gd name="T29" fmla="*/ 220 h 233"/>
                  <a:gd name="T30" fmla="*/ 196 w 299"/>
                  <a:gd name="T31" fmla="*/ 233 h 233"/>
                  <a:gd name="T32" fmla="*/ 196 w 299"/>
                  <a:gd name="T33" fmla="*/ 233 h 23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99"/>
                  <a:gd name="T52" fmla="*/ 0 h 233"/>
                  <a:gd name="T53" fmla="*/ 299 w 299"/>
                  <a:gd name="T54" fmla="*/ 233 h 23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99" h="233">
                    <a:moveTo>
                      <a:pt x="196" y="233"/>
                    </a:moveTo>
                    <a:lnTo>
                      <a:pt x="14" y="118"/>
                    </a:lnTo>
                    <a:lnTo>
                      <a:pt x="0" y="40"/>
                    </a:lnTo>
                    <a:lnTo>
                      <a:pt x="72" y="0"/>
                    </a:lnTo>
                    <a:lnTo>
                      <a:pt x="223" y="91"/>
                    </a:lnTo>
                    <a:lnTo>
                      <a:pt x="216" y="110"/>
                    </a:lnTo>
                    <a:lnTo>
                      <a:pt x="83" y="31"/>
                    </a:lnTo>
                    <a:lnTo>
                      <a:pt x="98" y="77"/>
                    </a:lnTo>
                    <a:lnTo>
                      <a:pt x="299" y="199"/>
                    </a:lnTo>
                    <a:lnTo>
                      <a:pt x="257" y="210"/>
                    </a:lnTo>
                    <a:lnTo>
                      <a:pt x="73" y="84"/>
                    </a:lnTo>
                    <a:lnTo>
                      <a:pt x="59" y="35"/>
                    </a:lnTo>
                    <a:lnTo>
                      <a:pt x="19" y="54"/>
                    </a:lnTo>
                    <a:lnTo>
                      <a:pt x="40" y="104"/>
                    </a:lnTo>
                    <a:lnTo>
                      <a:pt x="216" y="220"/>
                    </a:lnTo>
                    <a:lnTo>
                      <a:pt x="196" y="2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95" name="Freeform 154"/>
              <p:cNvSpPr>
                <a:spLocks/>
              </p:cNvSpPr>
              <p:nvPr/>
            </p:nvSpPr>
            <p:spPr bwMode="auto">
              <a:xfrm>
                <a:off x="2193" y="1928"/>
                <a:ext cx="326" cy="227"/>
              </a:xfrm>
              <a:custGeom>
                <a:avLst/>
                <a:gdLst>
                  <a:gd name="T0" fmla="*/ 3 w 326"/>
                  <a:gd name="T1" fmla="*/ 0 h 227"/>
                  <a:gd name="T2" fmla="*/ 294 w 326"/>
                  <a:gd name="T3" fmla="*/ 161 h 227"/>
                  <a:gd name="T4" fmla="*/ 290 w 326"/>
                  <a:gd name="T5" fmla="*/ 108 h 227"/>
                  <a:gd name="T6" fmla="*/ 196 w 326"/>
                  <a:gd name="T7" fmla="*/ 56 h 227"/>
                  <a:gd name="T8" fmla="*/ 211 w 326"/>
                  <a:gd name="T9" fmla="*/ 39 h 227"/>
                  <a:gd name="T10" fmla="*/ 323 w 326"/>
                  <a:gd name="T11" fmla="*/ 108 h 227"/>
                  <a:gd name="T12" fmla="*/ 326 w 326"/>
                  <a:gd name="T13" fmla="*/ 186 h 227"/>
                  <a:gd name="T14" fmla="*/ 287 w 326"/>
                  <a:gd name="T15" fmla="*/ 227 h 227"/>
                  <a:gd name="T16" fmla="*/ 280 w 326"/>
                  <a:gd name="T17" fmla="*/ 193 h 227"/>
                  <a:gd name="T18" fmla="*/ 297 w 326"/>
                  <a:gd name="T19" fmla="*/ 182 h 227"/>
                  <a:gd name="T20" fmla="*/ 207 w 326"/>
                  <a:gd name="T21" fmla="*/ 136 h 227"/>
                  <a:gd name="T22" fmla="*/ 196 w 326"/>
                  <a:gd name="T23" fmla="*/ 122 h 227"/>
                  <a:gd name="T24" fmla="*/ 158 w 326"/>
                  <a:gd name="T25" fmla="*/ 101 h 227"/>
                  <a:gd name="T26" fmla="*/ 144 w 326"/>
                  <a:gd name="T27" fmla="*/ 104 h 227"/>
                  <a:gd name="T28" fmla="*/ 0 w 326"/>
                  <a:gd name="T29" fmla="*/ 21 h 227"/>
                  <a:gd name="T30" fmla="*/ 3 w 326"/>
                  <a:gd name="T31" fmla="*/ 0 h 227"/>
                  <a:gd name="T32" fmla="*/ 3 w 326"/>
                  <a:gd name="T33" fmla="*/ 0 h 22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26"/>
                  <a:gd name="T52" fmla="*/ 0 h 227"/>
                  <a:gd name="T53" fmla="*/ 326 w 326"/>
                  <a:gd name="T54" fmla="*/ 227 h 22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26" h="227">
                    <a:moveTo>
                      <a:pt x="3" y="0"/>
                    </a:moveTo>
                    <a:lnTo>
                      <a:pt x="294" y="161"/>
                    </a:lnTo>
                    <a:lnTo>
                      <a:pt x="290" y="108"/>
                    </a:lnTo>
                    <a:lnTo>
                      <a:pt x="196" y="56"/>
                    </a:lnTo>
                    <a:lnTo>
                      <a:pt x="211" y="39"/>
                    </a:lnTo>
                    <a:lnTo>
                      <a:pt x="323" y="108"/>
                    </a:lnTo>
                    <a:lnTo>
                      <a:pt x="326" y="186"/>
                    </a:lnTo>
                    <a:lnTo>
                      <a:pt x="287" y="227"/>
                    </a:lnTo>
                    <a:lnTo>
                      <a:pt x="280" y="193"/>
                    </a:lnTo>
                    <a:lnTo>
                      <a:pt x="297" y="182"/>
                    </a:lnTo>
                    <a:lnTo>
                      <a:pt x="207" y="136"/>
                    </a:lnTo>
                    <a:lnTo>
                      <a:pt x="196" y="122"/>
                    </a:lnTo>
                    <a:lnTo>
                      <a:pt x="158" y="101"/>
                    </a:lnTo>
                    <a:lnTo>
                      <a:pt x="144" y="104"/>
                    </a:lnTo>
                    <a:lnTo>
                      <a:pt x="0" y="2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96" name="Freeform 155"/>
              <p:cNvSpPr>
                <a:spLocks/>
              </p:cNvSpPr>
              <p:nvPr/>
            </p:nvSpPr>
            <p:spPr bwMode="auto">
              <a:xfrm>
                <a:off x="2187" y="1991"/>
                <a:ext cx="104" cy="71"/>
              </a:xfrm>
              <a:custGeom>
                <a:avLst/>
                <a:gdLst>
                  <a:gd name="T0" fmla="*/ 6 w 104"/>
                  <a:gd name="T1" fmla="*/ 0 h 71"/>
                  <a:gd name="T2" fmla="*/ 104 w 104"/>
                  <a:gd name="T3" fmla="*/ 59 h 71"/>
                  <a:gd name="T4" fmla="*/ 80 w 104"/>
                  <a:gd name="T5" fmla="*/ 71 h 71"/>
                  <a:gd name="T6" fmla="*/ 0 w 104"/>
                  <a:gd name="T7" fmla="*/ 20 h 71"/>
                  <a:gd name="T8" fmla="*/ 6 w 104"/>
                  <a:gd name="T9" fmla="*/ 0 h 71"/>
                  <a:gd name="T10" fmla="*/ 6 w 104"/>
                  <a:gd name="T11" fmla="*/ 0 h 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4"/>
                  <a:gd name="T19" fmla="*/ 0 h 71"/>
                  <a:gd name="T20" fmla="*/ 104 w 104"/>
                  <a:gd name="T21" fmla="*/ 71 h 7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4" h="71">
                    <a:moveTo>
                      <a:pt x="6" y="0"/>
                    </a:moveTo>
                    <a:lnTo>
                      <a:pt x="104" y="59"/>
                    </a:lnTo>
                    <a:lnTo>
                      <a:pt x="80" y="71"/>
                    </a:lnTo>
                    <a:lnTo>
                      <a:pt x="0" y="2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97" name="Freeform 156"/>
              <p:cNvSpPr>
                <a:spLocks/>
              </p:cNvSpPr>
              <p:nvPr/>
            </p:nvSpPr>
            <p:spPr bwMode="auto">
              <a:xfrm>
                <a:off x="2084" y="2023"/>
                <a:ext cx="340" cy="195"/>
              </a:xfrm>
              <a:custGeom>
                <a:avLst/>
                <a:gdLst>
                  <a:gd name="T0" fmla="*/ 0 w 340"/>
                  <a:gd name="T1" fmla="*/ 149 h 195"/>
                  <a:gd name="T2" fmla="*/ 2 w 340"/>
                  <a:gd name="T3" fmla="*/ 159 h 195"/>
                  <a:gd name="T4" fmla="*/ 8 w 340"/>
                  <a:gd name="T5" fmla="*/ 168 h 195"/>
                  <a:gd name="T6" fmla="*/ 19 w 340"/>
                  <a:gd name="T7" fmla="*/ 178 h 195"/>
                  <a:gd name="T8" fmla="*/ 35 w 340"/>
                  <a:gd name="T9" fmla="*/ 187 h 195"/>
                  <a:gd name="T10" fmla="*/ 58 w 340"/>
                  <a:gd name="T11" fmla="*/ 192 h 195"/>
                  <a:gd name="T12" fmla="*/ 89 w 340"/>
                  <a:gd name="T13" fmla="*/ 194 h 195"/>
                  <a:gd name="T14" fmla="*/ 131 w 340"/>
                  <a:gd name="T15" fmla="*/ 189 h 195"/>
                  <a:gd name="T16" fmla="*/ 182 w 340"/>
                  <a:gd name="T17" fmla="*/ 178 h 195"/>
                  <a:gd name="T18" fmla="*/ 226 w 340"/>
                  <a:gd name="T19" fmla="*/ 166 h 195"/>
                  <a:gd name="T20" fmla="*/ 264 w 340"/>
                  <a:gd name="T21" fmla="*/ 150 h 195"/>
                  <a:gd name="T22" fmla="*/ 294 w 340"/>
                  <a:gd name="T23" fmla="*/ 135 h 195"/>
                  <a:gd name="T24" fmla="*/ 316 w 340"/>
                  <a:gd name="T25" fmla="*/ 116 h 195"/>
                  <a:gd name="T26" fmla="*/ 330 w 340"/>
                  <a:gd name="T27" fmla="*/ 97 h 195"/>
                  <a:gd name="T28" fmla="*/ 338 w 340"/>
                  <a:gd name="T29" fmla="*/ 79 h 195"/>
                  <a:gd name="T30" fmla="*/ 340 w 340"/>
                  <a:gd name="T31" fmla="*/ 59 h 195"/>
                  <a:gd name="T32" fmla="*/ 334 w 340"/>
                  <a:gd name="T33" fmla="*/ 39 h 195"/>
                  <a:gd name="T34" fmla="*/ 324 w 340"/>
                  <a:gd name="T35" fmla="*/ 24 h 195"/>
                  <a:gd name="T36" fmla="*/ 310 w 340"/>
                  <a:gd name="T37" fmla="*/ 13 h 195"/>
                  <a:gd name="T38" fmla="*/ 295 w 340"/>
                  <a:gd name="T39" fmla="*/ 4 h 195"/>
                  <a:gd name="T40" fmla="*/ 275 w 340"/>
                  <a:gd name="T41" fmla="*/ 0 h 195"/>
                  <a:gd name="T42" fmla="*/ 253 w 340"/>
                  <a:gd name="T43" fmla="*/ 0 h 195"/>
                  <a:gd name="T44" fmla="*/ 228 w 340"/>
                  <a:gd name="T45" fmla="*/ 7 h 195"/>
                  <a:gd name="T46" fmla="*/ 203 w 340"/>
                  <a:gd name="T47" fmla="*/ 18 h 195"/>
                  <a:gd name="T48" fmla="*/ 179 w 340"/>
                  <a:gd name="T49" fmla="*/ 45 h 195"/>
                  <a:gd name="T50" fmla="*/ 194 w 340"/>
                  <a:gd name="T51" fmla="*/ 38 h 195"/>
                  <a:gd name="T52" fmla="*/ 212 w 340"/>
                  <a:gd name="T53" fmla="*/ 31 h 195"/>
                  <a:gd name="T54" fmla="*/ 235 w 340"/>
                  <a:gd name="T55" fmla="*/ 24 h 195"/>
                  <a:gd name="T56" fmla="*/ 256 w 340"/>
                  <a:gd name="T57" fmla="*/ 21 h 195"/>
                  <a:gd name="T58" fmla="*/ 277 w 340"/>
                  <a:gd name="T59" fmla="*/ 21 h 195"/>
                  <a:gd name="T60" fmla="*/ 294 w 340"/>
                  <a:gd name="T61" fmla="*/ 28 h 195"/>
                  <a:gd name="T62" fmla="*/ 305 w 340"/>
                  <a:gd name="T63" fmla="*/ 45 h 195"/>
                  <a:gd name="T64" fmla="*/ 308 w 340"/>
                  <a:gd name="T65" fmla="*/ 63 h 195"/>
                  <a:gd name="T66" fmla="*/ 303 w 340"/>
                  <a:gd name="T67" fmla="*/ 80 h 195"/>
                  <a:gd name="T68" fmla="*/ 295 w 340"/>
                  <a:gd name="T69" fmla="*/ 95 h 195"/>
                  <a:gd name="T70" fmla="*/ 284 w 340"/>
                  <a:gd name="T71" fmla="*/ 109 h 195"/>
                  <a:gd name="T72" fmla="*/ 270 w 340"/>
                  <a:gd name="T73" fmla="*/ 121 h 195"/>
                  <a:gd name="T74" fmla="*/ 256 w 340"/>
                  <a:gd name="T75" fmla="*/ 130 h 195"/>
                  <a:gd name="T76" fmla="*/ 242 w 340"/>
                  <a:gd name="T77" fmla="*/ 137 h 195"/>
                  <a:gd name="T78" fmla="*/ 233 w 340"/>
                  <a:gd name="T79" fmla="*/ 143 h 195"/>
                  <a:gd name="T80" fmla="*/ 221 w 340"/>
                  <a:gd name="T81" fmla="*/ 147 h 195"/>
                  <a:gd name="T82" fmla="*/ 200 w 340"/>
                  <a:gd name="T83" fmla="*/ 153 h 195"/>
                  <a:gd name="T84" fmla="*/ 175 w 340"/>
                  <a:gd name="T85" fmla="*/ 157 h 195"/>
                  <a:gd name="T86" fmla="*/ 147 w 340"/>
                  <a:gd name="T87" fmla="*/ 163 h 195"/>
                  <a:gd name="T88" fmla="*/ 117 w 340"/>
                  <a:gd name="T89" fmla="*/ 166 h 195"/>
                  <a:gd name="T90" fmla="*/ 91 w 340"/>
                  <a:gd name="T91" fmla="*/ 167 h 195"/>
                  <a:gd name="T92" fmla="*/ 67 w 340"/>
                  <a:gd name="T93" fmla="*/ 167 h 195"/>
                  <a:gd name="T94" fmla="*/ 51 w 340"/>
                  <a:gd name="T95" fmla="*/ 163 h 195"/>
                  <a:gd name="T96" fmla="*/ 42 w 340"/>
                  <a:gd name="T97" fmla="*/ 157 h 195"/>
                  <a:gd name="T98" fmla="*/ 36 w 340"/>
                  <a:gd name="T99" fmla="*/ 150 h 195"/>
                  <a:gd name="T100" fmla="*/ 30 w 340"/>
                  <a:gd name="T101" fmla="*/ 142 h 195"/>
                  <a:gd name="T102" fmla="*/ 28 w 340"/>
                  <a:gd name="T103" fmla="*/ 130 h 195"/>
                  <a:gd name="T104" fmla="*/ 0 w 340"/>
                  <a:gd name="T105" fmla="*/ 146 h 195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0"/>
                  <a:gd name="T160" fmla="*/ 0 h 195"/>
                  <a:gd name="T161" fmla="*/ 340 w 340"/>
                  <a:gd name="T162" fmla="*/ 195 h 195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0" h="195">
                    <a:moveTo>
                      <a:pt x="0" y="146"/>
                    </a:moveTo>
                    <a:lnTo>
                      <a:pt x="0" y="149"/>
                    </a:lnTo>
                    <a:lnTo>
                      <a:pt x="1" y="154"/>
                    </a:lnTo>
                    <a:lnTo>
                      <a:pt x="2" y="159"/>
                    </a:lnTo>
                    <a:lnTo>
                      <a:pt x="5" y="164"/>
                    </a:lnTo>
                    <a:lnTo>
                      <a:pt x="8" y="168"/>
                    </a:lnTo>
                    <a:lnTo>
                      <a:pt x="14" y="174"/>
                    </a:lnTo>
                    <a:lnTo>
                      <a:pt x="19" y="178"/>
                    </a:lnTo>
                    <a:lnTo>
                      <a:pt x="28" y="184"/>
                    </a:lnTo>
                    <a:lnTo>
                      <a:pt x="35" y="187"/>
                    </a:lnTo>
                    <a:lnTo>
                      <a:pt x="46" y="191"/>
                    </a:lnTo>
                    <a:lnTo>
                      <a:pt x="58" y="192"/>
                    </a:lnTo>
                    <a:lnTo>
                      <a:pt x="74" y="195"/>
                    </a:lnTo>
                    <a:lnTo>
                      <a:pt x="89" y="194"/>
                    </a:lnTo>
                    <a:lnTo>
                      <a:pt x="109" y="192"/>
                    </a:lnTo>
                    <a:lnTo>
                      <a:pt x="131" y="189"/>
                    </a:lnTo>
                    <a:lnTo>
                      <a:pt x="156" y="185"/>
                    </a:lnTo>
                    <a:lnTo>
                      <a:pt x="182" y="178"/>
                    </a:lnTo>
                    <a:lnTo>
                      <a:pt x="205" y="173"/>
                    </a:lnTo>
                    <a:lnTo>
                      <a:pt x="226" y="166"/>
                    </a:lnTo>
                    <a:lnTo>
                      <a:pt x="246" y="159"/>
                    </a:lnTo>
                    <a:lnTo>
                      <a:pt x="264" y="150"/>
                    </a:lnTo>
                    <a:lnTo>
                      <a:pt x="280" y="143"/>
                    </a:lnTo>
                    <a:lnTo>
                      <a:pt x="294" y="135"/>
                    </a:lnTo>
                    <a:lnTo>
                      <a:pt x="306" y="126"/>
                    </a:lnTo>
                    <a:lnTo>
                      <a:pt x="316" y="116"/>
                    </a:lnTo>
                    <a:lnTo>
                      <a:pt x="324" y="107"/>
                    </a:lnTo>
                    <a:lnTo>
                      <a:pt x="330" y="97"/>
                    </a:lnTo>
                    <a:lnTo>
                      <a:pt x="336" y="88"/>
                    </a:lnTo>
                    <a:lnTo>
                      <a:pt x="338" y="79"/>
                    </a:lnTo>
                    <a:lnTo>
                      <a:pt x="340" y="69"/>
                    </a:lnTo>
                    <a:lnTo>
                      <a:pt x="340" y="59"/>
                    </a:lnTo>
                    <a:lnTo>
                      <a:pt x="338" y="49"/>
                    </a:lnTo>
                    <a:lnTo>
                      <a:pt x="334" y="39"/>
                    </a:lnTo>
                    <a:lnTo>
                      <a:pt x="330" y="31"/>
                    </a:lnTo>
                    <a:lnTo>
                      <a:pt x="324" y="24"/>
                    </a:lnTo>
                    <a:lnTo>
                      <a:pt x="319" y="18"/>
                    </a:lnTo>
                    <a:lnTo>
                      <a:pt x="310" y="13"/>
                    </a:lnTo>
                    <a:lnTo>
                      <a:pt x="303" y="7"/>
                    </a:lnTo>
                    <a:lnTo>
                      <a:pt x="295" y="4"/>
                    </a:lnTo>
                    <a:lnTo>
                      <a:pt x="287" y="3"/>
                    </a:lnTo>
                    <a:lnTo>
                      <a:pt x="275" y="0"/>
                    </a:lnTo>
                    <a:lnTo>
                      <a:pt x="264" y="0"/>
                    </a:lnTo>
                    <a:lnTo>
                      <a:pt x="253" y="0"/>
                    </a:lnTo>
                    <a:lnTo>
                      <a:pt x="242" y="4"/>
                    </a:lnTo>
                    <a:lnTo>
                      <a:pt x="228" y="7"/>
                    </a:lnTo>
                    <a:lnTo>
                      <a:pt x="217" y="13"/>
                    </a:lnTo>
                    <a:lnTo>
                      <a:pt x="203" y="18"/>
                    </a:lnTo>
                    <a:lnTo>
                      <a:pt x="190" y="27"/>
                    </a:lnTo>
                    <a:lnTo>
                      <a:pt x="179" y="45"/>
                    </a:lnTo>
                    <a:lnTo>
                      <a:pt x="187" y="41"/>
                    </a:lnTo>
                    <a:lnTo>
                      <a:pt x="194" y="38"/>
                    </a:lnTo>
                    <a:lnTo>
                      <a:pt x="203" y="34"/>
                    </a:lnTo>
                    <a:lnTo>
                      <a:pt x="212" y="31"/>
                    </a:lnTo>
                    <a:lnTo>
                      <a:pt x="222" y="27"/>
                    </a:lnTo>
                    <a:lnTo>
                      <a:pt x="235" y="24"/>
                    </a:lnTo>
                    <a:lnTo>
                      <a:pt x="245" y="23"/>
                    </a:lnTo>
                    <a:lnTo>
                      <a:pt x="256" y="21"/>
                    </a:lnTo>
                    <a:lnTo>
                      <a:pt x="267" y="20"/>
                    </a:lnTo>
                    <a:lnTo>
                      <a:pt x="277" y="21"/>
                    </a:lnTo>
                    <a:lnTo>
                      <a:pt x="287" y="24"/>
                    </a:lnTo>
                    <a:lnTo>
                      <a:pt x="294" y="28"/>
                    </a:lnTo>
                    <a:lnTo>
                      <a:pt x="301" y="35"/>
                    </a:lnTo>
                    <a:lnTo>
                      <a:pt x="305" y="45"/>
                    </a:lnTo>
                    <a:lnTo>
                      <a:pt x="306" y="55"/>
                    </a:lnTo>
                    <a:lnTo>
                      <a:pt x="308" y="63"/>
                    </a:lnTo>
                    <a:lnTo>
                      <a:pt x="306" y="72"/>
                    </a:lnTo>
                    <a:lnTo>
                      <a:pt x="303" y="80"/>
                    </a:lnTo>
                    <a:lnTo>
                      <a:pt x="301" y="88"/>
                    </a:lnTo>
                    <a:lnTo>
                      <a:pt x="295" y="95"/>
                    </a:lnTo>
                    <a:lnTo>
                      <a:pt x="289" y="102"/>
                    </a:lnTo>
                    <a:lnTo>
                      <a:pt x="284" y="109"/>
                    </a:lnTo>
                    <a:lnTo>
                      <a:pt x="277" y="114"/>
                    </a:lnTo>
                    <a:lnTo>
                      <a:pt x="270" y="121"/>
                    </a:lnTo>
                    <a:lnTo>
                      <a:pt x="263" y="125"/>
                    </a:lnTo>
                    <a:lnTo>
                      <a:pt x="256" y="130"/>
                    </a:lnTo>
                    <a:lnTo>
                      <a:pt x="249" y="133"/>
                    </a:lnTo>
                    <a:lnTo>
                      <a:pt x="242" y="137"/>
                    </a:lnTo>
                    <a:lnTo>
                      <a:pt x="238" y="140"/>
                    </a:lnTo>
                    <a:lnTo>
                      <a:pt x="233" y="143"/>
                    </a:lnTo>
                    <a:lnTo>
                      <a:pt x="228" y="144"/>
                    </a:lnTo>
                    <a:lnTo>
                      <a:pt x="221" y="147"/>
                    </a:lnTo>
                    <a:lnTo>
                      <a:pt x="211" y="150"/>
                    </a:lnTo>
                    <a:lnTo>
                      <a:pt x="200" y="153"/>
                    </a:lnTo>
                    <a:lnTo>
                      <a:pt x="187" y="154"/>
                    </a:lnTo>
                    <a:lnTo>
                      <a:pt x="175" y="157"/>
                    </a:lnTo>
                    <a:lnTo>
                      <a:pt x="161" y="160"/>
                    </a:lnTo>
                    <a:lnTo>
                      <a:pt x="147" y="163"/>
                    </a:lnTo>
                    <a:lnTo>
                      <a:pt x="131" y="164"/>
                    </a:lnTo>
                    <a:lnTo>
                      <a:pt x="117" y="166"/>
                    </a:lnTo>
                    <a:lnTo>
                      <a:pt x="103" y="167"/>
                    </a:lnTo>
                    <a:lnTo>
                      <a:pt x="91" y="167"/>
                    </a:lnTo>
                    <a:lnTo>
                      <a:pt x="77" y="167"/>
                    </a:lnTo>
                    <a:lnTo>
                      <a:pt x="67" y="167"/>
                    </a:lnTo>
                    <a:lnTo>
                      <a:pt x="58" y="164"/>
                    </a:lnTo>
                    <a:lnTo>
                      <a:pt x="51" y="163"/>
                    </a:lnTo>
                    <a:lnTo>
                      <a:pt x="46" y="160"/>
                    </a:lnTo>
                    <a:lnTo>
                      <a:pt x="42" y="157"/>
                    </a:lnTo>
                    <a:lnTo>
                      <a:pt x="39" y="153"/>
                    </a:lnTo>
                    <a:lnTo>
                      <a:pt x="36" y="150"/>
                    </a:lnTo>
                    <a:lnTo>
                      <a:pt x="32" y="146"/>
                    </a:lnTo>
                    <a:lnTo>
                      <a:pt x="30" y="142"/>
                    </a:lnTo>
                    <a:lnTo>
                      <a:pt x="29" y="135"/>
                    </a:lnTo>
                    <a:lnTo>
                      <a:pt x="28" y="130"/>
                    </a:lnTo>
                    <a:lnTo>
                      <a:pt x="0" y="1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98" name="Freeform 157"/>
              <p:cNvSpPr>
                <a:spLocks/>
              </p:cNvSpPr>
              <p:nvPr/>
            </p:nvSpPr>
            <p:spPr bwMode="auto">
              <a:xfrm>
                <a:off x="1994" y="2004"/>
                <a:ext cx="291" cy="178"/>
              </a:xfrm>
              <a:custGeom>
                <a:avLst/>
                <a:gdLst>
                  <a:gd name="T0" fmla="*/ 291 w 291"/>
                  <a:gd name="T1" fmla="*/ 53 h 178"/>
                  <a:gd name="T2" fmla="*/ 80 w 291"/>
                  <a:gd name="T3" fmla="*/ 178 h 178"/>
                  <a:gd name="T4" fmla="*/ 3 w 291"/>
                  <a:gd name="T5" fmla="*/ 137 h 178"/>
                  <a:gd name="T6" fmla="*/ 0 w 291"/>
                  <a:gd name="T7" fmla="*/ 92 h 178"/>
                  <a:gd name="T8" fmla="*/ 15 w 291"/>
                  <a:gd name="T9" fmla="*/ 92 h 178"/>
                  <a:gd name="T10" fmla="*/ 18 w 291"/>
                  <a:gd name="T11" fmla="*/ 119 h 178"/>
                  <a:gd name="T12" fmla="*/ 141 w 291"/>
                  <a:gd name="T13" fmla="*/ 46 h 178"/>
                  <a:gd name="T14" fmla="*/ 199 w 291"/>
                  <a:gd name="T15" fmla="*/ 0 h 178"/>
                  <a:gd name="T16" fmla="*/ 216 w 291"/>
                  <a:gd name="T17" fmla="*/ 12 h 178"/>
                  <a:gd name="T18" fmla="*/ 32 w 291"/>
                  <a:gd name="T19" fmla="*/ 130 h 178"/>
                  <a:gd name="T20" fmla="*/ 76 w 291"/>
                  <a:gd name="T21" fmla="*/ 154 h 178"/>
                  <a:gd name="T22" fmla="*/ 276 w 291"/>
                  <a:gd name="T23" fmla="*/ 42 h 178"/>
                  <a:gd name="T24" fmla="*/ 291 w 291"/>
                  <a:gd name="T25" fmla="*/ 53 h 178"/>
                  <a:gd name="T26" fmla="*/ 291 w 291"/>
                  <a:gd name="T27" fmla="*/ 53 h 1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91"/>
                  <a:gd name="T43" fmla="*/ 0 h 178"/>
                  <a:gd name="T44" fmla="*/ 291 w 291"/>
                  <a:gd name="T45" fmla="*/ 178 h 1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91" h="178">
                    <a:moveTo>
                      <a:pt x="291" y="53"/>
                    </a:moveTo>
                    <a:lnTo>
                      <a:pt x="80" y="178"/>
                    </a:lnTo>
                    <a:lnTo>
                      <a:pt x="3" y="137"/>
                    </a:lnTo>
                    <a:lnTo>
                      <a:pt x="0" y="92"/>
                    </a:lnTo>
                    <a:lnTo>
                      <a:pt x="15" y="92"/>
                    </a:lnTo>
                    <a:lnTo>
                      <a:pt x="18" y="119"/>
                    </a:lnTo>
                    <a:lnTo>
                      <a:pt x="141" y="46"/>
                    </a:lnTo>
                    <a:lnTo>
                      <a:pt x="199" y="0"/>
                    </a:lnTo>
                    <a:lnTo>
                      <a:pt x="216" y="12"/>
                    </a:lnTo>
                    <a:lnTo>
                      <a:pt x="32" y="130"/>
                    </a:lnTo>
                    <a:lnTo>
                      <a:pt x="76" y="154"/>
                    </a:lnTo>
                    <a:lnTo>
                      <a:pt x="276" y="42"/>
                    </a:lnTo>
                    <a:lnTo>
                      <a:pt x="29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699" name="Freeform 158"/>
              <p:cNvSpPr>
                <a:spLocks/>
              </p:cNvSpPr>
              <p:nvPr/>
            </p:nvSpPr>
            <p:spPr bwMode="auto">
              <a:xfrm>
                <a:off x="2991" y="1095"/>
                <a:ext cx="202" cy="512"/>
              </a:xfrm>
              <a:custGeom>
                <a:avLst/>
                <a:gdLst>
                  <a:gd name="T0" fmla="*/ 197 w 202"/>
                  <a:gd name="T1" fmla="*/ 18 h 512"/>
                  <a:gd name="T2" fmla="*/ 175 w 202"/>
                  <a:gd name="T3" fmla="*/ 0 h 512"/>
                  <a:gd name="T4" fmla="*/ 116 w 202"/>
                  <a:gd name="T5" fmla="*/ 5 h 512"/>
                  <a:gd name="T6" fmla="*/ 129 w 202"/>
                  <a:gd name="T7" fmla="*/ 24 h 512"/>
                  <a:gd name="T8" fmla="*/ 112 w 202"/>
                  <a:gd name="T9" fmla="*/ 24 h 512"/>
                  <a:gd name="T10" fmla="*/ 83 w 202"/>
                  <a:gd name="T11" fmla="*/ 71 h 512"/>
                  <a:gd name="T12" fmla="*/ 111 w 202"/>
                  <a:gd name="T13" fmla="*/ 73 h 512"/>
                  <a:gd name="T14" fmla="*/ 91 w 202"/>
                  <a:gd name="T15" fmla="*/ 109 h 512"/>
                  <a:gd name="T16" fmla="*/ 111 w 202"/>
                  <a:gd name="T17" fmla="*/ 124 h 512"/>
                  <a:gd name="T18" fmla="*/ 111 w 202"/>
                  <a:gd name="T19" fmla="*/ 143 h 512"/>
                  <a:gd name="T20" fmla="*/ 97 w 202"/>
                  <a:gd name="T21" fmla="*/ 136 h 512"/>
                  <a:gd name="T22" fmla="*/ 69 w 202"/>
                  <a:gd name="T23" fmla="*/ 157 h 512"/>
                  <a:gd name="T24" fmla="*/ 83 w 202"/>
                  <a:gd name="T25" fmla="*/ 178 h 512"/>
                  <a:gd name="T26" fmla="*/ 70 w 202"/>
                  <a:gd name="T27" fmla="*/ 197 h 512"/>
                  <a:gd name="T28" fmla="*/ 63 w 202"/>
                  <a:gd name="T29" fmla="*/ 255 h 512"/>
                  <a:gd name="T30" fmla="*/ 87 w 202"/>
                  <a:gd name="T31" fmla="*/ 229 h 512"/>
                  <a:gd name="T32" fmla="*/ 92 w 202"/>
                  <a:gd name="T33" fmla="*/ 255 h 512"/>
                  <a:gd name="T34" fmla="*/ 77 w 202"/>
                  <a:gd name="T35" fmla="*/ 266 h 512"/>
                  <a:gd name="T36" fmla="*/ 84 w 202"/>
                  <a:gd name="T37" fmla="*/ 290 h 512"/>
                  <a:gd name="T38" fmla="*/ 59 w 202"/>
                  <a:gd name="T39" fmla="*/ 295 h 512"/>
                  <a:gd name="T40" fmla="*/ 50 w 202"/>
                  <a:gd name="T41" fmla="*/ 330 h 512"/>
                  <a:gd name="T42" fmla="*/ 70 w 202"/>
                  <a:gd name="T43" fmla="*/ 332 h 512"/>
                  <a:gd name="T44" fmla="*/ 62 w 202"/>
                  <a:gd name="T45" fmla="*/ 353 h 512"/>
                  <a:gd name="T46" fmla="*/ 49 w 202"/>
                  <a:gd name="T47" fmla="*/ 347 h 512"/>
                  <a:gd name="T48" fmla="*/ 22 w 202"/>
                  <a:gd name="T49" fmla="*/ 393 h 512"/>
                  <a:gd name="T50" fmla="*/ 42 w 202"/>
                  <a:gd name="T51" fmla="*/ 393 h 512"/>
                  <a:gd name="T52" fmla="*/ 20 w 202"/>
                  <a:gd name="T53" fmla="*/ 437 h 512"/>
                  <a:gd name="T54" fmla="*/ 6 w 202"/>
                  <a:gd name="T55" fmla="*/ 451 h 512"/>
                  <a:gd name="T56" fmla="*/ 0 w 202"/>
                  <a:gd name="T57" fmla="*/ 505 h 512"/>
                  <a:gd name="T58" fmla="*/ 11 w 202"/>
                  <a:gd name="T59" fmla="*/ 512 h 512"/>
                  <a:gd name="T60" fmla="*/ 120 w 202"/>
                  <a:gd name="T61" fmla="*/ 364 h 512"/>
                  <a:gd name="T62" fmla="*/ 202 w 202"/>
                  <a:gd name="T63" fmla="*/ 67 h 512"/>
                  <a:gd name="T64" fmla="*/ 197 w 202"/>
                  <a:gd name="T65" fmla="*/ 18 h 512"/>
                  <a:gd name="T66" fmla="*/ 197 w 202"/>
                  <a:gd name="T67" fmla="*/ 18 h 51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02"/>
                  <a:gd name="T103" fmla="*/ 0 h 512"/>
                  <a:gd name="T104" fmla="*/ 202 w 202"/>
                  <a:gd name="T105" fmla="*/ 512 h 51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02" h="512">
                    <a:moveTo>
                      <a:pt x="197" y="18"/>
                    </a:moveTo>
                    <a:lnTo>
                      <a:pt x="175" y="0"/>
                    </a:lnTo>
                    <a:lnTo>
                      <a:pt x="116" y="5"/>
                    </a:lnTo>
                    <a:lnTo>
                      <a:pt x="129" y="24"/>
                    </a:lnTo>
                    <a:lnTo>
                      <a:pt x="112" y="24"/>
                    </a:lnTo>
                    <a:lnTo>
                      <a:pt x="83" y="71"/>
                    </a:lnTo>
                    <a:lnTo>
                      <a:pt x="111" y="73"/>
                    </a:lnTo>
                    <a:lnTo>
                      <a:pt x="91" y="109"/>
                    </a:lnTo>
                    <a:lnTo>
                      <a:pt x="111" y="124"/>
                    </a:lnTo>
                    <a:lnTo>
                      <a:pt x="111" y="143"/>
                    </a:lnTo>
                    <a:lnTo>
                      <a:pt x="97" y="136"/>
                    </a:lnTo>
                    <a:lnTo>
                      <a:pt x="69" y="157"/>
                    </a:lnTo>
                    <a:lnTo>
                      <a:pt x="83" y="178"/>
                    </a:lnTo>
                    <a:lnTo>
                      <a:pt x="70" y="197"/>
                    </a:lnTo>
                    <a:lnTo>
                      <a:pt x="63" y="255"/>
                    </a:lnTo>
                    <a:lnTo>
                      <a:pt x="87" y="229"/>
                    </a:lnTo>
                    <a:lnTo>
                      <a:pt x="92" y="255"/>
                    </a:lnTo>
                    <a:lnTo>
                      <a:pt x="77" y="266"/>
                    </a:lnTo>
                    <a:lnTo>
                      <a:pt x="84" y="290"/>
                    </a:lnTo>
                    <a:lnTo>
                      <a:pt x="59" y="295"/>
                    </a:lnTo>
                    <a:lnTo>
                      <a:pt x="50" y="330"/>
                    </a:lnTo>
                    <a:lnTo>
                      <a:pt x="70" y="332"/>
                    </a:lnTo>
                    <a:lnTo>
                      <a:pt x="62" y="353"/>
                    </a:lnTo>
                    <a:lnTo>
                      <a:pt x="49" y="347"/>
                    </a:lnTo>
                    <a:lnTo>
                      <a:pt x="22" y="393"/>
                    </a:lnTo>
                    <a:lnTo>
                      <a:pt x="42" y="393"/>
                    </a:lnTo>
                    <a:lnTo>
                      <a:pt x="20" y="437"/>
                    </a:lnTo>
                    <a:lnTo>
                      <a:pt x="6" y="451"/>
                    </a:lnTo>
                    <a:lnTo>
                      <a:pt x="0" y="505"/>
                    </a:lnTo>
                    <a:lnTo>
                      <a:pt x="11" y="512"/>
                    </a:lnTo>
                    <a:lnTo>
                      <a:pt x="120" y="364"/>
                    </a:lnTo>
                    <a:lnTo>
                      <a:pt x="202" y="67"/>
                    </a:lnTo>
                    <a:lnTo>
                      <a:pt x="197" y="18"/>
                    </a:lnTo>
                    <a:close/>
                  </a:path>
                </a:pathLst>
              </a:custGeom>
              <a:solidFill>
                <a:srgbClr val="8C5E2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00" name="Freeform 159"/>
              <p:cNvSpPr>
                <a:spLocks/>
              </p:cNvSpPr>
              <p:nvPr/>
            </p:nvSpPr>
            <p:spPr bwMode="auto">
              <a:xfrm>
                <a:off x="1783" y="1855"/>
                <a:ext cx="263" cy="202"/>
              </a:xfrm>
              <a:custGeom>
                <a:avLst/>
                <a:gdLst>
                  <a:gd name="T0" fmla="*/ 236 w 263"/>
                  <a:gd name="T1" fmla="*/ 88 h 202"/>
                  <a:gd name="T2" fmla="*/ 58 w 263"/>
                  <a:gd name="T3" fmla="*/ 202 h 202"/>
                  <a:gd name="T4" fmla="*/ 0 w 263"/>
                  <a:gd name="T5" fmla="*/ 170 h 202"/>
                  <a:gd name="T6" fmla="*/ 1 w 263"/>
                  <a:gd name="T7" fmla="*/ 94 h 202"/>
                  <a:gd name="T8" fmla="*/ 149 w 263"/>
                  <a:gd name="T9" fmla="*/ 0 h 202"/>
                  <a:gd name="T10" fmla="*/ 168 w 263"/>
                  <a:gd name="T11" fmla="*/ 14 h 202"/>
                  <a:gd name="T12" fmla="*/ 19 w 263"/>
                  <a:gd name="T13" fmla="*/ 102 h 202"/>
                  <a:gd name="T14" fmla="*/ 19 w 263"/>
                  <a:gd name="T15" fmla="*/ 140 h 202"/>
                  <a:gd name="T16" fmla="*/ 201 w 263"/>
                  <a:gd name="T17" fmla="*/ 28 h 202"/>
                  <a:gd name="T18" fmla="*/ 212 w 263"/>
                  <a:gd name="T19" fmla="*/ 42 h 202"/>
                  <a:gd name="T20" fmla="*/ 26 w 263"/>
                  <a:gd name="T21" fmla="*/ 158 h 202"/>
                  <a:gd name="T22" fmla="*/ 53 w 263"/>
                  <a:gd name="T23" fmla="*/ 178 h 202"/>
                  <a:gd name="T24" fmla="*/ 249 w 263"/>
                  <a:gd name="T25" fmla="*/ 56 h 202"/>
                  <a:gd name="T26" fmla="*/ 263 w 263"/>
                  <a:gd name="T27" fmla="*/ 69 h 202"/>
                  <a:gd name="T28" fmla="*/ 236 w 263"/>
                  <a:gd name="T29" fmla="*/ 88 h 202"/>
                  <a:gd name="T30" fmla="*/ 236 w 263"/>
                  <a:gd name="T31" fmla="*/ 88 h 20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63"/>
                  <a:gd name="T49" fmla="*/ 0 h 202"/>
                  <a:gd name="T50" fmla="*/ 263 w 263"/>
                  <a:gd name="T51" fmla="*/ 202 h 20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63" h="202">
                    <a:moveTo>
                      <a:pt x="236" y="88"/>
                    </a:moveTo>
                    <a:lnTo>
                      <a:pt x="58" y="202"/>
                    </a:lnTo>
                    <a:lnTo>
                      <a:pt x="0" y="170"/>
                    </a:lnTo>
                    <a:lnTo>
                      <a:pt x="1" y="94"/>
                    </a:lnTo>
                    <a:lnTo>
                      <a:pt x="149" y="0"/>
                    </a:lnTo>
                    <a:lnTo>
                      <a:pt x="168" y="14"/>
                    </a:lnTo>
                    <a:lnTo>
                      <a:pt x="19" y="102"/>
                    </a:lnTo>
                    <a:lnTo>
                      <a:pt x="19" y="140"/>
                    </a:lnTo>
                    <a:lnTo>
                      <a:pt x="201" y="28"/>
                    </a:lnTo>
                    <a:lnTo>
                      <a:pt x="212" y="42"/>
                    </a:lnTo>
                    <a:lnTo>
                      <a:pt x="26" y="158"/>
                    </a:lnTo>
                    <a:lnTo>
                      <a:pt x="53" y="178"/>
                    </a:lnTo>
                    <a:lnTo>
                      <a:pt x="249" y="56"/>
                    </a:lnTo>
                    <a:lnTo>
                      <a:pt x="263" y="69"/>
                    </a:lnTo>
                    <a:lnTo>
                      <a:pt x="236" y="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01" name="Freeform 160"/>
              <p:cNvSpPr>
                <a:spLocks/>
              </p:cNvSpPr>
              <p:nvPr/>
            </p:nvSpPr>
            <p:spPr bwMode="auto">
              <a:xfrm>
                <a:off x="1867" y="1770"/>
                <a:ext cx="67" cy="43"/>
              </a:xfrm>
              <a:custGeom>
                <a:avLst/>
                <a:gdLst>
                  <a:gd name="T0" fmla="*/ 0 w 67"/>
                  <a:gd name="T1" fmla="*/ 28 h 43"/>
                  <a:gd name="T2" fmla="*/ 57 w 67"/>
                  <a:gd name="T3" fmla="*/ 0 h 43"/>
                  <a:gd name="T4" fmla="*/ 67 w 67"/>
                  <a:gd name="T5" fmla="*/ 15 h 43"/>
                  <a:gd name="T6" fmla="*/ 11 w 67"/>
                  <a:gd name="T7" fmla="*/ 43 h 43"/>
                  <a:gd name="T8" fmla="*/ 0 w 67"/>
                  <a:gd name="T9" fmla="*/ 28 h 43"/>
                  <a:gd name="T10" fmla="*/ 0 w 67"/>
                  <a:gd name="T11" fmla="*/ 28 h 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7"/>
                  <a:gd name="T19" fmla="*/ 0 h 43"/>
                  <a:gd name="T20" fmla="*/ 67 w 67"/>
                  <a:gd name="T21" fmla="*/ 43 h 4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7" h="43">
                    <a:moveTo>
                      <a:pt x="0" y="28"/>
                    </a:moveTo>
                    <a:lnTo>
                      <a:pt x="57" y="0"/>
                    </a:lnTo>
                    <a:lnTo>
                      <a:pt x="67" y="15"/>
                    </a:lnTo>
                    <a:lnTo>
                      <a:pt x="11" y="43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02" name="Freeform 161"/>
              <p:cNvSpPr>
                <a:spLocks/>
              </p:cNvSpPr>
              <p:nvPr/>
            </p:nvSpPr>
            <p:spPr bwMode="auto">
              <a:xfrm>
                <a:off x="2047" y="1677"/>
                <a:ext cx="261" cy="219"/>
              </a:xfrm>
              <a:custGeom>
                <a:avLst/>
                <a:gdLst>
                  <a:gd name="T0" fmla="*/ 72 w 261"/>
                  <a:gd name="T1" fmla="*/ 219 h 219"/>
                  <a:gd name="T2" fmla="*/ 261 w 261"/>
                  <a:gd name="T3" fmla="*/ 75 h 219"/>
                  <a:gd name="T4" fmla="*/ 254 w 261"/>
                  <a:gd name="T5" fmla="*/ 19 h 219"/>
                  <a:gd name="T6" fmla="*/ 175 w 261"/>
                  <a:gd name="T7" fmla="*/ 0 h 219"/>
                  <a:gd name="T8" fmla="*/ 0 w 261"/>
                  <a:gd name="T9" fmla="*/ 117 h 219"/>
                  <a:gd name="T10" fmla="*/ 2 w 261"/>
                  <a:gd name="T11" fmla="*/ 174 h 219"/>
                  <a:gd name="T12" fmla="*/ 20 w 261"/>
                  <a:gd name="T13" fmla="*/ 191 h 219"/>
                  <a:gd name="T14" fmla="*/ 21 w 261"/>
                  <a:gd name="T15" fmla="*/ 122 h 219"/>
                  <a:gd name="T16" fmla="*/ 182 w 261"/>
                  <a:gd name="T17" fmla="*/ 19 h 219"/>
                  <a:gd name="T18" fmla="*/ 235 w 261"/>
                  <a:gd name="T19" fmla="*/ 31 h 219"/>
                  <a:gd name="T20" fmla="*/ 240 w 261"/>
                  <a:gd name="T21" fmla="*/ 66 h 219"/>
                  <a:gd name="T22" fmla="*/ 55 w 261"/>
                  <a:gd name="T23" fmla="*/ 209 h 219"/>
                  <a:gd name="T24" fmla="*/ 72 w 261"/>
                  <a:gd name="T25" fmla="*/ 219 h 219"/>
                  <a:gd name="T26" fmla="*/ 72 w 261"/>
                  <a:gd name="T27" fmla="*/ 219 h 2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61"/>
                  <a:gd name="T43" fmla="*/ 0 h 219"/>
                  <a:gd name="T44" fmla="*/ 261 w 261"/>
                  <a:gd name="T45" fmla="*/ 219 h 21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61" h="219">
                    <a:moveTo>
                      <a:pt x="72" y="219"/>
                    </a:moveTo>
                    <a:lnTo>
                      <a:pt x="261" y="75"/>
                    </a:lnTo>
                    <a:lnTo>
                      <a:pt x="254" y="19"/>
                    </a:lnTo>
                    <a:lnTo>
                      <a:pt x="175" y="0"/>
                    </a:lnTo>
                    <a:lnTo>
                      <a:pt x="0" y="117"/>
                    </a:lnTo>
                    <a:lnTo>
                      <a:pt x="2" y="174"/>
                    </a:lnTo>
                    <a:lnTo>
                      <a:pt x="20" y="191"/>
                    </a:lnTo>
                    <a:lnTo>
                      <a:pt x="21" y="122"/>
                    </a:lnTo>
                    <a:lnTo>
                      <a:pt x="182" y="19"/>
                    </a:lnTo>
                    <a:lnTo>
                      <a:pt x="235" y="31"/>
                    </a:lnTo>
                    <a:lnTo>
                      <a:pt x="240" y="66"/>
                    </a:lnTo>
                    <a:lnTo>
                      <a:pt x="55" y="209"/>
                    </a:lnTo>
                    <a:lnTo>
                      <a:pt x="72" y="2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03" name="Freeform 162"/>
              <p:cNvSpPr>
                <a:spLocks/>
              </p:cNvSpPr>
              <p:nvPr/>
            </p:nvSpPr>
            <p:spPr bwMode="auto">
              <a:xfrm>
                <a:off x="2578" y="1721"/>
                <a:ext cx="349" cy="598"/>
              </a:xfrm>
              <a:custGeom>
                <a:avLst/>
                <a:gdLst>
                  <a:gd name="T0" fmla="*/ 38 w 349"/>
                  <a:gd name="T1" fmla="*/ 39 h 598"/>
                  <a:gd name="T2" fmla="*/ 59 w 349"/>
                  <a:gd name="T3" fmla="*/ 60 h 598"/>
                  <a:gd name="T4" fmla="*/ 66 w 349"/>
                  <a:gd name="T5" fmla="*/ 92 h 598"/>
                  <a:gd name="T6" fmla="*/ 29 w 349"/>
                  <a:gd name="T7" fmla="*/ 124 h 598"/>
                  <a:gd name="T8" fmla="*/ 70 w 349"/>
                  <a:gd name="T9" fmla="*/ 159 h 598"/>
                  <a:gd name="T10" fmla="*/ 50 w 349"/>
                  <a:gd name="T11" fmla="*/ 175 h 598"/>
                  <a:gd name="T12" fmla="*/ 87 w 349"/>
                  <a:gd name="T13" fmla="*/ 204 h 598"/>
                  <a:gd name="T14" fmla="*/ 131 w 349"/>
                  <a:gd name="T15" fmla="*/ 249 h 598"/>
                  <a:gd name="T16" fmla="*/ 105 w 349"/>
                  <a:gd name="T17" fmla="*/ 284 h 598"/>
                  <a:gd name="T18" fmla="*/ 131 w 349"/>
                  <a:gd name="T19" fmla="*/ 301 h 598"/>
                  <a:gd name="T20" fmla="*/ 123 w 349"/>
                  <a:gd name="T21" fmla="*/ 320 h 598"/>
                  <a:gd name="T22" fmla="*/ 57 w 349"/>
                  <a:gd name="T23" fmla="*/ 362 h 598"/>
                  <a:gd name="T24" fmla="*/ 80 w 349"/>
                  <a:gd name="T25" fmla="*/ 407 h 598"/>
                  <a:gd name="T26" fmla="*/ 43 w 349"/>
                  <a:gd name="T27" fmla="*/ 418 h 598"/>
                  <a:gd name="T28" fmla="*/ 21 w 349"/>
                  <a:gd name="T29" fmla="*/ 439 h 598"/>
                  <a:gd name="T30" fmla="*/ 33 w 349"/>
                  <a:gd name="T31" fmla="*/ 491 h 598"/>
                  <a:gd name="T32" fmla="*/ 14 w 349"/>
                  <a:gd name="T33" fmla="*/ 517 h 598"/>
                  <a:gd name="T34" fmla="*/ 33 w 349"/>
                  <a:gd name="T35" fmla="*/ 552 h 598"/>
                  <a:gd name="T36" fmla="*/ 7 w 349"/>
                  <a:gd name="T37" fmla="*/ 598 h 598"/>
                  <a:gd name="T38" fmla="*/ 349 w 349"/>
                  <a:gd name="T39" fmla="*/ 543 h 598"/>
                  <a:gd name="T40" fmla="*/ 297 w 349"/>
                  <a:gd name="T41" fmla="*/ 518 h 598"/>
                  <a:gd name="T42" fmla="*/ 318 w 349"/>
                  <a:gd name="T43" fmla="*/ 494 h 598"/>
                  <a:gd name="T44" fmla="*/ 312 w 349"/>
                  <a:gd name="T45" fmla="*/ 475 h 598"/>
                  <a:gd name="T46" fmla="*/ 269 w 349"/>
                  <a:gd name="T47" fmla="*/ 446 h 598"/>
                  <a:gd name="T48" fmla="*/ 292 w 349"/>
                  <a:gd name="T49" fmla="*/ 413 h 598"/>
                  <a:gd name="T50" fmla="*/ 248 w 349"/>
                  <a:gd name="T51" fmla="*/ 400 h 598"/>
                  <a:gd name="T52" fmla="*/ 236 w 349"/>
                  <a:gd name="T53" fmla="*/ 362 h 598"/>
                  <a:gd name="T54" fmla="*/ 242 w 349"/>
                  <a:gd name="T55" fmla="*/ 315 h 598"/>
                  <a:gd name="T56" fmla="*/ 210 w 349"/>
                  <a:gd name="T57" fmla="*/ 295 h 598"/>
                  <a:gd name="T58" fmla="*/ 228 w 349"/>
                  <a:gd name="T59" fmla="*/ 257 h 598"/>
                  <a:gd name="T60" fmla="*/ 221 w 349"/>
                  <a:gd name="T61" fmla="*/ 190 h 598"/>
                  <a:gd name="T62" fmla="*/ 255 w 349"/>
                  <a:gd name="T63" fmla="*/ 187 h 598"/>
                  <a:gd name="T64" fmla="*/ 262 w 349"/>
                  <a:gd name="T65" fmla="*/ 165 h 598"/>
                  <a:gd name="T66" fmla="*/ 276 w 349"/>
                  <a:gd name="T67" fmla="*/ 137 h 598"/>
                  <a:gd name="T68" fmla="*/ 228 w 349"/>
                  <a:gd name="T69" fmla="*/ 113 h 598"/>
                  <a:gd name="T70" fmla="*/ 260 w 349"/>
                  <a:gd name="T71" fmla="*/ 92 h 598"/>
                  <a:gd name="T72" fmla="*/ 248 w 349"/>
                  <a:gd name="T73" fmla="*/ 52 h 598"/>
                  <a:gd name="T74" fmla="*/ 232 w 349"/>
                  <a:gd name="T75" fmla="*/ 1 h 598"/>
                  <a:gd name="T76" fmla="*/ 81 w 349"/>
                  <a:gd name="T77" fmla="*/ 0 h 59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349"/>
                  <a:gd name="T118" fmla="*/ 0 h 598"/>
                  <a:gd name="T119" fmla="*/ 349 w 349"/>
                  <a:gd name="T120" fmla="*/ 598 h 59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349" h="598">
                    <a:moveTo>
                      <a:pt x="81" y="0"/>
                    </a:moveTo>
                    <a:lnTo>
                      <a:pt x="38" y="39"/>
                    </a:lnTo>
                    <a:lnTo>
                      <a:pt x="39" y="53"/>
                    </a:lnTo>
                    <a:lnTo>
                      <a:pt x="59" y="60"/>
                    </a:lnTo>
                    <a:lnTo>
                      <a:pt x="53" y="74"/>
                    </a:lnTo>
                    <a:lnTo>
                      <a:pt x="66" y="92"/>
                    </a:lnTo>
                    <a:lnTo>
                      <a:pt x="43" y="85"/>
                    </a:lnTo>
                    <a:lnTo>
                      <a:pt x="29" y="124"/>
                    </a:lnTo>
                    <a:lnTo>
                      <a:pt x="70" y="127"/>
                    </a:lnTo>
                    <a:lnTo>
                      <a:pt x="70" y="159"/>
                    </a:lnTo>
                    <a:lnTo>
                      <a:pt x="59" y="152"/>
                    </a:lnTo>
                    <a:lnTo>
                      <a:pt x="50" y="175"/>
                    </a:lnTo>
                    <a:lnTo>
                      <a:pt x="92" y="190"/>
                    </a:lnTo>
                    <a:lnTo>
                      <a:pt x="87" y="204"/>
                    </a:lnTo>
                    <a:lnTo>
                      <a:pt x="123" y="218"/>
                    </a:lnTo>
                    <a:lnTo>
                      <a:pt x="131" y="249"/>
                    </a:lnTo>
                    <a:lnTo>
                      <a:pt x="115" y="239"/>
                    </a:lnTo>
                    <a:lnTo>
                      <a:pt x="105" y="284"/>
                    </a:lnTo>
                    <a:lnTo>
                      <a:pt x="129" y="276"/>
                    </a:lnTo>
                    <a:lnTo>
                      <a:pt x="131" y="301"/>
                    </a:lnTo>
                    <a:lnTo>
                      <a:pt x="105" y="308"/>
                    </a:lnTo>
                    <a:lnTo>
                      <a:pt x="123" y="320"/>
                    </a:lnTo>
                    <a:lnTo>
                      <a:pt x="85" y="336"/>
                    </a:lnTo>
                    <a:lnTo>
                      <a:pt x="57" y="362"/>
                    </a:lnTo>
                    <a:lnTo>
                      <a:pt x="89" y="378"/>
                    </a:lnTo>
                    <a:lnTo>
                      <a:pt x="80" y="407"/>
                    </a:lnTo>
                    <a:lnTo>
                      <a:pt x="63" y="389"/>
                    </a:lnTo>
                    <a:lnTo>
                      <a:pt x="43" y="418"/>
                    </a:lnTo>
                    <a:lnTo>
                      <a:pt x="63" y="435"/>
                    </a:lnTo>
                    <a:lnTo>
                      <a:pt x="21" y="439"/>
                    </a:lnTo>
                    <a:lnTo>
                      <a:pt x="0" y="493"/>
                    </a:lnTo>
                    <a:lnTo>
                      <a:pt x="33" y="491"/>
                    </a:lnTo>
                    <a:lnTo>
                      <a:pt x="43" y="522"/>
                    </a:lnTo>
                    <a:lnTo>
                      <a:pt x="14" y="517"/>
                    </a:lnTo>
                    <a:lnTo>
                      <a:pt x="8" y="547"/>
                    </a:lnTo>
                    <a:lnTo>
                      <a:pt x="33" y="552"/>
                    </a:lnTo>
                    <a:lnTo>
                      <a:pt x="1" y="574"/>
                    </a:lnTo>
                    <a:lnTo>
                      <a:pt x="7" y="598"/>
                    </a:lnTo>
                    <a:lnTo>
                      <a:pt x="349" y="594"/>
                    </a:lnTo>
                    <a:lnTo>
                      <a:pt x="349" y="543"/>
                    </a:lnTo>
                    <a:lnTo>
                      <a:pt x="301" y="539"/>
                    </a:lnTo>
                    <a:lnTo>
                      <a:pt x="297" y="518"/>
                    </a:lnTo>
                    <a:lnTo>
                      <a:pt x="322" y="522"/>
                    </a:lnTo>
                    <a:lnTo>
                      <a:pt x="318" y="494"/>
                    </a:lnTo>
                    <a:lnTo>
                      <a:pt x="301" y="500"/>
                    </a:lnTo>
                    <a:lnTo>
                      <a:pt x="312" y="475"/>
                    </a:lnTo>
                    <a:lnTo>
                      <a:pt x="283" y="475"/>
                    </a:lnTo>
                    <a:lnTo>
                      <a:pt x="269" y="446"/>
                    </a:lnTo>
                    <a:lnTo>
                      <a:pt x="292" y="449"/>
                    </a:lnTo>
                    <a:lnTo>
                      <a:pt x="292" y="413"/>
                    </a:lnTo>
                    <a:lnTo>
                      <a:pt x="263" y="418"/>
                    </a:lnTo>
                    <a:lnTo>
                      <a:pt x="248" y="400"/>
                    </a:lnTo>
                    <a:lnTo>
                      <a:pt x="267" y="396"/>
                    </a:lnTo>
                    <a:lnTo>
                      <a:pt x="236" y="362"/>
                    </a:lnTo>
                    <a:lnTo>
                      <a:pt x="255" y="350"/>
                    </a:lnTo>
                    <a:lnTo>
                      <a:pt x="242" y="315"/>
                    </a:lnTo>
                    <a:lnTo>
                      <a:pt x="227" y="332"/>
                    </a:lnTo>
                    <a:lnTo>
                      <a:pt x="210" y="295"/>
                    </a:lnTo>
                    <a:lnTo>
                      <a:pt x="228" y="291"/>
                    </a:lnTo>
                    <a:lnTo>
                      <a:pt x="228" y="257"/>
                    </a:lnTo>
                    <a:lnTo>
                      <a:pt x="210" y="264"/>
                    </a:lnTo>
                    <a:lnTo>
                      <a:pt x="221" y="190"/>
                    </a:lnTo>
                    <a:lnTo>
                      <a:pt x="236" y="217"/>
                    </a:lnTo>
                    <a:lnTo>
                      <a:pt x="255" y="187"/>
                    </a:lnTo>
                    <a:lnTo>
                      <a:pt x="235" y="179"/>
                    </a:lnTo>
                    <a:lnTo>
                      <a:pt x="262" y="165"/>
                    </a:lnTo>
                    <a:lnTo>
                      <a:pt x="255" y="133"/>
                    </a:lnTo>
                    <a:lnTo>
                      <a:pt x="276" y="137"/>
                    </a:lnTo>
                    <a:lnTo>
                      <a:pt x="285" y="105"/>
                    </a:lnTo>
                    <a:lnTo>
                      <a:pt x="228" y="113"/>
                    </a:lnTo>
                    <a:lnTo>
                      <a:pt x="231" y="78"/>
                    </a:lnTo>
                    <a:lnTo>
                      <a:pt x="260" y="92"/>
                    </a:lnTo>
                    <a:lnTo>
                      <a:pt x="274" y="54"/>
                    </a:lnTo>
                    <a:lnTo>
                      <a:pt x="248" y="52"/>
                    </a:lnTo>
                    <a:lnTo>
                      <a:pt x="263" y="21"/>
                    </a:lnTo>
                    <a:lnTo>
                      <a:pt x="232" y="1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00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04" name="Freeform 163"/>
              <p:cNvSpPr>
                <a:spLocks/>
              </p:cNvSpPr>
              <p:nvPr/>
            </p:nvSpPr>
            <p:spPr bwMode="auto">
              <a:xfrm>
                <a:off x="2928" y="1348"/>
                <a:ext cx="260" cy="972"/>
              </a:xfrm>
              <a:custGeom>
                <a:avLst/>
                <a:gdLst>
                  <a:gd name="T0" fmla="*/ 224 w 260"/>
                  <a:gd name="T1" fmla="*/ 0 h 972"/>
                  <a:gd name="T2" fmla="*/ 260 w 260"/>
                  <a:gd name="T3" fmla="*/ 48 h 972"/>
                  <a:gd name="T4" fmla="*/ 241 w 260"/>
                  <a:gd name="T5" fmla="*/ 51 h 972"/>
                  <a:gd name="T6" fmla="*/ 249 w 260"/>
                  <a:gd name="T7" fmla="*/ 84 h 972"/>
                  <a:gd name="T8" fmla="*/ 244 w 260"/>
                  <a:gd name="T9" fmla="*/ 122 h 972"/>
                  <a:gd name="T10" fmla="*/ 224 w 260"/>
                  <a:gd name="T11" fmla="*/ 111 h 972"/>
                  <a:gd name="T12" fmla="*/ 207 w 260"/>
                  <a:gd name="T13" fmla="*/ 152 h 972"/>
                  <a:gd name="T14" fmla="*/ 224 w 260"/>
                  <a:gd name="T15" fmla="*/ 150 h 972"/>
                  <a:gd name="T16" fmla="*/ 228 w 260"/>
                  <a:gd name="T17" fmla="*/ 184 h 972"/>
                  <a:gd name="T18" fmla="*/ 203 w 260"/>
                  <a:gd name="T19" fmla="*/ 184 h 972"/>
                  <a:gd name="T20" fmla="*/ 216 w 260"/>
                  <a:gd name="T21" fmla="*/ 208 h 972"/>
                  <a:gd name="T22" fmla="*/ 195 w 260"/>
                  <a:gd name="T23" fmla="*/ 213 h 972"/>
                  <a:gd name="T24" fmla="*/ 183 w 260"/>
                  <a:gd name="T25" fmla="*/ 238 h 972"/>
                  <a:gd name="T26" fmla="*/ 203 w 260"/>
                  <a:gd name="T27" fmla="*/ 252 h 972"/>
                  <a:gd name="T28" fmla="*/ 203 w 260"/>
                  <a:gd name="T29" fmla="*/ 301 h 972"/>
                  <a:gd name="T30" fmla="*/ 175 w 260"/>
                  <a:gd name="T31" fmla="*/ 285 h 972"/>
                  <a:gd name="T32" fmla="*/ 168 w 260"/>
                  <a:gd name="T33" fmla="*/ 306 h 972"/>
                  <a:gd name="T34" fmla="*/ 181 w 260"/>
                  <a:gd name="T35" fmla="*/ 320 h 972"/>
                  <a:gd name="T36" fmla="*/ 162 w 260"/>
                  <a:gd name="T37" fmla="*/ 328 h 972"/>
                  <a:gd name="T38" fmla="*/ 172 w 260"/>
                  <a:gd name="T39" fmla="*/ 370 h 972"/>
                  <a:gd name="T40" fmla="*/ 178 w 260"/>
                  <a:gd name="T41" fmla="*/ 430 h 972"/>
                  <a:gd name="T42" fmla="*/ 155 w 260"/>
                  <a:gd name="T43" fmla="*/ 434 h 972"/>
                  <a:gd name="T44" fmla="*/ 144 w 260"/>
                  <a:gd name="T45" fmla="*/ 483 h 972"/>
                  <a:gd name="T46" fmla="*/ 181 w 260"/>
                  <a:gd name="T47" fmla="*/ 493 h 972"/>
                  <a:gd name="T48" fmla="*/ 181 w 260"/>
                  <a:gd name="T49" fmla="*/ 528 h 972"/>
                  <a:gd name="T50" fmla="*/ 147 w 260"/>
                  <a:gd name="T51" fmla="*/ 528 h 972"/>
                  <a:gd name="T52" fmla="*/ 150 w 260"/>
                  <a:gd name="T53" fmla="*/ 549 h 972"/>
                  <a:gd name="T54" fmla="*/ 176 w 260"/>
                  <a:gd name="T55" fmla="*/ 553 h 972"/>
                  <a:gd name="T56" fmla="*/ 164 w 260"/>
                  <a:gd name="T57" fmla="*/ 579 h 972"/>
                  <a:gd name="T58" fmla="*/ 176 w 260"/>
                  <a:gd name="T59" fmla="*/ 586 h 972"/>
                  <a:gd name="T60" fmla="*/ 172 w 260"/>
                  <a:gd name="T61" fmla="*/ 615 h 972"/>
                  <a:gd name="T62" fmla="*/ 141 w 260"/>
                  <a:gd name="T63" fmla="*/ 609 h 972"/>
                  <a:gd name="T64" fmla="*/ 126 w 260"/>
                  <a:gd name="T65" fmla="*/ 651 h 972"/>
                  <a:gd name="T66" fmla="*/ 157 w 260"/>
                  <a:gd name="T67" fmla="*/ 660 h 972"/>
                  <a:gd name="T68" fmla="*/ 122 w 260"/>
                  <a:gd name="T69" fmla="*/ 713 h 972"/>
                  <a:gd name="T70" fmla="*/ 140 w 260"/>
                  <a:gd name="T71" fmla="*/ 726 h 972"/>
                  <a:gd name="T72" fmla="*/ 129 w 260"/>
                  <a:gd name="T73" fmla="*/ 772 h 972"/>
                  <a:gd name="T74" fmla="*/ 109 w 260"/>
                  <a:gd name="T75" fmla="*/ 763 h 972"/>
                  <a:gd name="T76" fmla="*/ 104 w 260"/>
                  <a:gd name="T77" fmla="*/ 797 h 972"/>
                  <a:gd name="T78" fmla="*/ 116 w 260"/>
                  <a:gd name="T79" fmla="*/ 832 h 972"/>
                  <a:gd name="T80" fmla="*/ 104 w 260"/>
                  <a:gd name="T81" fmla="*/ 838 h 972"/>
                  <a:gd name="T82" fmla="*/ 104 w 260"/>
                  <a:gd name="T83" fmla="*/ 874 h 972"/>
                  <a:gd name="T84" fmla="*/ 119 w 260"/>
                  <a:gd name="T85" fmla="*/ 877 h 972"/>
                  <a:gd name="T86" fmla="*/ 125 w 260"/>
                  <a:gd name="T87" fmla="*/ 909 h 972"/>
                  <a:gd name="T88" fmla="*/ 105 w 260"/>
                  <a:gd name="T89" fmla="*/ 909 h 972"/>
                  <a:gd name="T90" fmla="*/ 116 w 260"/>
                  <a:gd name="T91" fmla="*/ 930 h 972"/>
                  <a:gd name="T92" fmla="*/ 99 w 260"/>
                  <a:gd name="T93" fmla="*/ 943 h 972"/>
                  <a:gd name="T94" fmla="*/ 111 w 260"/>
                  <a:gd name="T95" fmla="*/ 972 h 972"/>
                  <a:gd name="T96" fmla="*/ 0 w 260"/>
                  <a:gd name="T97" fmla="*/ 968 h 972"/>
                  <a:gd name="T98" fmla="*/ 14 w 260"/>
                  <a:gd name="T99" fmla="*/ 786 h 972"/>
                  <a:gd name="T100" fmla="*/ 43 w 260"/>
                  <a:gd name="T101" fmla="*/ 273 h 972"/>
                  <a:gd name="T102" fmla="*/ 151 w 260"/>
                  <a:gd name="T103" fmla="*/ 152 h 972"/>
                  <a:gd name="T104" fmla="*/ 224 w 260"/>
                  <a:gd name="T105" fmla="*/ 0 h 972"/>
                  <a:gd name="T106" fmla="*/ 224 w 260"/>
                  <a:gd name="T107" fmla="*/ 0 h 97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60"/>
                  <a:gd name="T163" fmla="*/ 0 h 972"/>
                  <a:gd name="T164" fmla="*/ 260 w 260"/>
                  <a:gd name="T165" fmla="*/ 972 h 97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60" h="972">
                    <a:moveTo>
                      <a:pt x="224" y="0"/>
                    </a:moveTo>
                    <a:lnTo>
                      <a:pt x="260" y="48"/>
                    </a:lnTo>
                    <a:lnTo>
                      <a:pt x="241" y="51"/>
                    </a:lnTo>
                    <a:lnTo>
                      <a:pt x="249" y="84"/>
                    </a:lnTo>
                    <a:lnTo>
                      <a:pt x="244" y="122"/>
                    </a:lnTo>
                    <a:lnTo>
                      <a:pt x="224" y="111"/>
                    </a:lnTo>
                    <a:lnTo>
                      <a:pt x="207" y="152"/>
                    </a:lnTo>
                    <a:lnTo>
                      <a:pt x="224" y="150"/>
                    </a:lnTo>
                    <a:lnTo>
                      <a:pt x="228" y="184"/>
                    </a:lnTo>
                    <a:lnTo>
                      <a:pt x="203" y="184"/>
                    </a:lnTo>
                    <a:lnTo>
                      <a:pt x="216" y="208"/>
                    </a:lnTo>
                    <a:lnTo>
                      <a:pt x="195" y="213"/>
                    </a:lnTo>
                    <a:lnTo>
                      <a:pt x="183" y="238"/>
                    </a:lnTo>
                    <a:lnTo>
                      <a:pt x="203" y="252"/>
                    </a:lnTo>
                    <a:lnTo>
                      <a:pt x="203" y="301"/>
                    </a:lnTo>
                    <a:lnTo>
                      <a:pt x="175" y="285"/>
                    </a:lnTo>
                    <a:lnTo>
                      <a:pt x="168" y="306"/>
                    </a:lnTo>
                    <a:lnTo>
                      <a:pt x="181" y="320"/>
                    </a:lnTo>
                    <a:lnTo>
                      <a:pt x="162" y="328"/>
                    </a:lnTo>
                    <a:lnTo>
                      <a:pt x="172" y="370"/>
                    </a:lnTo>
                    <a:lnTo>
                      <a:pt x="178" y="430"/>
                    </a:lnTo>
                    <a:lnTo>
                      <a:pt x="155" y="434"/>
                    </a:lnTo>
                    <a:lnTo>
                      <a:pt x="144" y="483"/>
                    </a:lnTo>
                    <a:lnTo>
                      <a:pt x="181" y="493"/>
                    </a:lnTo>
                    <a:lnTo>
                      <a:pt x="181" y="528"/>
                    </a:lnTo>
                    <a:lnTo>
                      <a:pt x="147" y="528"/>
                    </a:lnTo>
                    <a:lnTo>
                      <a:pt x="150" y="549"/>
                    </a:lnTo>
                    <a:lnTo>
                      <a:pt x="176" y="553"/>
                    </a:lnTo>
                    <a:lnTo>
                      <a:pt x="164" y="579"/>
                    </a:lnTo>
                    <a:lnTo>
                      <a:pt x="176" y="586"/>
                    </a:lnTo>
                    <a:lnTo>
                      <a:pt x="172" y="615"/>
                    </a:lnTo>
                    <a:lnTo>
                      <a:pt x="141" y="609"/>
                    </a:lnTo>
                    <a:lnTo>
                      <a:pt x="126" y="651"/>
                    </a:lnTo>
                    <a:lnTo>
                      <a:pt x="157" y="660"/>
                    </a:lnTo>
                    <a:lnTo>
                      <a:pt x="122" y="713"/>
                    </a:lnTo>
                    <a:lnTo>
                      <a:pt x="140" y="726"/>
                    </a:lnTo>
                    <a:lnTo>
                      <a:pt x="129" y="772"/>
                    </a:lnTo>
                    <a:lnTo>
                      <a:pt x="109" y="763"/>
                    </a:lnTo>
                    <a:lnTo>
                      <a:pt x="104" y="797"/>
                    </a:lnTo>
                    <a:lnTo>
                      <a:pt x="116" y="832"/>
                    </a:lnTo>
                    <a:lnTo>
                      <a:pt x="104" y="838"/>
                    </a:lnTo>
                    <a:lnTo>
                      <a:pt x="104" y="874"/>
                    </a:lnTo>
                    <a:lnTo>
                      <a:pt x="119" y="877"/>
                    </a:lnTo>
                    <a:lnTo>
                      <a:pt x="125" y="909"/>
                    </a:lnTo>
                    <a:lnTo>
                      <a:pt x="105" y="909"/>
                    </a:lnTo>
                    <a:lnTo>
                      <a:pt x="116" y="930"/>
                    </a:lnTo>
                    <a:lnTo>
                      <a:pt x="99" y="943"/>
                    </a:lnTo>
                    <a:lnTo>
                      <a:pt x="111" y="972"/>
                    </a:lnTo>
                    <a:lnTo>
                      <a:pt x="0" y="968"/>
                    </a:lnTo>
                    <a:lnTo>
                      <a:pt x="14" y="786"/>
                    </a:lnTo>
                    <a:lnTo>
                      <a:pt x="43" y="273"/>
                    </a:lnTo>
                    <a:lnTo>
                      <a:pt x="151" y="152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A6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05" name="Freeform 164"/>
              <p:cNvSpPr>
                <a:spLocks/>
              </p:cNvSpPr>
              <p:nvPr/>
            </p:nvSpPr>
            <p:spPr bwMode="auto">
              <a:xfrm>
                <a:off x="2054" y="1689"/>
                <a:ext cx="244" cy="176"/>
              </a:xfrm>
              <a:custGeom>
                <a:avLst/>
                <a:gdLst>
                  <a:gd name="T0" fmla="*/ 11 w 244"/>
                  <a:gd name="T1" fmla="*/ 176 h 176"/>
                  <a:gd name="T2" fmla="*/ 179 w 244"/>
                  <a:gd name="T3" fmla="*/ 58 h 176"/>
                  <a:gd name="T4" fmla="*/ 224 w 244"/>
                  <a:gd name="T5" fmla="*/ 81 h 176"/>
                  <a:gd name="T6" fmla="*/ 244 w 244"/>
                  <a:gd name="T7" fmla="*/ 61 h 176"/>
                  <a:gd name="T8" fmla="*/ 191 w 244"/>
                  <a:gd name="T9" fmla="*/ 42 h 176"/>
                  <a:gd name="T10" fmla="*/ 182 w 244"/>
                  <a:gd name="T11" fmla="*/ 0 h 176"/>
                  <a:gd name="T12" fmla="*/ 163 w 244"/>
                  <a:gd name="T13" fmla="*/ 1 h 176"/>
                  <a:gd name="T14" fmla="*/ 167 w 244"/>
                  <a:gd name="T15" fmla="*/ 44 h 176"/>
                  <a:gd name="T16" fmla="*/ 0 w 244"/>
                  <a:gd name="T17" fmla="*/ 161 h 176"/>
                  <a:gd name="T18" fmla="*/ 11 w 244"/>
                  <a:gd name="T19" fmla="*/ 176 h 176"/>
                  <a:gd name="T20" fmla="*/ 11 w 244"/>
                  <a:gd name="T21" fmla="*/ 176 h 1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44"/>
                  <a:gd name="T34" fmla="*/ 0 h 176"/>
                  <a:gd name="T35" fmla="*/ 244 w 244"/>
                  <a:gd name="T36" fmla="*/ 176 h 17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44" h="176">
                    <a:moveTo>
                      <a:pt x="11" y="176"/>
                    </a:moveTo>
                    <a:lnTo>
                      <a:pt x="179" y="58"/>
                    </a:lnTo>
                    <a:lnTo>
                      <a:pt x="224" y="81"/>
                    </a:lnTo>
                    <a:lnTo>
                      <a:pt x="244" y="61"/>
                    </a:lnTo>
                    <a:lnTo>
                      <a:pt x="191" y="42"/>
                    </a:lnTo>
                    <a:lnTo>
                      <a:pt x="182" y="0"/>
                    </a:lnTo>
                    <a:lnTo>
                      <a:pt x="163" y="1"/>
                    </a:lnTo>
                    <a:lnTo>
                      <a:pt x="167" y="44"/>
                    </a:lnTo>
                    <a:lnTo>
                      <a:pt x="0" y="161"/>
                    </a:lnTo>
                    <a:lnTo>
                      <a:pt x="11" y="17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06" name="Freeform 165"/>
              <p:cNvSpPr>
                <a:spLocks/>
              </p:cNvSpPr>
              <p:nvPr/>
            </p:nvSpPr>
            <p:spPr bwMode="auto">
              <a:xfrm>
                <a:off x="2280" y="1815"/>
                <a:ext cx="260" cy="204"/>
              </a:xfrm>
              <a:custGeom>
                <a:avLst/>
                <a:gdLst>
                  <a:gd name="T0" fmla="*/ 67 w 260"/>
                  <a:gd name="T1" fmla="*/ 204 h 204"/>
                  <a:gd name="T2" fmla="*/ 260 w 260"/>
                  <a:gd name="T3" fmla="*/ 82 h 204"/>
                  <a:gd name="T4" fmla="*/ 250 w 260"/>
                  <a:gd name="T5" fmla="*/ 19 h 204"/>
                  <a:gd name="T6" fmla="*/ 180 w 260"/>
                  <a:gd name="T7" fmla="*/ 0 h 204"/>
                  <a:gd name="T8" fmla="*/ 67 w 260"/>
                  <a:gd name="T9" fmla="*/ 64 h 204"/>
                  <a:gd name="T10" fmla="*/ 60 w 260"/>
                  <a:gd name="T11" fmla="*/ 82 h 204"/>
                  <a:gd name="T12" fmla="*/ 175 w 260"/>
                  <a:gd name="T13" fmla="*/ 25 h 204"/>
                  <a:gd name="T14" fmla="*/ 177 w 260"/>
                  <a:gd name="T15" fmla="*/ 47 h 204"/>
                  <a:gd name="T16" fmla="*/ 0 w 260"/>
                  <a:gd name="T17" fmla="*/ 158 h 204"/>
                  <a:gd name="T18" fmla="*/ 7 w 260"/>
                  <a:gd name="T19" fmla="*/ 175 h 204"/>
                  <a:gd name="T20" fmla="*/ 193 w 260"/>
                  <a:gd name="T21" fmla="*/ 63 h 204"/>
                  <a:gd name="T22" fmla="*/ 191 w 260"/>
                  <a:gd name="T23" fmla="*/ 14 h 204"/>
                  <a:gd name="T24" fmla="*/ 235 w 260"/>
                  <a:gd name="T25" fmla="*/ 29 h 204"/>
                  <a:gd name="T26" fmla="*/ 238 w 260"/>
                  <a:gd name="T27" fmla="*/ 67 h 204"/>
                  <a:gd name="T28" fmla="*/ 46 w 260"/>
                  <a:gd name="T29" fmla="*/ 197 h 204"/>
                  <a:gd name="T30" fmla="*/ 67 w 260"/>
                  <a:gd name="T31" fmla="*/ 204 h 204"/>
                  <a:gd name="T32" fmla="*/ 67 w 260"/>
                  <a:gd name="T33" fmla="*/ 204 h 20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60"/>
                  <a:gd name="T52" fmla="*/ 0 h 204"/>
                  <a:gd name="T53" fmla="*/ 260 w 260"/>
                  <a:gd name="T54" fmla="*/ 204 h 20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60" h="204">
                    <a:moveTo>
                      <a:pt x="67" y="204"/>
                    </a:moveTo>
                    <a:lnTo>
                      <a:pt x="260" y="82"/>
                    </a:lnTo>
                    <a:lnTo>
                      <a:pt x="250" y="19"/>
                    </a:lnTo>
                    <a:lnTo>
                      <a:pt x="180" y="0"/>
                    </a:lnTo>
                    <a:lnTo>
                      <a:pt x="67" y="64"/>
                    </a:lnTo>
                    <a:lnTo>
                      <a:pt x="60" y="82"/>
                    </a:lnTo>
                    <a:lnTo>
                      <a:pt x="175" y="25"/>
                    </a:lnTo>
                    <a:lnTo>
                      <a:pt x="177" y="47"/>
                    </a:lnTo>
                    <a:lnTo>
                      <a:pt x="0" y="158"/>
                    </a:lnTo>
                    <a:lnTo>
                      <a:pt x="7" y="175"/>
                    </a:lnTo>
                    <a:lnTo>
                      <a:pt x="193" y="63"/>
                    </a:lnTo>
                    <a:lnTo>
                      <a:pt x="191" y="14"/>
                    </a:lnTo>
                    <a:lnTo>
                      <a:pt x="235" y="29"/>
                    </a:lnTo>
                    <a:lnTo>
                      <a:pt x="238" y="67"/>
                    </a:lnTo>
                    <a:lnTo>
                      <a:pt x="46" y="197"/>
                    </a:lnTo>
                    <a:lnTo>
                      <a:pt x="67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07" name="Freeform 166"/>
              <p:cNvSpPr>
                <a:spLocks/>
              </p:cNvSpPr>
              <p:nvPr/>
            </p:nvSpPr>
            <p:spPr bwMode="auto">
              <a:xfrm>
                <a:off x="2427" y="1091"/>
                <a:ext cx="616" cy="578"/>
              </a:xfrm>
              <a:custGeom>
                <a:avLst/>
                <a:gdLst>
                  <a:gd name="T0" fmla="*/ 0 w 616"/>
                  <a:gd name="T1" fmla="*/ 30 h 578"/>
                  <a:gd name="T2" fmla="*/ 33 w 616"/>
                  <a:gd name="T3" fmla="*/ 75 h 578"/>
                  <a:gd name="T4" fmla="*/ 0 w 616"/>
                  <a:gd name="T5" fmla="*/ 134 h 578"/>
                  <a:gd name="T6" fmla="*/ 15 w 616"/>
                  <a:gd name="T7" fmla="*/ 145 h 578"/>
                  <a:gd name="T8" fmla="*/ 71 w 616"/>
                  <a:gd name="T9" fmla="*/ 138 h 578"/>
                  <a:gd name="T10" fmla="*/ 50 w 616"/>
                  <a:gd name="T11" fmla="*/ 180 h 578"/>
                  <a:gd name="T12" fmla="*/ 67 w 616"/>
                  <a:gd name="T13" fmla="*/ 205 h 578"/>
                  <a:gd name="T14" fmla="*/ 54 w 616"/>
                  <a:gd name="T15" fmla="*/ 271 h 578"/>
                  <a:gd name="T16" fmla="*/ 91 w 616"/>
                  <a:gd name="T17" fmla="*/ 284 h 578"/>
                  <a:gd name="T18" fmla="*/ 85 w 616"/>
                  <a:gd name="T19" fmla="*/ 309 h 578"/>
                  <a:gd name="T20" fmla="*/ 65 w 616"/>
                  <a:gd name="T21" fmla="*/ 362 h 578"/>
                  <a:gd name="T22" fmla="*/ 100 w 616"/>
                  <a:gd name="T23" fmla="*/ 372 h 578"/>
                  <a:gd name="T24" fmla="*/ 82 w 616"/>
                  <a:gd name="T25" fmla="*/ 403 h 578"/>
                  <a:gd name="T26" fmla="*/ 103 w 616"/>
                  <a:gd name="T27" fmla="*/ 424 h 578"/>
                  <a:gd name="T28" fmla="*/ 140 w 616"/>
                  <a:gd name="T29" fmla="*/ 420 h 578"/>
                  <a:gd name="T30" fmla="*/ 159 w 616"/>
                  <a:gd name="T31" fmla="*/ 458 h 578"/>
                  <a:gd name="T32" fmla="*/ 179 w 616"/>
                  <a:gd name="T33" fmla="*/ 486 h 578"/>
                  <a:gd name="T34" fmla="*/ 155 w 616"/>
                  <a:gd name="T35" fmla="*/ 512 h 578"/>
                  <a:gd name="T36" fmla="*/ 184 w 616"/>
                  <a:gd name="T37" fmla="*/ 539 h 578"/>
                  <a:gd name="T38" fmla="*/ 218 w 616"/>
                  <a:gd name="T39" fmla="*/ 525 h 578"/>
                  <a:gd name="T40" fmla="*/ 260 w 616"/>
                  <a:gd name="T41" fmla="*/ 558 h 578"/>
                  <a:gd name="T42" fmla="*/ 288 w 616"/>
                  <a:gd name="T43" fmla="*/ 561 h 578"/>
                  <a:gd name="T44" fmla="*/ 313 w 616"/>
                  <a:gd name="T45" fmla="*/ 542 h 578"/>
                  <a:gd name="T46" fmla="*/ 347 w 616"/>
                  <a:gd name="T47" fmla="*/ 558 h 578"/>
                  <a:gd name="T48" fmla="*/ 387 w 616"/>
                  <a:gd name="T49" fmla="*/ 537 h 578"/>
                  <a:gd name="T50" fmla="*/ 434 w 616"/>
                  <a:gd name="T51" fmla="*/ 574 h 578"/>
                  <a:gd name="T52" fmla="*/ 448 w 616"/>
                  <a:gd name="T53" fmla="*/ 553 h 578"/>
                  <a:gd name="T54" fmla="*/ 472 w 616"/>
                  <a:gd name="T55" fmla="*/ 528 h 578"/>
                  <a:gd name="T56" fmla="*/ 481 w 616"/>
                  <a:gd name="T57" fmla="*/ 434 h 578"/>
                  <a:gd name="T58" fmla="*/ 528 w 616"/>
                  <a:gd name="T59" fmla="*/ 403 h 578"/>
                  <a:gd name="T60" fmla="*/ 497 w 616"/>
                  <a:gd name="T61" fmla="*/ 326 h 578"/>
                  <a:gd name="T62" fmla="*/ 543 w 616"/>
                  <a:gd name="T63" fmla="*/ 341 h 578"/>
                  <a:gd name="T64" fmla="*/ 571 w 616"/>
                  <a:gd name="T65" fmla="*/ 303 h 578"/>
                  <a:gd name="T66" fmla="*/ 558 w 616"/>
                  <a:gd name="T67" fmla="*/ 280 h 578"/>
                  <a:gd name="T68" fmla="*/ 575 w 616"/>
                  <a:gd name="T69" fmla="*/ 245 h 578"/>
                  <a:gd name="T70" fmla="*/ 570 w 616"/>
                  <a:gd name="T71" fmla="*/ 191 h 578"/>
                  <a:gd name="T72" fmla="*/ 578 w 616"/>
                  <a:gd name="T73" fmla="*/ 155 h 578"/>
                  <a:gd name="T74" fmla="*/ 561 w 616"/>
                  <a:gd name="T75" fmla="*/ 126 h 578"/>
                  <a:gd name="T76" fmla="*/ 596 w 616"/>
                  <a:gd name="T77" fmla="*/ 109 h 578"/>
                  <a:gd name="T78" fmla="*/ 554 w 616"/>
                  <a:gd name="T79" fmla="*/ 57 h 578"/>
                  <a:gd name="T80" fmla="*/ 609 w 616"/>
                  <a:gd name="T81" fmla="*/ 23 h 578"/>
                  <a:gd name="T82" fmla="*/ 596 w 616"/>
                  <a:gd name="T83" fmla="*/ 0 h 578"/>
                  <a:gd name="T84" fmla="*/ 14 w 616"/>
                  <a:gd name="T85" fmla="*/ 5 h 57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616"/>
                  <a:gd name="T130" fmla="*/ 0 h 578"/>
                  <a:gd name="T131" fmla="*/ 616 w 616"/>
                  <a:gd name="T132" fmla="*/ 578 h 578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616" h="578">
                    <a:moveTo>
                      <a:pt x="14" y="5"/>
                    </a:moveTo>
                    <a:lnTo>
                      <a:pt x="0" y="30"/>
                    </a:lnTo>
                    <a:lnTo>
                      <a:pt x="39" y="47"/>
                    </a:lnTo>
                    <a:lnTo>
                      <a:pt x="33" y="75"/>
                    </a:lnTo>
                    <a:lnTo>
                      <a:pt x="14" y="79"/>
                    </a:lnTo>
                    <a:lnTo>
                      <a:pt x="0" y="134"/>
                    </a:lnTo>
                    <a:lnTo>
                      <a:pt x="29" y="128"/>
                    </a:lnTo>
                    <a:lnTo>
                      <a:pt x="15" y="145"/>
                    </a:lnTo>
                    <a:lnTo>
                      <a:pt x="30" y="159"/>
                    </a:lnTo>
                    <a:lnTo>
                      <a:pt x="71" y="138"/>
                    </a:lnTo>
                    <a:lnTo>
                      <a:pt x="72" y="177"/>
                    </a:lnTo>
                    <a:lnTo>
                      <a:pt x="50" y="180"/>
                    </a:lnTo>
                    <a:lnTo>
                      <a:pt x="51" y="200"/>
                    </a:lnTo>
                    <a:lnTo>
                      <a:pt x="67" y="205"/>
                    </a:lnTo>
                    <a:lnTo>
                      <a:pt x="54" y="224"/>
                    </a:lnTo>
                    <a:lnTo>
                      <a:pt x="54" y="271"/>
                    </a:lnTo>
                    <a:lnTo>
                      <a:pt x="77" y="257"/>
                    </a:lnTo>
                    <a:lnTo>
                      <a:pt x="91" y="284"/>
                    </a:lnTo>
                    <a:lnTo>
                      <a:pt x="71" y="285"/>
                    </a:lnTo>
                    <a:lnTo>
                      <a:pt x="85" y="309"/>
                    </a:lnTo>
                    <a:lnTo>
                      <a:pt x="71" y="325"/>
                    </a:lnTo>
                    <a:lnTo>
                      <a:pt x="65" y="362"/>
                    </a:lnTo>
                    <a:lnTo>
                      <a:pt x="92" y="348"/>
                    </a:lnTo>
                    <a:lnTo>
                      <a:pt x="100" y="372"/>
                    </a:lnTo>
                    <a:lnTo>
                      <a:pt x="82" y="371"/>
                    </a:lnTo>
                    <a:lnTo>
                      <a:pt x="82" y="403"/>
                    </a:lnTo>
                    <a:lnTo>
                      <a:pt x="105" y="395"/>
                    </a:lnTo>
                    <a:lnTo>
                      <a:pt x="103" y="424"/>
                    </a:lnTo>
                    <a:lnTo>
                      <a:pt x="142" y="455"/>
                    </a:lnTo>
                    <a:lnTo>
                      <a:pt x="140" y="420"/>
                    </a:lnTo>
                    <a:lnTo>
                      <a:pt x="159" y="430"/>
                    </a:lnTo>
                    <a:lnTo>
                      <a:pt x="159" y="458"/>
                    </a:lnTo>
                    <a:lnTo>
                      <a:pt x="179" y="453"/>
                    </a:lnTo>
                    <a:lnTo>
                      <a:pt x="179" y="486"/>
                    </a:lnTo>
                    <a:lnTo>
                      <a:pt x="145" y="491"/>
                    </a:lnTo>
                    <a:lnTo>
                      <a:pt x="155" y="512"/>
                    </a:lnTo>
                    <a:lnTo>
                      <a:pt x="170" y="507"/>
                    </a:lnTo>
                    <a:lnTo>
                      <a:pt x="184" y="539"/>
                    </a:lnTo>
                    <a:lnTo>
                      <a:pt x="231" y="539"/>
                    </a:lnTo>
                    <a:lnTo>
                      <a:pt x="218" y="525"/>
                    </a:lnTo>
                    <a:lnTo>
                      <a:pt x="236" y="512"/>
                    </a:lnTo>
                    <a:lnTo>
                      <a:pt x="260" y="558"/>
                    </a:lnTo>
                    <a:lnTo>
                      <a:pt x="273" y="532"/>
                    </a:lnTo>
                    <a:lnTo>
                      <a:pt x="288" y="561"/>
                    </a:lnTo>
                    <a:lnTo>
                      <a:pt x="320" y="567"/>
                    </a:lnTo>
                    <a:lnTo>
                      <a:pt x="313" y="542"/>
                    </a:lnTo>
                    <a:lnTo>
                      <a:pt x="347" y="532"/>
                    </a:lnTo>
                    <a:lnTo>
                      <a:pt x="347" y="558"/>
                    </a:lnTo>
                    <a:lnTo>
                      <a:pt x="376" y="558"/>
                    </a:lnTo>
                    <a:lnTo>
                      <a:pt x="387" y="537"/>
                    </a:lnTo>
                    <a:lnTo>
                      <a:pt x="400" y="578"/>
                    </a:lnTo>
                    <a:lnTo>
                      <a:pt x="434" y="574"/>
                    </a:lnTo>
                    <a:lnTo>
                      <a:pt x="413" y="553"/>
                    </a:lnTo>
                    <a:lnTo>
                      <a:pt x="448" y="553"/>
                    </a:lnTo>
                    <a:lnTo>
                      <a:pt x="448" y="522"/>
                    </a:lnTo>
                    <a:lnTo>
                      <a:pt x="472" y="528"/>
                    </a:lnTo>
                    <a:lnTo>
                      <a:pt x="502" y="483"/>
                    </a:lnTo>
                    <a:lnTo>
                      <a:pt x="481" y="434"/>
                    </a:lnTo>
                    <a:lnTo>
                      <a:pt x="502" y="435"/>
                    </a:lnTo>
                    <a:lnTo>
                      <a:pt x="528" y="403"/>
                    </a:lnTo>
                    <a:lnTo>
                      <a:pt x="502" y="392"/>
                    </a:lnTo>
                    <a:lnTo>
                      <a:pt x="497" y="326"/>
                    </a:lnTo>
                    <a:lnTo>
                      <a:pt x="523" y="357"/>
                    </a:lnTo>
                    <a:lnTo>
                      <a:pt x="543" y="341"/>
                    </a:lnTo>
                    <a:lnTo>
                      <a:pt x="532" y="309"/>
                    </a:lnTo>
                    <a:lnTo>
                      <a:pt x="571" y="303"/>
                    </a:lnTo>
                    <a:lnTo>
                      <a:pt x="575" y="273"/>
                    </a:lnTo>
                    <a:lnTo>
                      <a:pt x="558" y="280"/>
                    </a:lnTo>
                    <a:lnTo>
                      <a:pt x="558" y="232"/>
                    </a:lnTo>
                    <a:lnTo>
                      <a:pt x="575" y="245"/>
                    </a:lnTo>
                    <a:lnTo>
                      <a:pt x="591" y="196"/>
                    </a:lnTo>
                    <a:lnTo>
                      <a:pt x="570" y="191"/>
                    </a:lnTo>
                    <a:lnTo>
                      <a:pt x="557" y="155"/>
                    </a:lnTo>
                    <a:lnTo>
                      <a:pt x="578" y="155"/>
                    </a:lnTo>
                    <a:lnTo>
                      <a:pt x="595" y="133"/>
                    </a:lnTo>
                    <a:lnTo>
                      <a:pt x="561" y="126"/>
                    </a:lnTo>
                    <a:lnTo>
                      <a:pt x="575" y="107"/>
                    </a:lnTo>
                    <a:lnTo>
                      <a:pt x="596" y="109"/>
                    </a:lnTo>
                    <a:lnTo>
                      <a:pt x="616" y="63"/>
                    </a:lnTo>
                    <a:lnTo>
                      <a:pt x="554" y="57"/>
                    </a:lnTo>
                    <a:lnTo>
                      <a:pt x="586" y="47"/>
                    </a:lnTo>
                    <a:lnTo>
                      <a:pt x="609" y="23"/>
                    </a:lnTo>
                    <a:lnTo>
                      <a:pt x="577" y="18"/>
                    </a:lnTo>
                    <a:lnTo>
                      <a:pt x="596" y="0"/>
                    </a:lnTo>
                    <a:lnTo>
                      <a:pt x="14" y="5"/>
                    </a:lnTo>
                    <a:close/>
                  </a:path>
                </a:pathLst>
              </a:custGeom>
              <a:solidFill>
                <a:srgbClr val="DEB89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08" name="Freeform 167"/>
              <p:cNvSpPr>
                <a:spLocks/>
              </p:cNvSpPr>
              <p:nvPr/>
            </p:nvSpPr>
            <p:spPr bwMode="auto">
              <a:xfrm>
                <a:off x="2457" y="1862"/>
                <a:ext cx="69" cy="38"/>
              </a:xfrm>
              <a:custGeom>
                <a:avLst/>
                <a:gdLst>
                  <a:gd name="T0" fmla="*/ 10 w 69"/>
                  <a:gd name="T1" fmla="*/ 0 h 38"/>
                  <a:gd name="T2" fmla="*/ 69 w 69"/>
                  <a:gd name="T3" fmla="*/ 18 h 38"/>
                  <a:gd name="T4" fmla="*/ 59 w 69"/>
                  <a:gd name="T5" fmla="*/ 38 h 38"/>
                  <a:gd name="T6" fmla="*/ 0 w 69"/>
                  <a:gd name="T7" fmla="*/ 16 h 38"/>
                  <a:gd name="T8" fmla="*/ 10 w 69"/>
                  <a:gd name="T9" fmla="*/ 0 h 38"/>
                  <a:gd name="T10" fmla="*/ 10 w 69"/>
                  <a:gd name="T11" fmla="*/ 0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9"/>
                  <a:gd name="T19" fmla="*/ 0 h 38"/>
                  <a:gd name="T20" fmla="*/ 69 w 69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9" h="38">
                    <a:moveTo>
                      <a:pt x="10" y="0"/>
                    </a:moveTo>
                    <a:lnTo>
                      <a:pt x="69" y="18"/>
                    </a:lnTo>
                    <a:lnTo>
                      <a:pt x="59" y="38"/>
                    </a:lnTo>
                    <a:lnTo>
                      <a:pt x="0" y="1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09" name="Freeform 168"/>
              <p:cNvSpPr>
                <a:spLocks/>
              </p:cNvSpPr>
              <p:nvPr/>
            </p:nvSpPr>
            <p:spPr bwMode="auto">
              <a:xfrm>
                <a:off x="1686" y="1348"/>
                <a:ext cx="724" cy="601"/>
              </a:xfrm>
              <a:custGeom>
                <a:avLst/>
                <a:gdLst>
                  <a:gd name="T0" fmla="*/ 102 w 724"/>
                  <a:gd name="T1" fmla="*/ 594 h 601"/>
                  <a:gd name="T2" fmla="*/ 73 w 724"/>
                  <a:gd name="T3" fmla="*/ 553 h 601"/>
                  <a:gd name="T4" fmla="*/ 36 w 724"/>
                  <a:gd name="T5" fmla="*/ 490 h 601"/>
                  <a:gd name="T6" fmla="*/ 7 w 724"/>
                  <a:gd name="T7" fmla="*/ 404 h 601"/>
                  <a:gd name="T8" fmla="*/ 3 w 724"/>
                  <a:gd name="T9" fmla="*/ 306 h 601"/>
                  <a:gd name="T10" fmla="*/ 38 w 724"/>
                  <a:gd name="T11" fmla="*/ 202 h 601"/>
                  <a:gd name="T12" fmla="*/ 88 w 724"/>
                  <a:gd name="T13" fmla="*/ 117 h 601"/>
                  <a:gd name="T14" fmla="*/ 147 w 724"/>
                  <a:gd name="T15" fmla="*/ 56 h 601"/>
                  <a:gd name="T16" fmla="*/ 214 w 724"/>
                  <a:gd name="T17" fmla="*/ 18 h 601"/>
                  <a:gd name="T18" fmla="*/ 293 w 724"/>
                  <a:gd name="T19" fmla="*/ 2 h 601"/>
                  <a:gd name="T20" fmla="*/ 384 w 724"/>
                  <a:gd name="T21" fmla="*/ 4 h 601"/>
                  <a:gd name="T22" fmla="*/ 477 w 724"/>
                  <a:gd name="T23" fmla="*/ 28 h 601"/>
                  <a:gd name="T24" fmla="*/ 564 w 724"/>
                  <a:gd name="T25" fmla="*/ 82 h 601"/>
                  <a:gd name="T26" fmla="*/ 637 w 724"/>
                  <a:gd name="T27" fmla="*/ 152 h 601"/>
                  <a:gd name="T28" fmla="*/ 690 w 724"/>
                  <a:gd name="T29" fmla="*/ 227 h 601"/>
                  <a:gd name="T30" fmla="*/ 720 w 724"/>
                  <a:gd name="T31" fmla="*/ 299 h 601"/>
                  <a:gd name="T32" fmla="*/ 724 w 724"/>
                  <a:gd name="T33" fmla="*/ 360 h 601"/>
                  <a:gd name="T34" fmla="*/ 722 w 724"/>
                  <a:gd name="T35" fmla="*/ 412 h 601"/>
                  <a:gd name="T36" fmla="*/ 718 w 724"/>
                  <a:gd name="T37" fmla="*/ 455 h 601"/>
                  <a:gd name="T38" fmla="*/ 713 w 724"/>
                  <a:gd name="T39" fmla="*/ 486 h 601"/>
                  <a:gd name="T40" fmla="*/ 708 w 724"/>
                  <a:gd name="T41" fmla="*/ 506 h 601"/>
                  <a:gd name="T42" fmla="*/ 676 w 724"/>
                  <a:gd name="T43" fmla="*/ 527 h 601"/>
                  <a:gd name="T44" fmla="*/ 676 w 724"/>
                  <a:gd name="T45" fmla="*/ 507 h 601"/>
                  <a:gd name="T46" fmla="*/ 680 w 724"/>
                  <a:gd name="T47" fmla="*/ 461 h 601"/>
                  <a:gd name="T48" fmla="*/ 682 w 724"/>
                  <a:gd name="T49" fmla="*/ 399 h 601"/>
                  <a:gd name="T50" fmla="*/ 676 w 724"/>
                  <a:gd name="T51" fmla="*/ 334 h 601"/>
                  <a:gd name="T52" fmla="*/ 662 w 724"/>
                  <a:gd name="T53" fmla="*/ 276 h 601"/>
                  <a:gd name="T54" fmla="*/ 631 w 724"/>
                  <a:gd name="T55" fmla="*/ 227 h 601"/>
                  <a:gd name="T56" fmla="*/ 581 w 724"/>
                  <a:gd name="T57" fmla="*/ 173 h 601"/>
                  <a:gd name="T58" fmla="*/ 514 w 724"/>
                  <a:gd name="T59" fmla="*/ 118 h 601"/>
                  <a:gd name="T60" fmla="*/ 433 w 724"/>
                  <a:gd name="T61" fmla="*/ 72 h 601"/>
                  <a:gd name="T62" fmla="*/ 344 w 724"/>
                  <a:gd name="T63" fmla="*/ 46 h 601"/>
                  <a:gd name="T64" fmla="*/ 252 w 724"/>
                  <a:gd name="T65" fmla="*/ 51 h 601"/>
                  <a:gd name="T66" fmla="*/ 176 w 724"/>
                  <a:gd name="T67" fmla="*/ 87 h 601"/>
                  <a:gd name="T68" fmla="*/ 119 w 724"/>
                  <a:gd name="T69" fmla="*/ 145 h 601"/>
                  <a:gd name="T70" fmla="*/ 80 w 724"/>
                  <a:gd name="T71" fmla="*/ 210 h 601"/>
                  <a:gd name="T72" fmla="*/ 56 w 724"/>
                  <a:gd name="T73" fmla="*/ 272 h 601"/>
                  <a:gd name="T74" fmla="*/ 49 w 724"/>
                  <a:gd name="T75" fmla="*/ 321 h 601"/>
                  <a:gd name="T76" fmla="*/ 48 w 724"/>
                  <a:gd name="T77" fmla="*/ 362 h 601"/>
                  <a:gd name="T78" fmla="*/ 55 w 724"/>
                  <a:gd name="T79" fmla="*/ 412 h 601"/>
                  <a:gd name="T80" fmla="*/ 67 w 724"/>
                  <a:gd name="T81" fmla="*/ 467 h 601"/>
                  <a:gd name="T82" fmla="*/ 87 w 724"/>
                  <a:gd name="T83" fmla="*/ 521 h 601"/>
                  <a:gd name="T84" fmla="*/ 116 w 724"/>
                  <a:gd name="T85" fmla="*/ 569 h 601"/>
                  <a:gd name="T86" fmla="*/ 111 w 724"/>
                  <a:gd name="T87" fmla="*/ 601 h 60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724"/>
                  <a:gd name="T133" fmla="*/ 0 h 601"/>
                  <a:gd name="T134" fmla="*/ 724 w 724"/>
                  <a:gd name="T135" fmla="*/ 601 h 601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724" h="601">
                    <a:moveTo>
                      <a:pt x="111" y="601"/>
                    </a:moveTo>
                    <a:lnTo>
                      <a:pt x="108" y="600"/>
                    </a:lnTo>
                    <a:lnTo>
                      <a:pt x="102" y="594"/>
                    </a:lnTo>
                    <a:lnTo>
                      <a:pt x="95" y="583"/>
                    </a:lnTo>
                    <a:lnTo>
                      <a:pt x="84" y="570"/>
                    </a:lnTo>
                    <a:lnTo>
                      <a:pt x="73" y="553"/>
                    </a:lnTo>
                    <a:lnTo>
                      <a:pt x="60" y="535"/>
                    </a:lnTo>
                    <a:lnTo>
                      <a:pt x="48" y="513"/>
                    </a:lnTo>
                    <a:lnTo>
                      <a:pt x="36" y="490"/>
                    </a:lnTo>
                    <a:lnTo>
                      <a:pt x="24" y="462"/>
                    </a:lnTo>
                    <a:lnTo>
                      <a:pt x="15" y="434"/>
                    </a:lnTo>
                    <a:lnTo>
                      <a:pt x="7" y="404"/>
                    </a:lnTo>
                    <a:lnTo>
                      <a:pt x="3" y="373"/>
                    </a:lnTo>
                    <a:lnTo>
                      <a:pt x="0" y="339"/>
                    </a:lnTo>
                    <a:lnTo>
                      <a:pt x="3" y="306"/>
                    </a:lnTo>
                    <a:lnTo>
                      <a:pt x="10" y="271"/>
                    </a:lnTo>
                    <a:lnTo>
                      <a:pt x="22" y="236"/>
                    </a:lnTo>
                    <a:lnTo>
                      <a:pt x="38" y="202"/>
                    </a:lnTo>
                    <a:lnTo>
                      <a:pt x="53" y="170"/>
                    </a:lnTo>
                    <a:lnTo>
                      <a:pt x="70" y="142"/>
                    </a:lnTo>
                    <a:lnTo>
                      <a:pt x="88" y="117"/>
                    </a:lnTo>
                    <a:lnTo>
                      <a:pt x="106" y="94"/>
                    </a:lnTo>
                    <a:lnTo>
                      <a:pt x="126" y="75"/>
                    </a:lnTo>
                    <a:lnTo>
                      <a:pt x="147" y="56"/>
                    </a:lnTo>
                    <a:lnTo>
                      <a:pt x="168" y="42"/>
                    </a:lnTo>
                    <a:lnTo>
                      <a:pt x="190" y="28"/>
                    </a:lnTo>
                    <a:lnTo>
                      <a:pt x="214" y="18"/>
                    </a:lnTo>
                    <a:lnTo>
                      <a:pt x="239" y="10"/>
                    </a:lnTo>
                    <a:lnTo>
                      <a:pt x="266" y="6"/>
                    </a:lnTo>
                    <a:lnTo>
                      <a:pt x="293" y="2"/>
                    </a:lnTo>
                    <a:lnTo>
                      <a:pt x="322" y="0"/>
                    </a:lnTo>
                    <a:lnTo>
                      <a:pt x="351" y="0"/>
                    </a:lnTo>
                    <a:lnTo>
                      <a:pt x="384" y="4"/>
                    </a:lnTo>
                    <a:lnTo>
                      <a:pt x="416" y="9"/>
                    </a:lnTo>
                    <a:lnTo>
                      <a:pt x="447" y="16"/>
                    </a:lnTo>
                    <a:lnTo>
                      <a:pt x="477" y="28"/>
                    </a:lnTo>
                    <a:lnTo>
                      <a:pt x="508" y="44"/>
                    </a:lnTo>
                    <a:lnTo>
                      <a:pt x="536" y="62"/>
                    </a:lnTo>
                    <a:lnTo>
                      <a:pt x="564" y="82"/>
                    </a:lnTo>
                    <a:lnTo>
                      <a:pt x="591" y="104"/>
                    </a:lnTo>
                    <a:lnTo>
                      <a:pt x="615" y="128"/>
                    </a:lnTo>
                    <a:lnTo>
                      <a:pt x="637" y="152"/>
                    </a:lnTo>
                    <a:lnTo>
                      <a:pt x="657" y="177"/>
                    </a:lnTo>
                    <a:lnTo>
                      <a:pt x="675" y="202"/>
                    </a:lnTo>
                    <a:lnTo>
                      <a:pt x="690" y="227"/>
                    </a:lnTo>
                    <a:lnTo>
                      <a:pt x="703" y="252"/>
                    </a:lnTo>
                    <a:lnTo>
                      <a:pt x="713" y="276"/>
                    </a:lnTo>
                    <a:lnTo>
                      <a:pt x="720" y="299"/>
                    </a:lnTo>
                    <a:lnTo>
                      <a:pt x="724" y="321"/>
                    </a:lnTo>
                    <a:lnTo>
                      <a:pt x="724" y="341"/>
                    </a:lnTo>
                    <a:lnTo>
                      <a:pt x="724" y="360"/>
                    </a:lnTo>
                    <a:lnTo>
                      <a:pt x="724" y="377"/>
                    </a:lnTo>
                    <a:lnTo>
                      <a:pt x="724" y="395"/>
                    </a:lnTo>
                    <a:lnTo>
                      <a:pt x="722" y="412"/>
                    </a:lnTo>
                    <a:lnTo>
                      <a:pt x="720" y="427"/>
                    </a:lnTo>
                    <a:lnTo>
                      <a:pt x="718" y="441"/>
                    </a:lnTo>
                    <a:lnTo>
                      <a:pt x="718" y="455"/>
                    </a:lnTo>
                    <a:lnTo>
                      <a:pt x="715" y="468"/>
                    </a:lnTo>
                    <a:lnTo>
                      <a:pt x="714" y="478"/>
                    </a:lnTo>
                    <a:lnTo>
                      <a:pt x="713" y="486"/>
                    </a:lnTo>
                    <a:lnTo>
                      <a:pt x="711" y="495"/>
                    </a:lnTo>
                    <a:lnTo>
                      <a:pt x="708" y="500"/>
                    </a:lnTo>
                    <a:lnTo>
                      <a:pt x="708" y="506"/>
                    </a:lnTo>
                    <a:lnTo>
                      <a:pt x="708" y="507"/>
                    </a:lnTo>
                    <a:lnTo>
                      <a:pt x="708" y="510"/>
                    </a:lnTo>
                    <a:lnTo>
                      <a:pt x="676" y="527"/>
                    </a:lnTo>
                    <a:lnTo>
                      <a:pt x="676" y="524"/>
                    </a:lnTo>
                    <a:lnTo>
                      <a:pt x="676" y="517"/>
                    </a:lnTo>
                    <a:lnTo>
                      <a:pt x="676" y="507"/>
                    </a:lnTo>
                    <a:lnTo>
                      <a:pt x="679" y="496"/>
                    </a:lnTo>
                    <a:lnTo>
                      <a:pt x="679" y="479"/>
                    </a:lnTo>
                    <a:lnTo>
                      <a:pt x="680" y="461"/>
                    </a:lnTo>
                    <a:lnTo>
                      <a:pt x="680" y="441"/>
                    </a:lnTo>
                    <a:lnTo>
                      <a:pt x="682" y="422"/>
                    </a:lnTo>
                    <a:lnTo>
                      <a:pt x="682" y="399"/>
                    </a:lnTo>
                    <a:lnTo>
                      <a:pt x="680" y="377"/>
                    </a:lnTo>
                    <a:lnTo>
                      <a:pt x="679" y="356"/>
                    </a:lnTo>
                    <a:lnTo>
                      <a:pt x="676" y="334"/>
                    </a:lnTo>
                    <a:lnTo>
                      <a:pt x="672" y="313"/>
                    </a:lnTo>
                    <a:lnTo>
                      <a:pt x="668" y="294"/>
                    </a:lnTo>
                    <a:lnTo>
                      <a:pt x="662" y="276"/>
                    </a:lnTo>
                    <a:lnTo>
                      <a:pt x="654" y="261"/>
                    </a:lnTo>
                    <a:lnTo>
                      <a:pt x="644" y="244"/>
                    </a:lnTo>
                    <a:lnTo>
                      <a:pt x="631" y="227"/>
                    </a:lnTo>
                    <a:lnTo>
                      <a:pt x="616" y="210"/>
                    </a:lnTo>
                    <a:lnTo>
                      <a:pt x="601" y="192"/>
                    </a:lnTo>
                    <a:lnTo>
                      <a:pt x="581" y="173"/>
                    </a:lnTo>
                    <a:lnTo>
                      <a:pt x="560" y="154"/>
                    </a:lnTo>
                    <a:lnTo>
                      <a:pt x="538" y="135"/>
                    </a:lnTo>
                    <a:lnTo>
                      <a:pt x="514" y="118"/>
                    </a:lnTo>
                    <a:lnTo>
                      <a:pt x="487" y="100"/>
                    </a:lnTo>
                    <a:lnTo>
                      <a:pt x="461" y="86"/>
                    </a:lnTo>
                    <a:lnTo>
                      <a:pt x="433" y="72"/>
                    </a:lnTo>
                    <a:lnTo>
                      <a:pt x="405" y="60"/>
                    </a:lnTo>
                    <a:lnTo>
                      <a:pt x="374" y="52"/>
                    </a:lnTo>
                    <a:lnTo>
                      <a:pt x="344" y="46"/>
                    </a:lnTo>
                    <a:lnTo>
                      <a:pt x="314" y="44"/>
                    </a:lnTo>
                    <a:lnTo>
                      <a:pt x="283" y="46"/>
                    </a:lnTo>
                    <a:lnTo>
                      <a:pt x="252" y="51"/>
                    </a:lnTo>
                    <a:lnTo>
                      <a:pt x="224" y="60"/>
                    </a:lnTo>
                    <a:lnTo>
                      <a:pt x="199" y="72"/>
                    </a:lnTo>
                    <a:lnTo>
                      <a:pt x="176" y="87"/>
                    </a:lnTo>
                    <a:lnTo>
                      <a:pt x="154" y="104"/>
                    </a:lnTo>
                    <a:lnTo>
                      <a:pt x="136" y="124"/>
                    </a:lnTo>
                    <a:lnTo>
                      <a:pt x="119" y="145"/>
                    </a:lnTo>
                    <a:lnTo>
                      <a:pt x="105" y="166"/>
                    </a:lnTo>
                    <a:lnTo>
                      <a:pt x="91" y="188"/>
                    </a:lnTo>
                    <a:lnTo>
                      <a:pt x="80" y="210"/>
                    </a:lnTo>
                    <a:lnTo>
                      <a:pt x="70" y="231"/>
                    </a:lnTo>
                    <a:lnTo>
                      <a:pt x="63" y="252"/>
                    </a:lnTo>
                    <a:lnTo>
                      <a:pt x="56" y="272"/>
                    </a:lnTo>
                    <a:lnTo>
                      <a:pt x="52" y="290"/>
                    </a:lnTo>
                    <a:lnTo>
                      <a:pt x="49" y="307"/>
                    </a:lnTo>
                    <a:lnTo>
                      <a:pt x="49" y="321"/>
                    </a:lnTo>
                    <a:lnTo>
                      <a:pt x="48" y="332"/>
                    </a:lnTo>
                    <a:lnTo>
                      <a:pt x="48" y="348"/>
                    </a:lnTo>
                    <a:lnTo>
                      <a:pt x="48" y="362"/>
                    </a:lnTo>
                    <a:lnTo>
                      <a:pt x="50" y="378"/>
                    </a:lnTo>
                    <a:lnTo>
                      <a:pt x="50" y="395"/>
                    </a:lnTo>
                    <a:lnTo>
                      <a:pt x="55" y="412"/>
                    </a:lnTo>
                    <a:lnTo>
                      <a:pt x="57" y="430"/>
                    </a:lnTo>
                    <a:lnTo>
                      <a:pt x="63" y="450"/>
                    </a:lnTo>
                    <a:lnTo>
                      <a:pt x="67" y="467"/>
                    </a:lnTo>
                    <a:lnTo>
                      <a:pt x="73" y="485"/>
                    </a:lnTo>
                    <a:lnTo>
                      <a:pt x="78" y="503"/>
                    </a:lnTo>
                    <a:lnTo>
                      <a:pt x="87" y="521"/>
                    </a:lnTo>
                    <a:lnTo>
                      <a:pt x="95" y="538"/>
                    </a:lnTo>
                    <a:lnTo>
                      <a:pt x="105" y="553"/>
                    </a:lnTo>
                    <a:lnTo>
                      <a:pt x="116" y="569"/>
                    </a:lnTo>
                    <a:lnTo>
                      <a:pt x="129" y="583"/>
                    </a:lnTo>
                    <a:lnTo>
                      <a:pt x="111" y="60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10" name="Freeform 169"/>
              <p:cNvSpPr>
                <a:spLocks/>
              </p:cNvSpPr>
              <p:nvPr/>
            </p:nvSpPr>
            <p:spPr bwMode="auto">
              <a:xfrm>
                <a:off x="2267" y="1088"/>
                <a:ext cx="956" cy="648"/>
              </a:xfrm>
              <a:custGeom>
                <a:avLst/>
                <a:gdLst>
                  <a:gd name="T0" fmla="*/ 0 w 956"/>
                  <a:gd name="T1" fmla="*/ 17 h 648"/>
                  <a:gd name="T2" fmla="*/ 8 w 956"/>
                  <a:gd name="T3" fmla="*/ 63 h 648"/>
                  <a:gd name="T4" fmla="*/ 25 w 956"/>
                  <a:gd name="T5" fmla="*/ 144 h 648"/>
                  <a:gd name="T6" fmla="*/ 52 w 956"/>
                  <a:gd name="T7" fmla="*/ 249 h 648"/>
                  <a:gd name="T8" fmla="*/ 88 w 956"/>
                  <a:gd name="T9" fmla="*/ 360 h 648"/>
                  <a:gd name="T10" fmla="*/ 136 w 956"/>
                  <a:gd name="T11" fmla="*/ 468 h 648"/>
                  <a:gd name="T12" fmla="*/ 197 w 956"/>
                  <a:gd name="T13" fmla="*/ 557 h 648"/>
                  <a:gd name="T14" fmla="*/ 273 w 956"/>
                  <a:gd name="T15" fmla="*/ 616 h 648"/>
                  <a:gd name="T16" fmla="*/ 360 w 956"/>
                  <a:gd name="T17" fmla="*/ 637 h 648"/>
                  <a:gd name="T18" fmla="*/ 435 w 956"/>
                  <a:gd name="T19" fmla="*/ 645 h 648"/>
                  <a:gd name="T20" fmla="*/ 501 w 956"/>
                  <a:gd name="T21" fmla="*/ 648 h 648"/>
                  <a:gd name="T22" fmla="*/ 559 w 956"/>
                  <a:gd name="T23" fmla="*/ 641 h 648"/>
                  <a:gd name="T24" fmla="*/ 609 w 956"/>
                  <a:gd name="T25" fmla="*/ 629 h 648"/>
                  <a:gd name="T26" fmla="*/ 655 w 956"/>
                  <a:gd name="T27" fmla="*/ 606 h 648"/>
                  <a:gd name="T28" fmla="*/ 702 w 956"/>
                  <a:gd name="T29" fmla="*/ 575 h 648"/>
                  <a:gd name="T30" fmla="*/ 746 w 956"/>
                  <a:gd name="T31" fmla="*/ 536 h 648"/>
                  <a:gd name="T32" fmla="*/ 794 w 956"/>
                  <a:gd name="T33" fmla="*/ 486 h 648"/>
                  <a:gd name="T34" fmla="*/ 835 w 956"/>
                  <a:gd name="T35" fmla="*/ 419 h 648"/>
                  <a:gd name="T36" fmla="*/ 870 w 956"/>
                  <a:gd name="T37" fmla="*/ 342 h 648"/>
                  <a:gd name="T38" fmla="*/ 898 w 956"/>
                  <a:gd name="T39" fmla="*/ 260 h 648"/>
                  <a:gd name="T40" fmla="*/ 921 w 956"/>
                  <a:gd name="T41" fmla="*/ 182 h 648"/>
                  <a:gd name="T42" fmla="*/ 938 w 956"/>
                  <a:gd name="T43" fmla="*/ 113 h 648"/>
                  <a:gd name="T44" fmla="*/ 948 w 956"/>
                  <a:gd name="T45" fmla="*/ 61 h 648"/>
                  <a:gd name="T46" fmla="*/ 954 w 956"/>
                  <a:gd name="T47" fmla="*/ 32 h 648"/>
                  <a:gd name="T48" fmla="*/ 899 w 956"/>
                  <a:gd name="T49" fmla="*/ 29 h 648"/>
                  <a:gd name="T50" fmla="*/ 896 w 956"/>
                  <a:gd name="T51" fmla="*/ 43 h 648"/>
                  <a:gd name="T52" fmla="*/ 892 w 956"/>
                  <a:gd name="T53" fmla="*/ 84 h 648"/>
                  <a:gd name="T54" fmla="*/ 881 w 956"/>
                  <a:gd name="T55" fmla="*/ 143 h 648"/>
                  <a:gd name="T56" fmla="*/ 864 w 956"/>
                  <a:gd name="T57" fmla="*/ 214 h 648"/>
                  <a:gd name="T58" fmla="*/ 840 w 956"/>
                  <a:gd name="T59" fmla="*/ 292 h 648"/>
                  <a:gd name="T60" fmla="*/ 808 w 956"/>
                  <a:gd name="T61" fmla="*/ 372 h 648"/>
                  <a:gd name="T62" fmla="*/ 766 w 956"/>
                  <a:gd name="T63" fmla="*/ 447 h 648"/>
                  <a:gd name="T64" fmla="*/ 716 w 956"/>
                  <a:gd name="T65" fmla="*/ 510 h 648"/>
                  <a:gd name="T66" fmla="*/ 655 w 956"/>
                  <a:gd name="T67" fmla="*/ 556 h 648"/>
                  <a:gd name="T68" fmla="*/ 595 w 956"/>
                  <a:gd name="T69" fmla="*/ 588 h 648"/>
                  <a:gd name="T70" fmla="*/ 535 w 956"/>
                  <a:gd name="T71" fmla="*/ 608 h 648"/>
                  <a:gd name="T72" fmla="*/ 476 w 956"/>
                  <a:gd name="T73" fmla="*/ 616 h 648"/>
                  <a:gd name="T74" fmla="*/ 416 w 956"/>
                  <a:gd name="T75" fmla="*/ 612 h 648"/>
                  <a:gd name="T76" fmla="*/ 357 w 956"/>
                  <a:gd name="T77" fmla="*/ 598 h 648"/>
                  <a:gd name="T78" fmla="*/ 301 w 956"/>
                  <a:gd name="T79" fmla="*/ 575 h 648"/>
                  <a:gd name="T80" fmla="*/ 246 w 956"/>
                  <a:gd name="T81" fmla="*/ 546 h 648"/>
                  <a:gd name="T82" fmla="*/ 196 w 956"/>
                  <a:gd name="T83" fmla="*/ 497 h 648"/>
                  <a:gd name="T84" fmla="*/ 155 w 956"/>
                  <a:gd name="T85" fmla="*/ 423 h 648"/>
                  <a:gd name="T86" fmla="*/ 120 w 956"/>
                  <a:gd name="T87" fmla="*/ 335 h 648"/>
                  <a:gd name="T88" fmla="*/ 94 w 956"/>
                  <a:gd name="T89" fmla="*/ 241 h 648"/>
                  <a:gd name="T90" fmla="*/ 71 w 956"/>
                  <a:gd name="T91" fmla="*/ 148 h 648"/>
                  <a:gd name="T92" fmla="*/ 57 w 956"/>
                  <a:gd name="T93" fmla="*/ 73 h 648"/>
                  <a:gd name="T94" fmla="*/ 49 w 956"/>
                  <a:gd name="T95" fmla="*/ 19 h 648"/>
                  <a:gd name="T96" fmla="*/ 48 w 956"/>
                  <a:gd name="T97" fmla="*/ 0 h 648"/>
                  <a:gd name="T98" fmla="*/ 0 w 956"/>
                  <a:gd name="T99" fmla="*/ 10 h 64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956"/>
                  <a:gd name="T151" fmla="*/ 0 h 648"/>
                  <a:gd name="T152" fmla="*/ 956 w 956"/>
                  <a:gd name="T153" fmla="*/ 648 h 64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956" h="648">
                    <a:moveTo>
                      <a:pt x="0" y="10"/>
                    </a:moveTo>
                    <a:lnTo>
                      <a:pt x="0" y="17"/>
                    </a:lnTo>
                    <a:lnTo>
                      <a:pt x="4" y="35"/>
                    </a:lnTo>
                    <a:lnTo>
                      <a:pt x="8" y="63"/>
                    </a:lnTo>
                    <a:lnTo>
                      <a:pt x="15" y="101"/>
                    </a:lnTo>
                    <a:lnTo>
                      <a:pt x="25" y="144"/>
                    </a:lnTo>
                    <a:lnTo>
                      <a:pt x="36" y="196"/>
                    </a:lnTo>
                    <a:lnTo>
                      <a:pt x="52" y="249"/>
                    </a:lnTo>
                    <a:lnTo>
                      <a:pt x="69" y="305"/>
                    </a:lnTo>
                    <a:lnTo>
                      <a:pt x="88" y="360"/>
                    </a:lnTo>
                    <a:lnTo>
                      <a:pt x="111" y="416"/>
                    </a:lnTo>
                    <a:lnTo>
                      <a:pt x="136" y="468"/>
                    </a:lnTo>
                    <a:lnTo>
                      <a:pt x="165" y="517"/>
                    </a:lnTo>
                    <a:lnTo>
                      <a:pt x="197" y="557"/>
                    </a:lnTo>
                    <a:lnTo>
                      <a:pt x="234" y="592"/>
                    </a:lnTo>
                    <a:lnTo>
                      <a:pt x="273" y="616"/>
                    </a:lnTo>
                    <a:lnTo>
                      <a:pt x="316" y="631"/>
                    </a:lnTo>
                    <a:lnTo>
                      <a:pt x="360" y="637"/>
                    </a:lnTo>
                    <a:lnTo>
                      <a:pt x="400" y="643"/>
                    </a:lnTo>
                    <a:lnTo>
                      <a:pt x="435" y="645"/>
                    </a:lnTo>
                    <a:lnTo>
                      <a:pt x="470" y="648"/>
                    </a:lnTo>
                    <a:lnTo>
                      <a:pt x="501" y="648"/>
                    </a:lnTo>
                    <a:lnTo>
                      <a:pt x="532" y="645"/>
                    </a:lnTo>
                    <a:lnTo>
                      <a:pt x="559" y="641"/>
                    </a:lnTo>
                    <a:lnTo>
                      <a:pt x="585" y="637"/>
                    </a:lnTo>
                    <a:lnTo>
                      <a:pt x="609" y="629"/>
                    </a:lnTo>
                    <a:lnTo>
                      <a:pt x="633" y="619"/>
                    </a:lnTo>
                    <a:lnTo>
                      <a:pt x="655" y="606"/>
                    </a:lnTo>
                    <a:lnTo>
                      <a:pt x="679" y="592"/>
                    </a:lnTo>
                    <a:lnTo>
                      <a:pt x="702" y="575"/>
                    </a:lnTo>
                    <a:lnTo>
                      <a:pt x="724" y="557"/>
                    </a:lnTo>
                    <a:lnTo>
                      <a:pt x="746" y="536"/>
                    </a:lnTo>
                    <a:lnTo>
                      <a:pt x="772" y="514"/>
                    </a:lnTo>
                    <a:lnTo>
                      <a:pt x="794" y="486"/>
                    </a:lnTo>
                    <a:lnTo>
                      <a:pt x="815" y="454"/>
                    </a:lnTo>
                    <a:lnTo>
                      <a:pt x="835" y="419"/>
                    </a:lnTo>
                    <a:lnTo>
                      <a:pt x="854" y="381"/>
                    </a:lnTo>
                    <a:lnTo>
                      <a:pt x="870" y="342"/>
                    </a:lnTo>
                    <a:lnTo>
                      <a:pt x="885" y="301"/>
                    </a:lnTo>
                    <a:lnTo>
                      <a:pt x="898" y="260"/>
                    </a:lnTo>
                    <a:lnTo>
                      <a:pt x="912" y="221"/>
                    </a:lnTo>
                    <a:lnTo>
                      <a:pt x="921" y="182"/>
                    </a:lnTo>
                    <a:lnTo>
                      <a:pt x="930" y="145"/>
                    </a:lnTo>
                    <a:lnTo>
                      <a:pt x="938" y="113"/>
                    </a:lnTo>
                    <a:lnTo>
                      <a:pt x="944" y="85"/>
                    </a:lnTo>
                    <a:lnTo>
                      <a:pt x="948" y="61"/>
                    </a:lnTo>
                    <a:lnTo>
                      <a:pt x="952" y="45"/>
                    </a:lnTo>
                    <a:lnTo>
                      <a:pt x="954" y="32"/>
                    </a:lnTo>
                    <a:lnTo>
                      <a:pt x="956" y="29"/>
                    </a:lnTo>
                    <a:lnTo>
                      <a:pt x="899" y="29"/>
                    </a:lnTo>
                    <a:lnTo>
                      <a:pt x="898" y="32"/>
                    </a:lnTo>
                    <a:lnTo>
                      <a:pt x="896" y="43"/>
                    </a:lnTo>
                    <a:lnTo>
                      <a:pt x="895" y="60"/>
                    </a:lnTo>
                    <a:lnTo>
                      <a:pt x="892" y="84"/>
                    </a:lnTo>
                    <a:lnTo>
                      <a:pt x="886" y="110"/>
                    </a:lnTo>
                    <a:lnTo>
                      <a:pt x="881" y="143"/>
                    </a:lnTo>
                    <a:lnTo>
                      <a:pt x="872" y="176"/>
                    </a:lnTo>
                    <a:lnTo>
                      <a:pt x="864" y="214"/>
                    </a:lnTo>
                    <a:lnTo>
                      <a:pt x="853" y="253"/>
                    </a:lnTo>
                    <a:lnTo>
                      <a:pt x="840" y="292"/>
                    </a:lnTo>
                    <a:lnTo>
                      <a:pt x="826" y="332"/>
                    </a:lnTo>
                    <a:lnTo>
                      <a:pt x="808" y="372"/>
                    </a:lnTo>
                    <a:lnTo>
                      <a:pt x="788" y="410"/>
                    </a:lnTo>
                    <a:lnTo>
                      <a:pt x="766" y="447"/>
                    </a:lnTo>
                    <a:lnTo>
                      <a:pt x="742" y="480"/>
                    </a:lnTo>
                    <a:lnTo>
                      <a:pt x="716" y="510"/>
                    </a:lnTo>
                    <a:lnTo>
                      <a:pt x="685" y="533"/>
                    </a:lnTo>
                    <a:lnTo>
                      <a:pt x="655" y="556"/>
                    </a:lnTo>
                    <a:lnTo>
                      <a:pt x="626" y="573"/>
                    </a:lnTo>
                    <a:lnTo>
                      <a:pt x="595" y="588"/>
                    </a:lnTo>
                    <a:lnTo>
                      <a:pt x="566" y="599"/>
                    </a:lnTo>
                    <a:lnTo>
                      <a:pt x="535" y="608"/>
                    </a:lnTo>
                    <a:lnTo>
                      <a:pt x="505" y="612"/>
                    </a:lnTo>
                    <a:lnTo>
                      <a:pt x="476" y="616"/>
                    </a:lnTo>
                    <a:lnTo>
                      <a:pt x="445" y="615"/>
                    </a:lnTo>
                    <a:lnTo>
                      <a:pt x="416" y="612"/>
                    </a:lnTo>
                    <a:lnTo>
                      <a:pt x="386" y="606"/>
                    </a:lnTo>
                    <a:lnTo>
                      <a:pt x="357" y="598"/>
                    </a:lnTo>
                    <a:lnTo>
                      <a:pt x="328" y="588"/>
                    </a:lnTo>
                    <a:lnTo>
                      <a:pt x="301" y="575"/>
                    </a:lnTo>
                    <a:lnTo>
                      <a:pt x="273" y="561"/>
                    </a:lnTo>
                    <a:lnTo>
                      <a:pt x="246" y="546"/>
                    </a:lnTo>
                    <a:lnTo>
                      <a:pt x="220" y="525"/>
                    </a:lnTo>
                    <a:lnTo>
                      <a:pt x="196" y="497"/>
                    </a:lnTo>
                    <a:lnTo>
                      <a:pt x="174" y="462"/>
                    </a:lnTo>
                    <a:lnTo>
                      <a:pt x="155" y="423"/>
                    </a:lnTo>
                    <a:lnTo>
                      <a:pt x="136" y="379"/>
                    </a:lnTo>
                    <a:lnTo>
                      <a:pt x="120" y="335"/>
                    </a:lnTo>
                    <a:lnTo>
                      <a:pt x="105" y="287"/>
                    </a:lnTo>
                    <a:lnTo>
                      <a:pt x="94" y="241"/>
                    </a:lnTo>
                    <a:lnTo>
                      <a:pt x="81" y="193"/>
                    </a:lnTo>
                    <a:lnTo>
                      <a:pt x="71" y="148"/>
                    </a:lnTo>
                    <a:lnTo>
                      <a:pt x="63" y="109"/>
                    </a:lnTo>
                    <a:lnTo>
                      <a:pt x="57" y="73"/>
                    </a:lnTo>
                    <a:lnTo>
                      <a:pt x="52" y="42"/>
                    </a:lnTo>
                    <a:lnTo>
                      <a:pt x="49" y="19"/>
                    </a:lnTo>
                    <a:lnTo>
                      <a:pt x="48" y="4"/>
                    </a:lnTo>
                    <a:lnTo>
                      <a:pt x="48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11" name="Freeform 170"/>
              <p:cNvSpPr>
                <a:spLocks/>
              </p:cNvSpPr>
              <p:nvPr/>
            </p:nvSpPr>
            <p:spPr bwMode="auto">
              <a:xfrm>
                <a:off x="1897" y="1232"/>
                <a:ext cx="432" cy="162"/>
              </a:xfrm>
              <a:custGeom>
                <a:avLst/>
                <a:gdLst>
                  <a:gd name="T0" fmla="*/ 0 w 432"/>
                  <a:gd name="T1" fmla="*/ 162 h 162"/>
                  <a:gd name="T2" fmla="*/ 0 w 432"/>
                  <a:gd name="T3" fmla="*/ 160 h 162"/>
                  <a:gd name="T4" fmla="*/ 3 w 432"/>
                  <a:gd name="T5" fmla="*/ 155 h 162"/>
                  <a:gd name="T6" fmla="*/ 9 w 432"/>
                  <a:gd name="T7" fmla="*/ 148 h 162"/>
                  <a:gd name="T8" fmla="*/ 17 w 432"/>
                  <a:gd name="T9" fmla="*/ 139 h 162"/>
                  <a:gd name="T10" fmla="*/ 28 w 432"/>
                  <a:gd name="T11" fmla="*/ 127 h 162"/>
                  <a:gd name="T12" fmla="*/ 42 w 432"/>
                  <a:gd name="T13" fmla="*/ 116 h 162"/>
                  <a:gd name="T14" fmla="*/ 61 w 432"/>
                  <a:gd name="T15" fmla="*/ 102 h 162"/>
                  <a:gd name="T16" fmla="*/ 83 w 432"/>
                  <a:gd name="T17" fmla="*/ 88 h 162"/>
                  <a:gd name="T18" fmla="*/ 107 w 432"/>
                  <a:gd name="T19" fmla="*/ 74 h 162"/>
                  <a:gd name="T20" fmla="*/ 136 w 432"/>
                  <a:gd name="T21" fmla="*/ 60 h 162"/>
                  <a:gd name="T22" fmla="*/ 171 w 432"/>
                  <a:gd name="T23" fmla="*/ 46 h 162"/>
                  <a:gd name="T24" fmla="*/ 210 w 432"/>
                  <a:gd name="T25" fmla="*/ 34 h 162"/>
                  <a:gd name="T26" fmla="*/ 254 w 432"/>
                  <a:gd name="T27" fmla="*/ 22 h 162"/>
                  <a:gd name="T28" fmla="*/ 301 w 432"/>
                  <a:gd name="T29" fmla="*/ 13 h 162"/>
                  <a:gd name="T30" fmla="*/ 356 w 432"/>
                  <a:gd name="T31" fmla="*/ 6 h 162"/>
                  <a:gd name="T32" fmla="*/ 418 w 432"/>
                  <a:gd name="T33" fmla="*/ 0 h 162"/>
                  <a:gd name="T34" fmla="*/ 432 w 432"/>
                  <a:gd name="T35" fmla="*/ 43 h 162"/>
                  <a:gd name="T36" fmla="*/ 429 w 432"/>
                  <a:gd name="T37" fmla="*/ 43 h 162"/>
                  <a:gd name="T38" fmla="*/ 420 w 432"/>
                  <a:gd name="T39" fmla="*/ 45 h 162"/>
                  <a:gd name="T40" fmla="*/ 406 w 432"/>
                  <a:gd name="T41" fmla="*/ 46 h 162"/>
                  <a:gd name="T42" fmla="*/ 390 w 432"/>
                  <a:gd name="T43" fmla="*/ 49 h 162"/>
                  <a:gd name="T44" fmla="*/ 367 w 432"/>
                  <a:gd name="T45" fmla="*/ 52 h 162"/>
                  <a:gd name="T46" fmla="*/ 343 w 432"/>
                  <a:gd name="T47" fmla="*/ 56 h 162"/>
                  <a:gd name="T48" fmla="*/ 317 w 432"/>
                  <a:gd name="T49" fmla="*/ 62 h 162"/>
                  <a:gd name="T50" fmla="*/ 289 w 432"/>
                  <a:gd name="T51" fmla="*/ 69 h 162"/>
                  <a:gd name="T52" fmla="*/ 258 w 432"/>
                  <a:gd name="T53" fmla="*/ 74 h 162"/>
                  <a:gd name="T54" fmla="*/ 227 w 432"/>
                  <a:gd name="T55" fmla="*/ 83 h 162"/>
                  <a:gd name="T56" fmla="*/ 196 w 432"/>
                  <a:gd name="T57" fmla="*/ 92 h 162"/>
                  <a:gd name="T58" fmla="*/ 166 w 432"/>
                  <a:gd name="T59" fmla="*/ 102 h 162"/>
                  <a:gd name="T60" fmla="*/ 135 w 432"/>
                  <a:gd name="T61" fmla="*/ 113 h 162"/>
                  <a:gd name="T62" fmla="*/ 108 w 432"/>
                  <a:gd name="T63" fmla="*/ 126 h 162"/>
                  <a:gd name="T64" fmla="*/ 82 w 432"/>
                  <a:gd name="T65" fmla="*/ 139 h 162"/>
                  <a:gd name="T66" fmla="*/ 59 w 432"/>
                  <a:gd name="T67" fmla="*/ 154 h 162"/>
                  <a:gd name="T68" fmla="*/ 0 w 432"/>
                  <a:gd name="T69" fmla="*/ 162 h 162"/>
                  <a:gd name="T70" fmla="*/ 0 w 432"/>
                  <a:gd name="T71" fmla="*/ 162 h 16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2"/>
                  <a:gd name="T109" fmla="*/ 0 h 162"/>
                  <a:gd name="T110" fmla="*/ 432 w 432"/>
                  <a:gd name="T111" fmla="*/ 162 h 162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2" h="162">
                    <a:moveTo>
                      <a:pt x="0" y="162"/>
                    </a:moveTo>
                    <a:lnTo>
                      <a:pt x="0" y="160"/>
                    </a:lnTo>
                    <a:lnTo>
                      <a:pt x="3" y="155"/>
                    </a:lnTo>
                    <a:lnTo>
                      <a:pt x="9" y="148"/>
                    </a:lnTo>
                    <a:lnTo>
                      <a:pt x="17" y="139"/>
                    </a:lnTo>
                    <a:lnTo>
                      <a:pt x="28" y="127"/>
                    </a:lnTo>
                    <a:lnTo>
                      <a:pt x="42" y="116"/>
                    </a:lnTo>
                    <a:lnTo>
                      <a:pt x="61" y="102"/>
                    </a:lnTo>
                    <a:lnTo>
                      <a:pt x="83" y="88"/>
                    </a:lnTo>
                    <a:lnTo>
                      <a:pt x="107" y="74"/>
                    </a:lnTo>
                    <a:lnTo>
                      <a:pt x="136" y="60"/>
                    </a:lnTo>
                    <a:lnTo>
                      <a:pt x="171" y="46"/>
                    </a:lnTo>
                    <a:lnTo>
                      <a:pt x="210" y="34"/>
                    </a:lnTo>
                    <a:lnTo>
                      <a:pt x="254" y="22"/>
                    </a:lnTo>
                    <a:lnTo>
                      <a:pt x="301" y="13"/>
                    </a:lnTo>
                    <a:lnTo>
                      <a:pt x="356" y="6"/>
                    </a:lnTo>
                    <a:lnTo>
                      <a:pt x="418" y="0"/>
                    </a:lnTo>
                    <a:lnTo>
                      <a:pt x="432" y="43"/>
                    </a:lnTo>
                    <a:lnTo>
                      <a:pt x="429" y="43"/>
                    </a:lnTo>
                    <a:lnTo>
                      <a:pt x="420" y="45"/>
                    </a:lnTo>
                    <a:lnTo>
                      <a:pt x="406" y="46"/>
                    </a:lnTo>
                    <a:lnTo>
                      <a:pt x="390" y="49"/>
                    </a:lnTo>
                    <a:lnTo>
                      <a:pt x="367" y="52"/>
                    </a:lnTo>
                    <a:lnTo>
                      <a:pt x="343" y="56"/>
                    </a:lnTo>
                    <a:lnTo>
                      <a:pt x="317" y="62"/>
                    </a:lnTo>
                    <a:lnTo>
                      <a:pt x="289" y="69"/>
                    </a:lnTo>
                    <a:lnTo>
                      <a:pt x="258" y="74"/>
                    </a:lnTo>
                    <a:lnTo>
                      <a:pt x="227" y="83"/>
                    </a:lnTo>
                    <a:lnTo>
                      <a:pt x="196" y="92"/>
                    </a:lnTo>
                    <a:lnTo>
                      <a:pt x="166" y="102"/>
                    </a:lnTo>
                    <a:lnTo>
                      <a:pt x="135" y="113"/>
                    </a:lnTo>
                    <a:lnTo>
                      <a:pt x="108" y="126"/>
                    </a:lnTo>
                    <a:lnTo>
                      <a:pt x="82" y="139"/>
                    </a:lnTo>
                    <a:lnTo>
                      <a:pt x="59" y="154"/>
                    </a:lnTo>
                    <a:lnTo>
                      <a:pt x="0" y="1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12" name="Freeform 171"/>
              <p:cNvSpPr>
                <a:spLocks/>
              </p:cNvSpPr>
              <p:nvPr/>
            </p:nvSpPr>
            <p:spPr bwMode="auto">
              <a:xfrm>
                <a:off x="2861" y="1081"/>
                <a:ext cx="192" cy="623"/>
              </a:xfrm>
              <a:custGeom>
                <a:avLst/>
                <a:gdLst>
                  <a:gd name="T0" fmla="*/ 192 w 192"/>
                  <a:gd name="T1" fmla="*/ 0 h 623"/>
                  <a:gd name="T2" fmla="*/ 190 w 192"/>
                  <a:gd name="T3" fmla="*/ 4 h 623"/>
                  <a:gd name="T4" fmla="*/ 190 w 192"/>
                  <a:gd name="T5" fmla="*/ 17 h 623"/>
                  <a:gd name="T6" fmla="*/ 187 w 192"/>
                  <a:gd name="T7" fmla="*/ 39 h 623"/>
                  <a:gd name="T8" fmla="*/ 186 w 192"/>
                  <a:gd name="T9" fmla="*/ 67 h 623"/>
                  <a:gd name="T10" fmla="*/ 183 w 192"/>
                  <a:gd name="T11" fmla="*/ 102 h 623"/>
                  <a:gd name="T12" fmla="*/ 179 w 192"/>
                  <a:gd name="T13" fmla="*/ 141 h 623"/>
                  <a:gd name="T14" fmla="*/ 172 w 192"/>
                  <a:gd name="T15" fmla="*/ 185 h 623"/>
                  <a:gd name="T16" fmla="*/ 166 w 192"/>
                  <a:gd name="T17" fmla="*/ 232 h 623"/>
                  <a:gd name="T18" fmla="*/ 157 w 192"/>
                  <a:gd name="T19" fmla="*/ 280 h 623"/>
                  <a:gd name="T20" fmla="*/ 147 w 192"/>
                  <a:gd name="T21" fmla="*/ 330 h 623"/>
                  <a:gd name="T22" fmla="*/ 134 w 192"/>
                  <a:gd name="T23" fmla="*/ 381 h 623"/>
                  <a:gd name="T24" fmla="*/ 120 w 192"/>
                  <a:gd name="T25" fmla="*/ 431 h 623"/>
                  <a:gd name="T26" fmla="*/ 103 w 192"/>
                  <a:gd name="T27" fmla="*/ 479 h 623"/>
                  <a:gd name="T28" fmla="*/ 85 w 192"/>
                  <a:gd name="T29" fmla="*/ 525 h 623"/>
                  <a:gd name="T30" fmla="*/ 63 w 192"/>
                  <a:gd name="T31" fmla="*/ 567 h 623"/>
                  <a:gd name="T32" fmla="*/ 40 w 192"/>
                  <a:gd name="T33" fmla="*/ 605 h 623"/>
                  <a:gd name="T34" fmla="*/ 36 w 192"/>
                  <a:gd name="T35" fmla="*/ 609 h 623"/>
                  <a:gd name="T36" fmla="*/ 33 w 192"/>
                  <a:gd name="T37" fmla="*/ 613 h 623"/>
                  <a:gd name="T38" fmla="*/ 29 w 192"/>
                  <a:gd name="T39" fmla="*/ 615 h 623"/>
                  <a:gd name="T40" fmla="*/ 25 w 192"/>
                  <a:gd name="T41" fmla="*/ 619 h 623"/>
                  <a:gd name="T42" fmla="*/ 19 w 192"/>
                  <a:gd name="T43" fmla="*/ 620 h 623"/>
                  <a:gd name="T44" fmla="*/ 14 w 192"/>
                  <a:gd name="T45" fmla="*/ 623 h 623"/>
                  <a:gd name="T46" fmla="*/ 7 w 192"/>
                  <a:gd name="T47" fmla="*/ 622 h 623"/>
                  <a:gd name="T48" fmla="*/ 2 w 192"/>
                  <a:gd name="T49" fmla="*/ 620 h 623"/>
                  <a:gd name="T50" fmla="*/ 0 w 192"/>
                  <a:gd name="T51" fmla="*/ 620 h 623"/>
                  <a:gd name="T52" fmla="*/ 1 w 192"/>
                  <a:gd name="T53" fmla="*/ 616 h 623"/>
                  <a:gd name="T54" fmla="*/ 7 w 192"/>
                  <a:gd name="T55" fmla="*/ 605 h 623"/>
                  <a:gd name="T56" fmla="*/ 14 w 192"/>
                  <a:gd name="T57" fmla="*/ 588 h 623"/>
                  <a:gd name="T58" fmla="*/ 25 w 192"/>
                  <a:gd name="T59" fmla="*/ 566 h 623"/>
                  <a:gd name="T60" fmla="*/ 36 w 192"/>
                  <a:gd name="T61" fmla="*/ 538 h 623"/>
                  <a:gd name="T62" fmla="*/ 49 w 192"/>
                  <a:gd name="T63" fmla="*/ 504 h 623"/>
                  <a:gd name="T64" fmla="*/ 64 w 192"/>
                  <a:gd name="T65" fmla="*/ 466 h 623"/>
                  <a:gd name="T66" fmla="*/ 80 w 192"/>
                  <a:gd name="T67" fmla="*/ 426 h 623"/>
                  <a:gd name="T68" fmla="*/ 94 w 192"/>
                  <a:gd name="T69" fmla="*/ 379 h 623"/>
                  <a:gd name="T70" fmla="*/ 108 w 192"/>
                  <a:gd name="T71" fmla="*/ 332 h 623"/>
                  <a:gd name="T72" fmla="*/ 119 w 192"/>
                  <a:gd name="T73" fmla="*/ 280 h 623"/>
                  <a:gd name="T74" fmla="*/ 131 w 192"/>
                  <a:gd name="T75" fmla="*/ 228 h 623"/>
                  <a:gd name="T76" fmla="*/ 138 w 192"/>
                  <a:gd name="T77" fmla="*/ 173 h 623"/>
                  <a:gd name="T78" fmla="*/ 145 w 192"/>
                  <a:gd name="T79" fmla="*/ 119 h 623"/>
                  <a:gd name="T80" fmla="*/ 148 w 192"/>
                  <a:gd name="T81" fmla="*/ 64 h 623"/>
                  <a:gd name="T82" fmla="*/ 148 w 192"/>
                  <a:gd name="T83" fmla="*/ 10 h 623"/>
                  <a:gd name="T84" fmla="*/ 192 w 192"/>
                  <a:gd name="T85" fmla="*/ 0 h 623"/>
                  <a:gd name="T86" fmla="*/ 192 w 192"/>
                  <a:gd name="T87" fmla="*/ 0 h 623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92"/>
                  <a:gd name="T133" fmla="*/ 0 h 623"/>
                  <a:gd name="T134" fmla="*/ 192 w 192"/>
                  <a:gd name="T135" fmla="*/ 623 h 623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92" h="623">
                    <a:moveTo>
                      <a:pt x="192" y="0"/>
                    </a:moveTo>
                    <a:lnTo>
                      <a:pt x="190" y="4"/>
                    </a:lnTo>
                    <a:lnTo>
                      <a:pt x="190" y="17"/>
                    </a:lnTo>
                    <a:lnTo>
                      <a:pt x="187" y="39"/>
                    </a:lnTo>
                    <a:lnTo>
                      <a:pt x="186" y="67"/>
                    </a:lnTo>
                    <a:lnTo>
                      <a:pt x="183" y="102"/>
                    </a:lnTo>
                    <a:lnTo>
                      <a:pt x="179" y="141"/>
                    </a:lnTo>
                    <a:lnTo>
                      <a:pt x="172" y="185"/>
                    </a:lnTo>
                    <a:lnTo>
                      <a:pt x="166" y="232"/>
                    </a:lnTo>
                    <a:lnTo>
                      <a:pt x="157" y="280"/>
                    </a:lnTo>
                    <a:lnTo>
                      <a:pt x="147" y="330"/>
                    </a:lnTo>
                    <a:lnTo>
                      <a:pt x="134" y="381"/>
                    </a:lnTo>
                    <a:lnTo>
                      <a:pt x="120" y="431"/>
                    </a:lnTo>
                    <a:lnTo>
                      <a:pt x="103" y="479"/>
                    </a:lnTo>
                    <a:lnTo>
                      <a:pt x="85" y="525"/>
                    </a:lnTo>
                    <a:lnTo>
                      <a:pt x="63" y="567"/>
                    </a:lnTo>
                    <a:lnTo>
                      <a:pt x="40" y="605"/>
                    </a:lnTo>
                    <a:lnTo>
                      <a:pt x="36" y="609"/>
                    </a:lnTo>
                    <a:lnTo>
                      <a:pt x="33" y="613"/>
                    </a:lnTo>
                    <a:lnTo>
                      <a:pt x="29" y="615"/>
                    </a:lnTo>
                    <a:lnTo>
                      <a:pt x="25" y="619"/>
                    </a:lnTo>
                    <a:lnTo>
                      <a:pt x="19" y="620"/>
                    </a:lnTo>
                    <a:lnTo>
                      <a:pt x="14" y="623"/>
                    </a:lnTo>
                    <a:lnTo>
                      <a:pt x="7" y="622"/>
                    </a:lnTo>
                    <a:lnTo>
                      <a:pt x="2" y="620"/>
                    </a:lnTo>
                    <a:lnTo>
                      <a:pt x="0" y="620"/>
                    </a:lnTo>
                    <a:lnTo>
                      <a:pt x="1" y="616"/>
                    </a:lnTo>
                    <a:lnTo>
                      <a:pt x="7" y="605"/>
                    </a:lnTo>
                    <a:lnTo>
                      <a:pt x="14" y="588"/>
                    </a:lnTo>
                    <a:lnTo>
                      <a:pt x="25" y="566"/>
                    </a:lnTo>
                    <a:lnTo>
                      <a:pt x="36" y="538"/>
                    </a:lnTo>
                    <a:lnTo>
                      <a:pt x="49" y="504"/>
                    </a:lnTo>
                    <a:lnTo>
                      <a:pt x="64" y="466"/>
                    </a:lnTo>
                    <a:lnTo>
                      <a:pt x="80" y="426"/>
                    </a:lnTo>
                    <a:lnTo>
                      <a:pt x="94" y="379"/>
                    </a:lnTo>
                    <a:lnTo>
                      <a:pt x="108" y="332"/>
                    </a:lnTo>
                    <a:lnTo>
                      <a:pt x="119" y="280"/>
                    </a:lnTo>
                    <a:lnTo>
                      <a:pt x="131" y="228"/>
                    </a:lnTo>
                    <a:lnTo>
                      <a:pt x="138" y="173"/>
                    </a:lnTo>
                    <a:lnTo>
                      <a:pt x="145" y="119"/>
                    </a:lnTo>
                    <a:lnTo>
                      <a:pt x="148" y="64"/>
                    </a:lnTo>
                    <a:lnTo>
                      <a:pt x="148" y="10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13" name="Freeform 172"/>
              <p:cNvSpPr>
                <a:spLocks/>
              </p:cNvSpPr>
              <p:nvPr/>
            </p:nvSpPr>
            <p:spPr bwMode="auto">
              <a:xfrm>
                <a:off x="2401" y="2308"/>
                <a:ext cx="1368" cy="22"/>
              </a:xfrm>
              <a:custGeom>
                <a:avLst/>
                <a:gdLst>
                  <a:gd name="T0" fmla="*/ 1367 w 1368"/>
                  <a:gd name="T1" fmla="*/ 0 h 22"/>
                  <a:gd name="T2" fmla="*/ 0 w 1368"/>
                  <a:gd name="T3" fmla="*/ 1 h 22"/>
                  <a:gd name="T4" fmla="*/ 45 w 1368"/>
                  <a:gd name="T5" fmla="*/ 19 h 22"/>
                  <a:gd name="T6" fmla="*/ 1368 w 1368"/>
                  <a:gd name="T7" fmla="*/ 22 h 22"/>
                  <a:gd name="T8" fmla="*/ 1367 w 1368"/>
                  <a:gd name="T9" fmla="*/ 0 h 22"/>
                  <a:gd name="T10" fmla="*/ 1367 w 1368"/>
                  <a:gd name="T11" fmla="*/ 0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8"/>
                  <a:gd name="T19" fmla="*/ 0 h 22"/>
                  <a:gd name="T20" fmla="*/ 1368 w 1368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8" h="22">
                    <a:moveTo>
                      <a:pt x="1367" y="0"/>
                    </a:moveTo>
                    <a:lnTo>
                      <a:pt x="0" y="1"/>
                    </a:lnTo>
                    <a:lnTo>
                      <a:pt x="45" y="19"/>
                    </a:lnTo>
                    <a:lnTo>
                      <a:pt x="1368" y="22"/>
                    </a:lnTo>
                    <a:lnTo>
                      <a:pt x="1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14" name="Freeform 173"/>
              <p:cNvSpPr>
                <a:spLocks/>
              </p:cNvSpPr>
              <p:nvPr/>
            </p:nvSpPr>
            <p:spPr bwMode="auto">
              <a:xfrm>
                <a:off x="2485" y="2340"/>
                <a:ext cx="1291" cy="22"/>
              </a:xfrm>
              <a:custGeom>
                <a:avLst/>
                <a:gdLst>
                  <a:gd name="T0" fmla="*/ 1287 w 1291"/>
                  <a:gd name="T1" fmla="*/ 0 h 22"/>
                  <a:gd name="T2" fmla="*/ 0 w 1291"/>
                  <a:gd name="T3" fmla="*/ 1 h 22"/>
                  <a:gd name="T4" fmla="*/ 38 w 1291"/>
                  <a:gd name="T5" fmla="*/ 22 h 22"/>
                  <a:gd name="T6" fmla="*/ 1291 w 1291"/>
                  <a:gd name="T7" fmla="*/ 22 h 22"/>
                  <a:gd name="T8" fmla="*/ 1287 w 1291"/>
                  <a:gd name="T9" fmla="*/ 0 h 22"/>
                  <a:gd name="T10" fmla="*/ 1287 w 1291"/>
                  <a:gd name="T11" fmla="*/ 0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91"/>
                  <a:gd name="T19" fmla="*/ 0 h 22"/>
                  <a:gd name="T20" fmla="*/ 1291 w 1291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91" h="22">
                    <a:moveTo>
                      <a:pt x="1287" y="0"/>
                    </a:moveTo>
                    <a:lnTo>
                      <a:pt x="0" y="1"/>
                    </a:lnTo>
                    <a:lnTo>
                      <a:pt x="38" y="22"/>
                    </a:lnTo>
                    <a:lnTo>
                      <a:pt x="1291" y="22"/>
                    </a:lnTo>
                    <a:lnTo>
                      <a:pt x="12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15" name="Freeform 174"/>
              <p:cNvSpPr>
                <a:spLocks/>
              </p:cNvSpPr>
              <p:nvPr/>
            </p:nvSpPr>
            <p:spPr bwMode="auto">
              <a:xfrm>
                <a:off x="1788" y="2310"/>
                <a:ext cx="524" cy="27"/>
              </a:xfrm>
              <a:custGeom>
                <a:avLst/>
                <a:gdLst>
                  <a:gd name="T0" fmla="*/ 524 w 524"/>
                  <a:gd name="T1" fmla="*/ 3 h 27"/>
                  <a:gd name="T2" fmla="*/ 0 w 524"/>
                  <a:gd name="T3" fmla="*/ 0 h 27"/>
                  <a:gd name="T4" fmla="*/ 7 w 524"/>
                  <a:gd name="T5" fmla="*/ 26 h 27"/>
                  <a:gd name="T6" fmla="*/ 518 w 524"/>
                  <a:gd name="T7" fmla="*/ 27 h 27"/>
                  <a:gd name="T8" fmla="*/ 524 w 524"/>
                  <a:gd name="T9" fmla="*/ 3 h 27"/>
                  <a:gd name="T10" fmla="*/ 524 w 524"/>
                  <a:gd name="T11" fmla="*/ 3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24"/>
                  <a:gd name="T19" fmla="*/ 0 h 27"/>
                  <a:gd name="T20" fmla="*/ 524 w 524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24" h="27">
                    <a:moveTo>
                      <a:pt x="524" y="3"/>
                    </a:moveTo>
                    <a:lnTo>
                      <a:pt x="0" y="0"/>
                    </a:lnTo>
                    <a:lnTo>
                      <a:pt x="7" y="26"/>
                    </a:lnTo>
                    <a:lnTo>
                      <a:pt x="518" y="27"/>
                    </a:lnTo>
                    <a:lnTo>
                      <a:pt x="524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16" name="Freeform 175"/>
              <p:cNvSpPr>
                <a:spLocks/>
              </p:cNvSpPr>
              <p:nvPr/>
            </p:nvSpPr>
            <p:spPr bwMode="auto">
              <a:xfrm>
                <a:off x="1788" y="2354"/>
                <a:ext cx="599" cy="24"/>
              </a:xfrm>
              <a:custGeom>
                <a:avLst/>
                <a:gdLst>
                  <a:gd name="T0" fmla="*/ 550 w 599"/>
                  <a:gd name="T1" fmla="*/ 3 h 24"/>
                  <a:gd name="T2" fmla="*/ 0 w 599"/>
                  <a:gd name="T3" fmla="*/ 0 h 24"/>
                  <a:gd name="T4" fmla="*/ 7 w 599"/>
                  <a:gd name="T5" fmla="*/ 24 h 24"/>
                  <a:gd name="T6" fmla="*/ 599 w 599"/>
                  <a:gd name="T7" fmla="*/ 24 h 24"/>
                  <a:gd name="T8" fmla="*/ 550 w 599"/>
                  <a:gd name="T9" fmla="*/ 3 h 24"/>
                  <a:gd name="T10" fmla="*/ 550 w 599"/>
                  <a:gd name="T11" fmla="*/ 3 h 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9"/>
                  <a:gd name="T19" fmla="*/ 0 h 24"/>
                  <a:gd name="T20" fmla="*/ 599 w 599"/>
                  <a:gd name="T21" fmla="*/ 24 h 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9" h="24">
                    <a:moveTo>
                      <a:pt x="550" y="3"/>
                    </a:moveTo>
                    <a:lnTo>
                      <a:pt x="0" y="0"/>
                    </a:lnTo>
                    <a:lnTo>
                      <a:pt x="7" y="24"/>
                    </a:lnTo>
                    <a:lnTo>
                      <a:pt x="599" y="24"/>
                    </a:lnTo>
                    <a:lnTo>
                      <a:pt x="55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17" name="Freeform 176"/>
              <p:cNvSpPr>
                <a:spLocks/>
              </p:cNvSpPr>
              <p:nvPr/>
            </p:nvSpPr>
            <p:spPr bwMode="auto">
              <a:xfrm>
                <a:off x="1945" y="2889"/>
                <a:ext cx="95" cy="30"/>
              </a:xfrm>
              <a:custGeom>
                <a:avLst/>
                <a:gdLst>
                  <a:gd name="T0" fmla="*/ 0 w 95"/>
                  <a:gd name="T1" fmla="*/ 30 h 30"/>
                  <a:gd name="T2" fmla="*/ 13 w 95"/>
                  <a:gd name="T3" fmla="*/ 23 h 30"/>
                  <a:gd name="T4" fmla="*/ 17 w 95"/>
                  <a:gd name="T5" fmla="*/ 26 h 30"/>
                  <a:gd name="T6" fmla="*/ 20 w 95"/>
                  <a:gd name="T7" fmla="*/ 22 h 30"/>
                  <a:gd name="T8" fmla="*/ 24 w 95"/>
                  <a:gd name="T9" fmla="*/ 26 h 30"/>
                  <a:gd name="T10" fmla="*/ 35 w 95"/>
                  <a:gd name="T11" fmla="*/ 22 h 30"/>
                  <a:gd name="T12" fmla="*/ 29 w 95"/>
                  <a:gd name="T13" fmla="*/ 19 h 30"/>
                  <a:gd name="T14" fmla="*/ 41 w 95"/>
                  <a:gd name="T15" fmla="*/ 15 h 30"/>
                  <a:gd name="T16" fmla="*/ 41 w 95"/>
                  <a:gd name="T17" fmla="*/ 21 h 30"/>
                  <a:gd name="T18" fmla="*/ 50 w 95"/>
                  <a:gd name="T19" fmla="*/ 18 h 30"/>
                  <a:gd name="T20" fmla="*/ 50 w 95"/>
                  <a:gd name="T21" fmla="*/ 22 h 30"/>
                  <a:gd name="T22" fmla="*/ 60 w 95"/>
                  <a:gd name="T23" fmla="*/ 22 h 30"/>
                  <a:gd name="T24" fmla="*/ 60 w 95"/>
                  <a:gd name="T25" fmla="*/ 16 h 30"/>
                  <a:gd name="T26" fmla="*/ 70 w 95"/>
                  <a:gd name="T27" fmla="*/ 16 h 30"/>
                  <a:gd name="T28" fmla="*/ 69 w 95"/>
                  <a:gd name="T29" fmla="*/ 21 h 30"/>
                  <a:gd name="T30" fmla="*/ 76 w 95"/>
                  <a:gd name="T31" fmla="*/ 21 h 30"/>
                  <a:gd name="T32" fmla="*/ 77 w 95"/>
                  <a:gd name="T33" fmla="*/ 25 h 30"/>
                  <a:gd name="T34" fmla="*/ 88 w 95"/>
                  <a:gd name="T35" fmla="*/ 22 h 30"/>
                  <a:gd name="T36" fmla="*/ 95 w 95"/>
                  <a:gd name="T37" fmla="*/ 8 h 30"/>
                  <a:gd name="T38" fmla="*/ 81 w 95"/>
                  <a:gd name="T39" fmla="*/ 0 h 30"/>
                  <a:gd name="T40" fmla="*/ 45 w 95"/>
                  <a:gd name="T41" fmla="*/ 1 h 30"/>
                  <a:gd name="T42" fmla="*/ 4 w 95"/>
                  <a:gd name="T43" fmla="*/ 11 h 30"/>
                  <a:gd name="T44" fmla="*/ 0 w 95"/>
                  <a:gd name="T45" fmla="*/ 30 h 30"/>
                  <a:gd name="T46" fmla="*/ 0 w 95"/>
                  <a:gd name="T47" fmla="*/ 30 h 3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95"/>
                  <a:gd name="T73" fmla="*/ 0 h 30"/>
                  <a:gd name="T74" fmla="*/ 95 w 95"/>
                  <a:gd name="T75" fmla="*/ 30 h 3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95" h="30">
                    <a:moveTo>
                      <a:pt x="0" y="30"/>
                    </a:moveTo>
                    <a:lnTo>
                      <a:pt x="13" y="23"/>
                    </a:lnTo>
                    <a:lnTo>
                      <a:pt x="17" y="26"/>
                    </a:lnTo>
                    <a:lnTo>
                      <a:pt x="20" y="22"/>
                    </a:lnTo>
                    <a:lnTo>
                      <a:pt x="24" y="26"/>
                    </a:lnTo>
                    <a:lnTo>
                      <a:pt x="35" y="22"/>
                    </a:lnTo>
                    <a:lnTo>
                      <a:pt x="29" y="19"/>
                    </a:lnTo>
                    <a:lnTo>
                      <a:pt x="41" y="15"/>
                    </a:lnTo>
                    <a:lnTo>
                      <a:pt x="41" y="21"/>
                    </a:lnTo>
                    <a:lnTo>
                      <a:pt x="50" y="18"/>
                    </a:lnTo>
                    <a:lnTo>
                      <a:pt x="50" y="22"/>
                    </a:lnTo>
                    <a:lnTo>
                      <a:pt x="60" y="22"/>
                    </a:lnTo>
                    <a:lnTo>
                      <a:pt x="60" y="16"/>
                    </a:lnTo>
                    <a:lnTo>
                      <a:pt x="70" y="16"/>
                    </a:lnTo>
                    <a:lnTo>
                      <a:pt x="69" y="21"/>
                    </a:lnTo>
                    <a:lnTo>
                      <a:pt x="76" y="21"/>
                    </a:lnTo>
                    <a:lnTo>
                      <a:pt x="77" y="25"/>
                    </a:lnTo>
                    <a:lnTo>
                      <a:pt x="88" y="22"/>
                    </a:lnTo>
                    <a:lnTo>
                      <a:pt x="95" y="8"/>
                    </a:lnTo>
                    <a:lnTo>
                      <a:pt x="81" y="0"/>
                    </a:lnTo>
                    <a:lnTo>
                      <a:pt x="45" y="1"/>
                    </a:lnTo>
                    <a:lnTo>
                      <a:pt x="4" y="11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DEB89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18" name="Freeform 177"/>
              <p:cNvSpPr>
                <a:spLocks/>
              </p:cNvSpPr>
              <p:nvPr/>
            </p:nvSpPr>
            <p:spPr bwMode="auto">
              <a:xfrm>
                <a:off x="1801" y="2392"/>
                <a:ext cx="655" cy="21"/>
              </a:xfrm>
              <a:custGeom>
                <a:avLst/>
                <a:gdLst>
                  <a:gd name="T0" fmla="*/ 626 w 655"/>
                  <a:gd name="T1" fmla="*/ 0 h 21"/>
                  <a:gd name="T2" fmla="*/ 0 w 655"/>
                  <a:gd name="T3" fmla="*/ 0 h 21"/>
                  <a:gd name="T4" fmla="*/ 7 w 655"/>
                  <a:gd name="T5" fmla="*/ 19 h 21"/>
                  <a:gd name="T6" fmla="*/ 655 w 655"/>
                  <a:gd name="T7" fmla="*/ 21 h 21"/>
                  <a:gd name="T8" fmla="*/ 626 w 655"/>
                  <a:gd name="T9" fmla="*/ 0 h 21"/>
                  <a:gd name="T10" fmla="*/ 626 w 655"/>
                  <a:gd name="T11" fmla="*/ 0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55"/>
                  <a:gd name="T19" fmla="*/ 0 h 21"/>
                  <a:gd name="T20" fmla="*/ 655 w 655"/>
                  <a:gd name="T21" fmla="*/ 21 h 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55" h="21">
                    <a:moveTo>
                      <a:pt x="626" y="0"/>
                    </a:moveTo>
                    <a:lnTo>
                      <a:pt x="0" y="0"/>
                    </a:lnTo>
                    <a:lnTo>
                      <a:pt x="7" y="19"/>
                    </a:lnTo>
                    <a:lnTo>
                      <a:pt x="655" y="21"/>
                    </a:lnTo>
                    <a:lnTo>
                      <a:pt x="6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19" name="Freeform 178"/>
              <p:cNvSpPr>
                <a:spLocks/>
              </p:cNvSpPr>
              <p:nvPr/>
            </p:nvSpPr>
            <p:spPr bwMode="auto">
              <a:xfrm>
                <a:off x="1798" y="2424"/>
                <a:ext cx="690" cy="25"/>
              </a:xfrm>
              <a:custGeom>
                <a:avLst/>
                <a:gdLst>
                  <a:gd name="T0" fmla="*/ 687 w 690"/>
                  <a:gd name="T1" fmla="*/ 3 h 25"/>
                  <a:gd name="T2" fmla="*/ 0 w 690"/>
                  <a:gd name="T3" fmla="*/ 0 h 25"/>
                  <a:gd name="T4" fmla="*/ 3 w 690"/>
                  <a:gd name="T5" fmla="*/ 21 h 25"/>
                  <a:gd name="T6" fmla="*/ 690 w 690"/>
                  <a:gd name="T7" fmla="*/ 25 h 25"/>
                  <a:gd name="T8" fmla="*/ 687 w 690"/>
                  <a:gd name="T9" fmla="*/ 3 h 25"/>
                  <a:gd name="T10" fmla="*/ 687 w 690"/>
                  <a:gd name="T11" fmla="*/ 3 h 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90"/>
                  <a:gd name="T19" fmla="*/ 0 h 25"/>
                  <a:gd name="T20" fmla="*/ 690 w 690"/>
                  <a:gd name="T21" fmla="*/ 25 h 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90" h="25">
                    <a:moveTo>
                      <a:pt x="687" y="3"/>
                    </a:moveTo>
                    <a:lnTo>
                      <a:pt x="0" y="0"/>
                    </a:lnTo>
                    <a:lnTo>
                      <a:pt x="3" y="21"/>
                    </a:lnTo>
                    <a:lnTo>
                      <a:pt x="690" y="25"/>
                    </a:lnTo>
                    <a:lnTo>
                      <a:pt x="687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20" name="Freeform 179"/>
              <p:cNvSpPr>
                <a:spLocks/>
              </p:cNvSpPr>
              <p:nvPr/>
            </p:nvSpPr>
            <p:spPr bwMode="auto">
              <a:xfrm>
                <a:off x="2914" y="1596"/>
                <a:ext cx="91" cy="727"/>
              </a:xfrm>
              <a:custGeom>
                <a:avLst/>
                <a:gdLst>
                  <a:gd name="T0" fmla="*/ 91 w 91"/>
                  <a:gd name="T1" fmla="*/ 0 h 727"/>
                  <a:gd name="T2" fmla="*/ 90 w 91"/>
                  <a:gd name="T3" fmla="*/ 4 h 727"/>
                  <a:gd name="T4" fmla="*/ 88 w 91"/>
                  <a:gd name="T5" fmla="*/ 16 h 727"/>
                  <a:gd name="T6" fmla="*/ 84 w 91"/>
                  <a:gd name="T7" fmla="*/ 35 h 727"/>
                  <a:gd name="T8" fmla="*/ 81 w 91"/>
                  <a:gd name="T9" fmla="*/ 62 h 727"/>
                  <a:gd name="T10" fmla="*/ 76 w 91"/>
                  <a:gd name="T11" fmla="*/ 95 h 727"/>
                  <a:gd name="T12" fmla="*/ 71 w 91"/>
                  <a:gd name="T13" fmla="*/ 135 h 727"/>
                  <a:gd name="T14" fmla="*/ 66 w 91"/>
                  <a:gd name="T15" fmla="*/ 179 h 727"/>
                  <a:gd name="T16" fmla="*/ 62 w 91"/>
                  <a:gd name="T17" fmla="*/ 228 h 727"/>
                  <a:gd name="T18" fmla="*/ 56 w 91"/>
                  <a:gd name="T19" fmla="*/ 282 h 727"/>
                  <a:gd name="T20" fmla="*/ 52 w 91"/>
                  <a:gd name="T21" fmla="*/ 339 h 727"/>
                  <a:gd name="T22" fmla="*/ 48 w 91"/>
                  <a:gd name="T23" fmla="*/ 398 h 727"/>
                  <a:gd name="T24" fmla="*/ 45 w 91"/>
                  <a:gd name="T25" fmla="*/ 461 h 727"/>
                  <a:gd name="T26" fmla="*/ 42 w 91"/>
                  <a:gd name="T27" fmla="*/ 525 h 727"/>
                  <a:gd name="T28" fmla="*/ 41 w 91"/>
                  <a:gd name="T29" fmla="*/ 593 h 727"/>
                  <a:gd name="T30" fmla="*/ 41 w 91"/>
                  <a:gd name="T31" fmla="*/ 660 h 727"/>
                  <a:gd name="T32" fmla="*/ 42 w 91"/>
                  <a:gd name="T33" fmla="*/ 727 h 727"/>
                  <a:gd name="T34" fmla="*/ 4 w 91"/>
                  <a:gd name="T35" fmla="*/ 724 h 727"/>
                  <a:gd name="T36" fmla="*/ 4 w 91"/>
                  <a:gd name="T37" fmla="*/ 717 h 727"/>
                  <a:gd name="T38" fmla="*/ 3 w 91"/>
                  <a:gd name="T39" fmla="*/ 699 h 727"/>
                  <a:gd name="T40" fmla="*/ 3 w 91"/>
                  <a:gd name="T41" fmla="*/ 671 h 727"/>
                  <a:gd name="T42" fmla="*/ 3 w 91"/>
                  <a:gd name="T43" fmla="*/ 636 h 727"/>
                  <a:gd name="T44" fmla="*/ 1 w 91"/>
                  <a:gd name="T45" fmla="*/ 591 h 727"/>
                  <a:gd name="T46" fmla="*/ 0 w 91"/>
                  <a:gd name="T47" fmla="*/ 543 h 727"/>
                  <a:gd name="T48" fmla="*/ 0 w 91"/>
                  <a:gd name="T49" fmla="*/ 489 h 727"/>
                  <a:gd name="T50" fmla="*/ 1 w 91"/>
                  <a:gd name="T51" fmla="*/ 433 h 727"/>
                  <a:gd name="T52" fmla="*/ 1 w 91"/>
                  <a:gd name="T53" fmla="*/ 375 h 727"/>
                  <a:gd name="T54" fmla="*/ 4 w 91"/>
                  <a:gd name="T55" fmla="*/ 317 h 727"/>
                  <a:gd name="T56" fmla="*/ 6 w 91"/>
                  <a:gd name="T57" fmla="*/ 259 h 727"/>
                  <a:gd name="T58" fmla="*/ 10 w 91"/>
                  <a:gd name="T59" fmla="*/ 206 h 727"/>
                  <a:gd name="T60" fmla="*/ 14 w 91"/>
                  <a:gd name="T61" fmla="*/ 154 h 727"/>
                  <a:gd name="T62" fmla="*/ 20 w 91"/>
                  <a:gd name="T63" fmla="*/ 111 h 727"/>
                  <a:gd name="T64" fmla="*/ 27 w 91"/>
                  <a:gd name="T65" fmla="*/ 73 h 727"/>
                  <a:gd name="T66" fmla="*/ 35 w 91"/>
                  <a:gd name="T67" fmla="*/ 44 h 727"/>
                  <a:gd name="T68" fmla="*/ 91 w 91"/>
                  <a:gd name="T69" fmla="*/ 0 h 727"/>
                  <a:gd name="T70" fmla="*/ 91 w 91"/>
                  <a:gd name="T71" fmla="*/ 0 h 727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91"/>
                  <a:gd name="T109" fmla="*/ 0 h 727"/>
                  <a:gd name="T110" fmla="*/ 91 w 91"/>
                  <a:gd name="T111" fmla="*/ 727 h 727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91" h="727">
                    <a:moveTo>
                      <a:pt x="91" y="0"/>
                    </a:moveTo>
                    <a:lnTo>
                      <a:pt x="90" y="4"/>
                    </a:lnTo>
                    <a:lnTo>
                      <a:pt x="88" y="16"/>
                    </a:lnTo>
                    <a:lnTo>
                      <a:pt x="84" y="35"/>
                    </a:lnTo>
                    <a:lnTo>
                      <a:pt x="81" y="62"/>
                    </a:lnTo>
                    <a:lnTo>
                      <a:pt x="76" y="95"/>
                    </a:lnTo>
                    <a:lnTo>
                      <a:pt x="71" y="135"/>
                    </a:lnTo>
                    <a:lnTo>
                      <a:pt x="66" y="179"/>
                    </a:lnTo>
                    <a:lnTo>
                      <a:pt x="62" y="228"/>
                    </a:lnTo>
                    <a:lnTo>
                      <a:pt x="56" y="282"/>
                    </a:lnTo>
                    <a:lnTo>
                      <a:pt x="52" y="339"/>
                    </a:lnTo>
                    <a:lnTo>
                      <a:pt x="48" y="398"/>
                    </a:lnTo>
                    <a:lnTo>
                      <a:pt x="45" y="461"/>
                    </a:lnTo>
                    <a:lnTo>
                      <a:pt x="42" y="525"/>
                    </a:lnTo>
                    <a:lnTo>
                      <a:pt x="41" y="593"/>
                    </a:lnTo>
                    <a:lnTo>
                      <a:pt x="41" y="660"/>
                    </a:lnTo>
                    <a:lnTo>
                      <a:pt x="42" y="727"/>
                    </a:lnTo>
                    <a:lnTo>
                      <a:pt x="4" y="724"/>
                    </a:lnTo>
                    <a:lnTo>
                      <a:pt x="4" y="717"/>
                    </a:lnTo>
                    <a:lnTo>
                      <a:pt x="3" y="699"/>
                    </a:lnTo>
                    <a:lnTo>
                      <a:pt x="3" y="671"/>
                    </a:lnTo>
                    <a:lnTo>
                      <a:pt x="3" y="636"/>
                    </a:lnTo>
                    <a:lnTo>
                      <a:pt x="1" y="591"/>
                    </a:lnTo>
                    <a:lnTo>
                      <a:pt x="0" y="543"/>
                    </a:lnTo>
                    <a:lnTo>
                      <a:pt x="0" y="489"/>
                    </a:lnTo>
                    <a:lnTo>
                      <a:pt x="1" y="433"/>
                    </a:lnTo>
                    <a:lnTo>
                      <a:pt x="1" y="375"/>
                    </a:lnTo>
                    <a:lnTo>
                      <a:pt x="4" y="317"/>
                    </a:lnTo>
                    <a:lnTo>
                      <a:pt x="6" y="259"/>
                    </a:lnTo>
                    <a:lnTo>
                      <a:pt x="10" y="206"/>
                    </a:lnTo>
                    <a:lnTo>
                      <a:pt x="14" y="154"/>
                    </a:lnTo>
                    <a:lnTo>
                      <a:pt x="20" y="111"/>
                    </a:lnTo>
                    <a:lnTo>
                      <a:pt x="27" y="73"/>
                    </a:lnTo>
                    <a:lnTo>
                      <a:pt x="35" y="44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21" name="Freeform 180"/>
              <p:cNvSpPr>
                <a:spLocks/>
              </p:cNvSpPr>
              <p:nvPr/>
            </p:nvSpPr>
            <p:spPr bwMode="auto">
              <a:xfrm>
                <a:off x="1937" y="2539"/>
                <a:ext cx="193" cy="84"/>
              </a:xfrm>
              <a:custGeom>
                <a:avLst/>
                <a:gdLst>
                  <a:gd name="T0" fmla="*/ 179 w 193"/>
                  <a:gd name="T1" fmla="*/ 56 h 84"/>
                  <a:gd name="T2" fmla="*/ 172 w 193"/>
                  <a:gd name="T3" fmla="*/ 67 h 84"/>
                  <a:gd name="T4" fmla="*/ 168 w 193"/>
                  <a:gd name="T5" fmla="*/ 56 h 84"/>
                  <a:gd name="T6" fmla="*/ 158 w 193"/>
                  <a:gd name="T7" fmla="*/ 61 h 84"/>
                  <a:gd name="T8" fmla="*/ 162 w 193"/>
                  <a:gd name="T9" fmla="*/ 68 h 84"/>
                  <a:gd name="T10" fmla="*/ 155 w 193"/>
                  <a:gd name="T11" fmla="*/ 64 h 84"/>
                  <a:gd name="T12" fmla="*/ 148 w 193"/>
                  <a:gd name="T13" fmla="*/ 71 h 84"/>
                  <a:gd name="T14" fmla="*/ 148 w 193"/>
                  <a:gd name="T15" fmla="*/ 54 h 84"/>
                  <a:gd name="T16" fmla="*/ 141 w 193"/>
                  <a:gd name="T17" fmla="*/ 50 h 84"/>
                  <a:gd name="T18" fmla="*/ 141 w 193"/>
                  <a:gd name="T19" fmla="*/ 58 h 84"/>
                  <a:gd name="T20" fmla="*/ 131 w 193"/>
                  <a:gd name="T21" fmla="*/ 51 h 84"/>
                  <a:gd name="T22" fmla="*/ 134 w 193"/>
                  <a:gd name="T23" fmla="*/ 44 h 84"/>
                  <a:gd name="T24" fmla="*/ 124 w 193"/>
                  <a:gd name="T25" fmla="*/ 46 h 84"/>
                  <a:gd name="T26" fmla="*/ 123 w 193"/>
                  <a:gd name="T27" fmla="*/ 35 h 84"/>
                  <a:gd name="T28" fmla="*/ 116 w 193"/>
                  <a:gd name="T29" fmla="*/ 36 h 84"/>
                  <a:gd name="T30" fmla="*/ 114 w 193"/>
                  <a:gd name="T31" fmla="*/ 28 h 84"/>
                  <a:gd name="T32" fmla="*/ 106 w 193"/>
                  <a:gd name="T33" fmla="*/ 15 h 84"/>
                  <a:gd name="T34" fmla="*/ 109 w 193"/>
                  <a:gd name="T35" fmla="*/ 23 h 84"/>
                  <a:gd name="T36" fmla="*/ 100 w 193"/>
                  <a:gd name="T37" fmla="*/ 23 h 84"/>
                  <a:gd name="T38" fmla="*/ 100 w 193"/>
                  <a:gd name="T39" fmla="*/ 14 h 84"/>
                  <a:gd name="T40" fmla="*/ 95 w 193"/>
                  <a:gd name="T41" fmla="*/ 18 h 84"/>
                  <a:gd name="T42" fmla="*/ 89 w 193"/>
                  <a:gd name="T43" fmla="*/ 9 h 84"/>
                  <a:gd name="T44" fmla="*/ 82 w 193"/>
                  <a:gd name="T45" fmla="*/ 9 h 84"/>
                  <a:gd name="T46" fmla="*/ 81 w 193"/>
                  <a:gd name="T47" fmla="*/ 2 h 84"/>
                  <a:gd name="T48" fmla="*/ 72 w 193"/>
                  <a:gd name="T49" fmla="*/ 0 h 84"/>
                  <a:gd name="T50" fmla="*/ 70 w 193"/>
                  <a:gd name="T51" fmla="*/ 15 h 84"/>
                  <a:gd name="T52" fmla="*/ 63 w 193"/>
                  <a:gd name="T53" fmla="*/ 8 h 84"/>
                  <a:gd name="T54" fmla="*/ 53 w 193"/>
                  <a:gd name="T55" fmla="*/ 9 h 84"/>
                  <a:gd name="T56" fmla="*/ 54 w 193"/>
                  <a:gd name="T57" fmla="*/ 15 h 84"/>
                  <a:gd name="T58" fmla="*/ 49 w 193"/>
                  <a:gd name="T59" fmla="*/ 15 h 84"/>
                  <a:gd name="T60" fmla="*/ 47 w 193"/>
                  <a:gd name="T61" fmla="*/ 21 h 84"/>
                  <a:gd name="T62" fmla="*/ 39 w 193"/>
                  <a:gd name="T63" fmla="*/ 22 h 84"/>
                  <a:gd name="T64" fmla="*/ 42 w 193"/>
                  <a:gd name="T65" fmla="*/ 16 h 84"/>
                  <a:gd name="T66" fmla="*/ 30 w 193"/>
                  <a:gd name="T67" fmla="*/ 23 h 84"/>
                  <a:gd name="T68" fmla="*/ 32 w 193"/>
                  <a:gd name="T69" fmla="*/ 28 h 84"/>
                  <a:gd name="T70" fmla="*/ 28 w 193"/>
                  <a:gd name="T71" fmla="*/ 29 h 84"/>
                  <a:gd name="T72" fmla="*/ 25 w 193"/>
                  <a:gd name="T73" fmla="*/ 25 h 84"/>
                  <a:gd name="T74" fmla="*/ 18 w 193"/>
                  <a:gd name="T75" fmla="*/ 32 h 84"/>
                  <a:gd name="T76" fmla="*/ 16 w 193"/>
                  <a:gd name="T77" fmla="*/ 28 h 84"/>
                  <a:gd name="T78" fmla="*/ 11 w 193"/>
                  <a:gd name="T79" fmla="*/ 28 h 84"/>
                  <a:gd name="T80" fmla="*/ 0 w 193"/>
                  <a:gd name="T81" fmla="*/ 28 h 84"/>
                  <a:gd name="T82" fmla="*/ 0 w 193"/>
                  <a:gd name="T83" fmla="*/ 33 h 84"/>
                  <a:gd name="T84" fmla="*/ 8 w 193"/>
                  <a:gd name="T85" fmla="*/ 46 h 84"/>
                  <a:gd name="T86" fmla="*/ 42 w 193"/>
                  <a:gd name="T87" fmla="*/ 42 h 84"/>
                  <a:gd name="T88" fmla="*/ 74 w 193"/>
                  <a:gd name="T89" fmla="*/ 22 h 84"/>
                  <a:gd name="T90" fmla="*/ 92 w 193"/>
                  <a:gd name="T91" fmla="*/ 46 h 84"/>
                  <a:gd name="T92" fmla="*/ 112 w 193"/>
                  <a:gd name="T93" fmla="*/ 70 h 84"/>
                  <a:gd name="T94" fmla="*/ 134 w 193"/>
                  <a:gd name="T95" fmla="*/ 84 h 84"/>
                  <a:gd name="T96" fmla="*/ 172 w 193"/>
                  <a:gd name="T97" fmla="*/ 82 h 84"/>
                  <a:gd name="T98" fmla="*/ 193 w 193"/>
                  <a:gd name="T99" fmla="*/ 71 h 84"/>
                  <a:gd name="T100" fmla="*/ 179 w 193"/>
                  <a:gd name="T101" fmla="*/ 56 h 84"/>
                  <a:gd name="T102" fmla="*/ 179 w 193"/>
                  <a:gd name="T103" fmla="*/ 56 h 84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193"/>
                  <a:gd name="T157" fmla="*/ 0 h 84"/>
                  <a:gd name="T158" fmla="*/ 193 w 193"/>
                  <a:gd name="T159" fmla="*/ 84 h 84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193" h="84">
                    <a:moveTo>
                      <a:pt x="179" y="56"/>
                    </a:moveTo>
                    <a:lnTo>
                      <a:pt x="172" y="67"/>
                    </a:lnTo>
                    <a:lnTo>
                      <a:pt x="168" y="56"/>
                    </a:lnTo>
                    <a:lnTo>
                      <a:pt x="158" y="61"/>
                    </a:lnTo>
                    <a:lnTo>
                      <a:pt x="162" y="68"/>
                    </a:lnTo>
                    <a:lnTo>
                      <a:pt x="155" y="64"/>
                    </a:lnTo>
                    <a:lnTo>
                      <a:pt x="148" y="71"/>
                    </a:lnTo>
                    <a:lnTo>
                      <a:pt x="148" y="54"/>
                    </a:lnTo>
                    <a:lnTo>
                      <a:pt x="141" y="50"/>
                    </a:lnTo>
                    <a:lnTo>
                      <a:pt x="141" y="58"/>
                    </a:lnTo>
                    <a:lnTo>
                      <a:pt x="131" y="51"/>
                    </a:lnTo>
                    <a:lnTo>
                      <a:pt x="134" y="44"/>
                    </a:lnTo>
                    <a:lnTo>
                      <a:pt x="124" y="46"/>
                    </a:lnTo>
                    <a:lnTo>
                      <a:pt x="123" y="35"/>
                    </a:lnTo>
                    <a:lnTo>
                      <a:pt x="116" y="36"/>
                    </a:lnTo>
                    <a:lnTo>
                      <a:pt x="114" y="28"/>
                    </a:lnTo>
                    <a:lnTo>
                      <a:pt x="106" y="15"/>
                    </a:lnTo>
                    <a:lnTo>
                      <a:pt x="109" y="23"/>
                    </a:lnTo>
                    <a:lnTo>
                      <a:pt x="100" y="23"/>
                    </a:lnTo>
                    <a:lnTo>
                      <a:pt x="100" y="14"/>
                    </a:lnTo>
                    <a:lnTo>
                      <a:pt x="95" y="18"/>
                    </a:lnTo>
                    <a:lnTo>
                      <a:pt x="89" y="9"/>
                    </a:lnTo>
                    <a:lnTo>
                      <a:pt x="82" y="9"/>
                    </a:lnTo>
                    <a:lnTo>
                      <a:pt x="81" y="2"/>
                    </a:lnTo>
                    <a:lnTo>
                      <a:pt x="72" y="0"/>
                    </a:lnTo>
                    <a:lnTo>
                      <a:pt x="70" y="15"/>
                    </a:lnTo>
                    <a:lnTo>
                      <a:pt x="63" y="8"/>
                    </a:lnTo>
                    <a:lnTo>
                      <a:pt x="53" y="9"/>
                    </a:lnTo>
                    <a:lnTo>
                      <a:pt x="54" y="15"/>
                    </a:lnTo>
                    <a:lnTo>
                      <a:pt x="49" y="15"/>
                    </a:lnTo>
                    <a:lnTo>
                      <a:pt x="47" y="21"/>
                    </a:lnTo>
                    <a:lnTo>
                      <a:pt x="39" y="22"/>
                    </a:lnTo>
                    <a:lnTo>
                      <a:pt x="42" y="16"/>
                    </a:lnTo>
                    <a:lnTo>
                      <a:pt x="30" y="23"/>
                    </a:lnTo>
                    <a:lnTo>
                      <a:pt x="32" y="28"/>
                    </a:lnTo>
                    <a:lnTo>
                      <a:pt x="28" y="29"/>
                    </a:lnTo>
                    <a:lnTo>
                      <a:pt x="25" y="25"/>
                    </a:lnTo>
                    <a:lnTo>
                      <a:pt x="18" y="32"/>
                    </a:lnTo>
                    <a:lnTo>
                      <a:pt x="16" y="28"/>
                    </a:lnTo>
                    <a:lnTo>
                      <a:pt x="11" y="28"/>
                    </a:lnTo>
                    <a:lnTo>
                      <a:pt x="0" y="28"/>
                    </a:lnTo>
                    <a:lnTo>
                      <a:pt x="0" y="33"/>
                    </a:lnTo>
                    <a:lnTo>
                      <a:pt x="8" y="46"/>
                    </a:lnTo>
                    <a:lnTo>
                      <a:pt x="42" y="42"/>
                    </a:lnTo>
                    <a:lnTo>
                      <a:pt x="74" y="22"/>
                    </a:lnTo>
                    <a:lnTo>
                      <a:pt x="92" y="46"/>
                    </a:lnTo>
                    <a:lnTo>
                      <a:pt x="112" y="70"/>
                    </a:lnTo>
                    <a:lnTo>
                      <a:pt x="134" y="84"/>
                    </a:lnTo>
                    <a:lnTo>
                      <a:pt x="172" y="82"/>
                    </a:lnTo>
                    <a:lnTo>
                      <a:pt x="193" y="71"/>
                    </a:lnTo>
                    <a:lnTo>
                      <a:pt x="179" y="56"/>
                    </a:lnTo>
                    <a:close/>
                  </a:path>
                </a:pathLst>
              </a:custGeom>
              <a:solidFill>
                <a:srgbClr val="6600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22" name="Freeform 181"/>
              <p:cNvSpPr>
                <a:spLocks/>
              </p:cNvSpPr>
              <p:nvPr/>
            </p:nvSpPr>
            <p:spPr bwMode="auto">
              <a:xfrm>
                <a:off x="2471" y="1638"/>
                <a:ext cx="34" cy="192"/>
              </a:xfrm>
              <a:custGeom>
                <a:avLst/>
                <a:gdLst>
                  <a:gd name="T0" fmla="*/ 34 w 34"/>
                  <a:gd name="T1" fmla="*/ 23 h 192"/>
                  <a:gd name="T2" fmla="*/ 27 w 34"/>
                  <a:gd name="T3" fmla="*/ 192 h 192"/>
                  <a:gd name="T4" fmla="*/ 0 w 34"/>
                  <a:gd name="T5" fmla="*/ 185 h 192"/>
                  <a:gd name="T6" fmla="*/ 9 w 34"/>
                  <a:gd name="T7" fmla="*/ 0 h 192"/>
                  <a:gd name="T8" fmla="*/ 34 w 34"/>
                  <a:gd name="T9" fmla="*/ 23 h 192"/>
                  <a:gd name="T10" fmla="*/ 34 w 34"/>
                  <a:gd name="T11" fmla="*/ 23 h 1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4"/>
                  <a:gd name="T19" fmla="*/ 0 h 192"/>
                  <a:gd name="T20" fmla="*/ 34 w 34"/>
                  <a:gd name="T21" fmla="*/ 192 h 1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4" h="192">
                    <a:moveTo>
                      <a:pt x="34" y="23"/>
                    </a:moveTo>
                    <a:lnTo>
                      <a:pt x="27" y="192"/>
                    </a:lnTo>
                    <a:lnTo>
                      <a:pt x="0" y="185"/>
                    </a:lnTo>
                    <a:lnTo>
                      <a:pt x="9" y="0"/>
                    </a:lnTo>
                    <a:lnTo>
                      <a:pt x="34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23" name="Freeform 182"/>
              <p:cNvSpPr>
                <a:spLocks/>
              </p:cNvSpPr>
              <p:nvPr/>
            </p:nvSpPr>
            <p:spPr bwMode="auto">
              <a:xfrm>
                <a:off x="1932" y="2491"/>
                <a:ext cx="203" cy="109"/>
              </a:xfrm>
              <a:custGeom>
                <a:avLst/>
                <a:gdLst>
                  <a:gd name="T0" fmla="*/ 189 w 203"/>
                  <a:gd name="T1" fmla="*/ 98 h 109"/>
                  <a:gd name="T2" fmla="*/ 189 w 203"/>
                  <a:gd name="T3" fmla="*/ 76 h 109"/>
                  <a:gd name="T4" fmla="*/ 185 w 203"/>
                  <a:gd name="T5" fmla="*/ 76 h 109"/>
                  <a:gd name="T6" fmla="*/ 184 w 203"/>
                  <a:gd name="T7" fmla="*/ 71 h 109"/>
                  <a:gd name="T8" fmla="*/ 178 w 203"/>
                  <a:gd name="T9" fmla="*/ 67 h 109"/>
                  <a:gd name="T10" fmla="*/ 180 w 203"/>
                  <a:gd name="T11" fmla="*/ 60 h 109"/>
                  <a:gd name="T12" fmla="*/ 174 w 203"/>
                  <a:gd name="T13" fmla="*/ 57 h 109"/>
                  <a:gd name="T14" fmla="*/ 173 w 203"/>
                  <a:gd name="T15" fmla="*/ 62 h 109"/>
                  <a:gd name="T16" fmla="*/ 166 w 203"/>
                  <a:gd name="T17" fmla="*/ 52 h 109"/>
                  <a:gd name="T18" fmla="*/ 167 w 203"/>
                  <a:gd name="T19" fmla="*/ 50 h 109"/>
                  <a:gd name="T20" fmla="*/ 161 w 203"/>
                  <a:gd name="T21" fmla="*/ 48 h 109"/>
                  <a:gd name="T22" fmla="*/ 160 w 203"/>
                  <a:gd name="T23" fmla="*/ 42 h 109"/>
                  <a:gd name="T24" fmla="*/ 150 w 203"/>
                  <a:gd name="T25" fmla="*/ 36 h 109"/>
                  <a:gd name="T26" fmla="*/ 152 w 203"/>
                  <a:gd name="T27" fmla="*/ 41 h 109"/>
                  <a:gd name="T28" fmla="*/ 142 w 203"/>
                  <a:gd name="T29" fmla="*/ 38 h 109"/>
                  <a:gd name="T30" fmla="*/ 135 w 203"/>
                  <a:gd name="T31" fmla="*/ 25 h 109"/>
                  <a:gd name="T32" fmla="*/ 135 w 203"/>
                  <a:gd name="T33" fmla="*/ 32 h 109"/>
                  <a:gd name="T34" fmla="*/ 121 w 203"/>
                  <a:gd name="T35" fmla="*/ 21 h 109"/>
                  <a:gd name="T36" fmla="*/ 117 w 203"/>
                  <a:gd name="T37" fmla="*/ 21 h 109"/>
                  <a:gd name="T38" fmla="*/ 119 w 203"/>
                  <a:gd name="T39" fmla="*/ 27 h 109"/>
                  <a:gd name="T40" fmla="*/ 111 w 203"/>
                  <a:gd name="T41" fmla="*/ 25 h 109"/>
                  <a:gd name="T42" fmla="*/ 104 w 203"/>
                  <a:gd name="T43" fmla="*/ 14 h 109"/>
                  <a:gd name="T44" fmla="*/ 104 w 203"/>
                  <a:gd name="T45" fmla="*/ 21 h 109"/>
                  <a:gd name="T46" fmla="*/ 100 w 203"/>
                  <a:gd name="T47" fmla="*/ 15 h 109"/>
                  <a:gd name="T48" fmla="*/ 91 w 203"/>
                  <a:gd name="T49" fmla="*/ 21 h 109"/>
                  <a:gd name="T50" fmla="*/ 84 w 203"/>
                  <a:gd name="T51" fmla="*/ 22 h 109"/>
                  <a:gd name="T52" fmla="*/ 87 w 203"/>
                  <a:gd name="T53" fmla="*/ 13 h 109"/>
                  <a:gd name="T54" fmla="*/ 82 w 203"/>
                  <a:gd name="T55" fmla="*/ 18 h 109"/>
                  <a:gd name="T56" fmla="*/ 77 w 203"/>
                  <a:gd name="T57" fmla="*/ 15 h 109"/>
                  <a:gd name="T58" fmla="*/ 68 w 203"/>
                  <a:gd name="T59" fmla="*/ 18 h 109"/>
                  <a:gd name="T60" fmla="*/ 73 w 203"/>
                  <a:gd name="T61" fmla="*/ 20 h 109"/>
                  <a:gd name="T62" fmla="*/ 66 w 203"/>
                  <a:gd name="T63" fmla="*/ 24 h 109"/>
                  <a:gd name="T64" fmla="*/ 61 w 203"/>
                  <a:gd name="T65" fmla="*/ 21 h 109"/>
                  <a:gd name="T66" fmla="*/ 54 w 203"/>
                  <a:gd name="T67" fmla="*/ 25 h 109"/>
                  <a:gd name="T68" fmla="*/ 47 w 203"/>
                  <a:gd name="T69" fmla="*/ 24 h 109"/>
                  <a:gd name="T70" fmla="*/ 40 w 203"/>
                  <a:gd name="T71" fmla="*/ 28 h 109"/>
                  <a:gd name="T72" fmla="*/ 44 w 203"/>
                  <a:gd name="T73" fmla="*/ 29 h 109"/>
                  <a:gd name="T74" fmla="*/ 38 w 203"/>
                  <a:gd name="T75" fmla="*/ 32 h 109"/>
                  <a:gd name="T76" fmla="*/ 33 w 203"/>
                  <a:gd name="T77" fmla="*/ 29 h 109"/>
                  <a:gd name="T78" fmla="*/ 30 w 203"/>
                  <a:gd name="T79" fmla="*/ 36 h 109"/>
                  <a:gd name="T80" fmla="*/ 26 w 203"/>
                  <a:gd name="T81" fmla="*/ 35 h 109"/>
                  <a:gd name="T82" fmla="*/ 21 w 203"/>
                  <a:gd name="T83" fmla="*/ 38 h 109"/>
                  <a:gd name="T84" fmla="*/ 21 w 203"/>
                  <a:gd name="T85" fmla="*/ 42 h 109"/>
                  <a:gd name="T86" fmla="*/ 16 w 203"/>
                  <a:gd name="T87" fmla="*/ 43 h 109"/>
                  <a:gd name="T88" fmla="*/ 0 w 203"/>
                  <a:gd name="T89" fmla="*/ 52 h 109"/>
                  <a:gd name="T90" fmla="*/ 23 w 203"/>
                  <a:gd name="T91" fmla="*/ 20 h 109"/>
                  <a:gd name="T92" fmla="*/ 72 w 203"/>
                  <a:gd name="T93" fmla="*/ 0 h 109"/>
                  <a:gd name="T94" fmla="*/ 122 w 203"/>
                  <a:gd name="T95" fmla="*/ 4 h 109"/>
                  <a:gd name="T96" fmla="*/ 173 w 203"/>
                  <a:gd name="T97" fmla="*/ 36 h 109"/>
                  <a:gd name="T98" fmla="*/ 198 w 203"/>
                  <a:gd name="T99" fmla="*/ 63 h 109"/>
                  <a:gd name="T100" fmla="*/ 203 w 203"/>
                  <a:gd name="T101" fmla="*/ 88 h 109"/>
                  <a:gd name="T102" fmla="*/ 198 w 203"/>
                  <a:gd name="T103" fmla="*/ 109 h 109"/>
                  <a:gd name="T104" fmla="*/ 189 w 203"/>
                  <a:gd name="T105" fmla="*/ 98 h 109"/>
                  <a:gd name="T106" fmla="*/ 189 w 203"/>
                  <a:gd name="T107" fmla="*/ 98 h 109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3"/>
                  <a:gd name="T163" fmla="*/ 0 h 109"/>
                  <a:gd name="T164" fmla="*/ 203 w 203"/>
                  <a:gd name="T165" fmla="*/ 109 h 109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3" h="109">
                    <a:moveTo>
                      <a:pt x="189" y="98"/>
                    </a:moveTo>
                    <a:lnTo>
                      <a:pt x="189" y="76"/>
                    </a:lnTo>
                    <a:lnTo>
                      <a:pt x="185" y="76"/>
                    </a:lnTo>
                    <a:lnTo>
                      <a:pt x="184" y="71"/>
                    </a:lnTo>
                    <a:lnTo>
                      <a:pt x="178" y="67"/>
                    </a:lnTo>
                    <a:lnTo>
                      <a:pt x="180" y="60"/>
                    </a:lnTo>
                    <a:lnTo>
                      <a:pt x="174" y="57"/>
                    </a:lnTo>
                    <a:lnTo>
                      <a:pt x="173" y="62"/>
                    </a:lnTo>
                    <a:lnTo>
                      <a:pt x="166" y="52"/>
                    </a:lnTo>
                    <a:lnTo>
                      <a:pt x="167" y="50"/>
                    </a:lnTo>
                    <a:lnTo>
                      <a:pt x="161" y="48"/>
                    </a:lnTo>
                    <a:lnTo>
                      <a:pt x="160" y="42"/>
                    </a:lnTo>
                    <a:lnTo>
                      <a:pt x="150" y="36"/>
                    </a:lnTo>
                    <a:lnTo>
                      <a:pt x="152" y="41"/>
                    </a:lnTo>
                    <a:lnTo>
                      <a:pt x="142" y="38"/>
                    </a:lnTo>
                    <a:lnTo>
                      <a:pt x="135" y="25"/>
                    </a:lnTo>
                    <a:lnTo>
                      <a:pt x="135" y="32"/>
                    </a:lnTo>
                    <a:lnTo>
                      <a:pt x="121" y="21"/>
                    </a:lnTo>
                    <a:lnTo>
                      <a:pt x="117" y="21"/>
                    </a:lnTo>
                    <a:lnTo>
                      <a:pt x="119" y="27"/>
                    </a:lnTo>
                    <a:lnTo>
                      <a:pt x="111" y="25"/>
                    </a:lnTo>
                    <a:lnTo>
                      <a:pt x="104" y="14"/>
                    </a:lnTo>
                    <a:lnTo>
                      <a:pt x="104" y="21"/>
                    </a:lnTo>
                    <a:lnTo>
                      <a:pt x="100" y="15"/>
                    </a:lnTo>
                    <a:lnTo>
                      <a:pt x="91" y="21"/>
                    </a:lnTo>
                    <a:lnTo>
                      <a:pt x="84" y="22"/>
                    </a:lnTo>
                    <a:lnTo>
                      <a:pt x="87" y="13"/>
                    </a:lnTo>
                    <a:lnTo>
                      <a:pt x="82" y="18"/>
                    </a:lnTo>
                    <a:lnTo>
                      <a:pt x="77" y="15"/>
                    </a:lnTo>
                    <a:lnTo>
                      <a:pt x="68" y="18"/>
                    </a:lnTo>
                    <a:lnTo>
                      <a:pt x="73" y="20"/>
                    </a:lnTo>
                    <a:lnTo>
                      <a:pt x="66" y="24"/>
                    </a:lnTo>
                    <a:lnTo>
                      <a:pt x="61" y="21"/>
                    </a:lnTo>
                    <a:lnTo>
                      <a:pt x="54" y="25"/>
                    </a:lnTo>
                    <a:lnTo>
                      <a:pt x="47" y="24"/>
                    </a:lnTo>
                    <a:lnTo>
                      <a:pt x="40" y="28"/>
                    </a:lnTo>
                    <a:lnTo>
                      <a:pt x="44" y="29"/>
                    </a:lnTo>
                    <a:lnTo>
                      <a:pt x="38" y="32"/>
                    </a:lnTo>
                    <a:lnTo>
                      <a:pt x="33" y="29"/>
                    </a:lnTo>
                    <a:lnTo>
                      <a:pt x="30" y="36"/>
                    </a:lnTo>
                    <a:lnTo>
                      <a:pt x="26" y="35"/>
                    </a:lnTo>
                    <a:lnTo>
                      <a:pt x="21" y="38"/>
                    </a:lnTo>
                    <a:lnTo>
                      <a:pt x="21" y="42"/>
                    </a:lnTo>
                    <a:lnTo>
                      <a:pt x="16" y="43"/>
                    </a:lnTo>
                    <a:lnTo>
                      <a:pt x="0" y="52"/>
                    </a:lnTo>
                    <a:lnTo>
                      <a:pt x="23" y="20"/>
                    </a:lnTo>
                    <a:lnTo>
                      <a:pt x="72" y="0"/>
                    </a:lnTo>
                    <a:lnTo>
                      <a:pt x="122" y="4"/>
                    </a:lnTo>
                    <a:lnTo>
                      <a:pt x="173" y="36"/>
                    </a:lnTo>
                    <a:lnTo>
                      <a:pt x="198" y="63"/>
                    </a:lnTo>
                    <a:lnTo>
                      <a:pt x="203" y="88"/>
                    </a:lnTo>
                    <a:lnTo>
                      <a:pt x="198" y="109"/>
                    </a:lnTo>
                    <a:lnTo>
                      <a:pt x="189" y="98"/>
                    </a:lnTo>
                    <a:close/>
                  </a:path>
                </a:pathLst>
              </a:custGeom>
              <a:solidFill>
                <a:srgbClr val="DEBFE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24" name="Freeform 183"/>
              <p:cNvSpPr>
                <a:spLocks/>
              </p:cNvSpPr>
              <p:nvPr/>
            </p:nvSpPr>
            <p:spPr bwMode="auto">
              <a:xfrm>
                <a:off x="2467" y="1911"/>
                <a:ext cx="35" cy="118"/>
              </a:xfrm>
              <a:custGeom>
                <a:avLst/>
                <a:gdLst>
                  <a:gd name="T0" fmla="*/ 25 w 35"/>
                  <a:gd name="T1" fmla="*/ 0 h 118"/>
                  <a:gd name="T2" fmla="*/ 35 w 35"/>
                  <a:gd name="T3" fmla="*/ 118 h 118"/>
                  <a:gd name="T4" fmla="*/ 3 w 35"/>
                  <a:gd name="T5" fmla="*/ 105 h 118"/>
                  <a:gd name="T6" fmla="*/ 0 w 35"/>
                  <a:gd name="T7" fmla="*/ 17 h 118"/>
                  <a:gd name="T8" fmla="*/ 25 w 35"/>
                  <a:gd name="T9" fmla="*/ 0 h 118"/>
                  <a:gd name="T10" fmla="*/ 25 w 35"/>
                  <a:gd name="T11" fmla="*/ 0 h 1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118"/>
                  <a:gd name="T20" fmla="*/ 35 w 35"/>
                  <a:gd name="T21" fmla="*/ 118 h 1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118">
                    <a:moveTo>
                      <a:pt x="25" y="0"/>
                    </a:moveTo>
                    <a:lnTo>
                      <a:pt x="35" y="118"/>
                    </a:lnTo>
                    <a:lnTo>
                      <a:pt x="3" y="105"/>
                    </a:lnTo>
                    <a:lnTo>
                      <a:pt x="0" y="17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25" name="Freeform 184"/>
              <p:cNvSpPr>
                <a:spLocks/>
              </p:cNvSpPr>
              <p:nvPr/>
            </p:nvSpPr>
            <p:spPr bwMode="auto">
              <a:xfrm>
                <a:off x="2473" y="2127"/>
                <a:ext cx="31" cy="197"/>
              </a:xfrm>
              <a:custGeom>
                <a:avLst/>
                <a:gdLst>
                  <a:gd name="T0" fmla="*/ 26 w 31"/>
                  <a:gd name="T1" fmla="*/ 0 h 197"/>
                  <a:gd name="T2" fmla="*/ 26 w 31"/>
                  <a:gd name="T3" fmla="*/ 1 h 197"/>
                  <a:gd name="T4" fmla="*/ 26 w 31"/>
                  <a:gd name="T5" fmla="*/ 7 h 197"/>
                  <a:gd name="T6" fmla="*/ 26 w 31"/>
                  <a:gd name="T7" fmla="*/ 14 h 197"/>
                  <a:gd name="T8" fmla="*/ 28 w 31"/>
                  <a:gd name="T9" fmla="*/ 24 h 197"/>
                  <a:gd name="T10" fmla="*/ 28 w 31"/>
                  <a:gd name="T11" fmla="*/ 36 h 197"/>
                  <a:gd name="T12" fmla="*/ 29 w 31"/>
                  <a:gd name="T13" fmla="*/ 50 h 197"/>
                  <a:gd name="T14" fmla="*/ 29 w 31"/>
                  <a:gd name="T15" fmla="*/ 66 h 197"/>
                  <a:gd name="T16" fmla="*/ 31 w 31"/>
                  <a:gd name="T17" fmla="*/ 83 h 197"/>
                  <a:gd name="T18" fmla="*/ 31 w 31"/>
                  <a:gd name="T19" fmla="*/ 98 h 197"/>
                  <a:gd name="T20" fmla="*/ 31 w 31"/>
                  <a:gd name="T21" fmla="*/ 115 h 197"/>
                  <a:gd name="T22" fmla="*/ 31 w 31"/>
                  <a:gd name="T23" fmla="*/ 132 h 197"/>
                  <a:gd name="T24" fmla="*/ 31 w 31"/>
                  <a:gd name="T25" fmla="*/ 148 h 197"/>
                  <a:gd name="T26" fmla="*/ 31 w 31"/>
                  <a:gd name="T27" fmla="*/ 162 h 197"/>
                  <a:gd name="T28" fmla="*/ 31 w 31"/>
                  <a:gd name="T29" fmla="*/ 176 h 197"/>
                  <a:gd name="T30" fmla="*/ 31 w 31"/>
                  <a:gd name="T31" fmla="*/ 188 h 197"/>
                  <a:gd name="T32" fmla="*/ 31 w 31"/>
                  <a:gd name="T33" fmla="*/ 197 h 197"/>
                  <a:gd name="T34" fmla="*/ 4 w 31"/>
                  <a:gd name="T35" fmla="*/ 197 h 197"/>
                  <a:gd name="T36" fmla="*/ 3 w 31"/>
                  <a:gd name="T37" fmla="*/ 26 h 197"/>
                  <a:gd name="T38" fmla="*/ 0 w 31"/>
                  <a:gd name="T39" fmla="*/ 4 h 197"/>
                  <a:gd name="T40" fmla="*/ 26 w 31"/>
                  <a:gd name="T41" fmla="*/ 0 h 197"/>
                  <a:gd name="T42" fmla="*/ 26 w 31"/>
                  <a:gd name="T43" fmla="*/ 0 h 19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1"/>
                  <a:gd name="T67" fmla="*/ 0 h 197"/>
                  <a:gd name="T68" fmla="*/ 31 w 31"/>
                  <a:gd name="T69" fmla="*/ 197 h 19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1" h="197">
                    <a:moveTo>
                      <a:pt x="26" y="0"/>
                    </a:moveTo>
                    <a:lnTo>
                      <a:pt x="26" y="1"/>
                    </a:lnTo>
                    <a:lnTo>
                      <a:pt x="26" y="7"/>
                    </a:lnTo>
                    <a:lnTo>
                      <a:pt x="26" y="14"/>
                    </a:lnTo>
                    <a:lnTo>
                      <a:pt x="28" y="24"/>
                    </a:lnTo>
                    <a:lnTo>
                      <a:pt x="28" y="36"/>
                    </a:lnTo>
                    <a:lnTo>
                      <a:pt x="29" y="50"/>
                    </a:lnTo>
                    <a:lnTo>
                      <a:pt x="29" y="66"/>
                    </a:lnTo>
                    <a:lnTo>
                      <a:pt x="31" y="83"/>
                    </a:lnTo>
                    <a:lnTo>
                      <a:pt x="31" y="98"/>
                    </a:lnTo>
                    <a:lnTo>
                      <a:pt x="31" y="115"/>
                    </a:lnTo>
                    <a:lnTo>
                      <a:pt x="31" y="132"/>
                    </a:lnTo>
                    <a:lnTo>
                      <a:pt x="31" y="148"/>
                    </a:lnTo>
                    <a:lnTo>
                      <a:pt x="31" y="162"/>
                    </a:lnTo>
                    <a:lnTo>
                      <a:pt x="31" y="176"/>
                    </a:lnTo>
                    <a:lnTo>
                      <a:pt x="31" y="188"/>
                    </a:lnTo>
                    <a:lnTo>
                      <a:pt x="31" y="197"/>
                    </a:lnTo>
                    <a:lnTo>
                      <a:pt x="4" y="197"/>
                    </a:lnTo>
                    <a:lnTo>
                      <a:pt x="3" y="26"/>
                    </a:lnTo>
                    <a:lnTo>
                      <a:pt x="0" y="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26" name="Freeform 185"/>
              <p:cNvSpPr>
                <a:spLocks/>
              </p:cNvSpPr>
              <p:nvPr/>
            </p:nvSpPr>
            <p:spPr bwMode="auto">
              <a:xfrm>
                <a:off x="2084" y="2567"/>
                <a:ext cx="114" cy="229"/>
              </a:xfrm>
              <a:custGeom>
                <a:avLst/>
                <a:gdLst>
                  <a:gd name="T0" fmla="*/ 51 w 114"/>
                  <a:gd name="T1" fmla="*/ 229 h 229"/>
                  <a:gd name="T2" fmla="*/ 32 w 114"/>
                  <a:gd name="T3" fmla="*/ 228 h 229"/>
                  <a:gd name="T4" fmla="*/ 33 w 114"/>
                  <a:gd name="T5" fmla="*/ 222 h 229"/>
                  <a:gd name="T6" fmla="*/ 28 w 114"/>
                  <a:gd name="T7" fmla="*/ 219 h 229"/>
                  <a:gd name="T8" fmla="*/ 30 w 114"/>
                  <a:gd name="T9" fmla="*/ 211 h 229"/>
                  <a:gd name="T10" fmla="*/ 23 w 114"/>
                  <a:gd name="T11" fmla="*/ 211 h 229"/>
                  <a:gd name="T12" fmla="*/ 22 w 114"/>
                  <a:gd name="T13" fmla="*/ 204 h 229"/>
                  <a:gd name="T14" fmla="*/ 29 w 114"/>
                  <a:gd name="T15" fmla="*/ 203 h 229"/>
                  <a:gd name="T16" fmla="*/ 29 w 114"/>
                  <a:gd name="T17" fmla="*/ 193 h 229"/>
                  <a:gd name="T18" fmla="*/ 23 w 114"/>
                  <a:gd name="T19" fmla="*/ 196 h 229"/>
                  <a:gd name="T20" fmla="*/ 18 w 114"/>
                  <a:gd name="T21" fmla="*/ 191 h 229"/>
                  <a:gd name="T22" fmla="*/ 22 w 114"/>
                  <a:gd name="T23" fmla="*/ 187 h 229"/>
                  <a:gd name="T24" fmla="*/ 14 w 114"/>
                  <a:gd name="T25" fmla="*/ 183 h 229"/>
                  <a:gd name="T26" fmla="*/ 0 w 114"/>
                  <a:gd name="T27" fmla="*/ 159 h 229"/>
                  <a:gd name="T28" fmla="*/ 9 w 114"/>
                  <a:gd name="T29" fmla="*/ 161 h 229"/>
                  <a:gd name="T30" fmla="*/ 11 w 114"/>
                  <a:gd name="T31" fmla="*/ 154 h 229"/>
                  <a:gd name="T32" fmla="*/ 5 w 114"/>
                  <a:gd name="T33" fmla="*/ 154 h 229"/>
                  <a:gd name="T34" fmla="*/ 5 w 114"/>
                  <a:gd name="T35" fmla="*/ 144 h 229"/>
                  <a:gd name="T36" fmla="*/ 16 w 114"/>
                  <a:gd name="T37" fmla="*/ 144 h 229"/>
                  <a:gd name="T38" fmla="*/ 11 w 114"/>
                  <a:gd name="T39" fmla="*/ 127 h 229"/>
                  <a:gd name="T40" fmla="*/ 14 w 114"/>
                  <a:gd name="T41" fmla="*/ 116 h 229"/>
                  <a:gd name="T42" fmla="*/ 18 w 114"/>
                  <a:gd name="T43" fmla="*/ 116 h 229"/>
                  <a:gd name="T44" fmla="*/ 16 w 114"/>
                  <a:gd name="T45" fmla="*/ 107 h 229"/>
                  <a:gd name="T46" fmla="*/ 21 w 114"/>
                  <a:gd name="T47" fmla="*/ 99 h 229"/>
                  <a:gd name="T48" fmla="*/ 28 w 114"/>
                  <a:gd name="T49" fmla="*/ 99 h 229"/>
                  <a:gd name="T50" fmla="*/ 29 w 114"/>
                  <a:gd name="T51" fmla="*/ 92 h 229"/>
                  <a:gd name="T52" fmla="*/ 40 w 114"/>
                  <a:gd name="T53" fmla="*/ 95 h 229"/>
                  <a:gd name="T54" fmla="*/ 47 w 114"/>
                  <a:gd name="T55" fmla="*/ 98 h 229"/>
                  <a:gd name="T56" fmla="*/ 53 w 114"/>
                  <a:gd name="T57" fmla="*/ 93 h 229"/>
                  <a:gd name="T58" fmla="*/ 60 w 114"/>
                  <a:gd name="T59" fmla="*/ 95 h 229"/>
                  <a:gd name="T60" fmla="*/ 65 w 114"/>
                  <a:gd name="T61" fmla="*/ 86 h 229"/>
                  <a:gd name="T62" fmla="*/ 70 w 114"/>
                  <a:gd name="T63" fmla="*/ 85 h 229"/>
                  <a:gd name="T64" fmla="*/ 71 w 114"/>
                  <a:gd name="T65" fmla="*/ 92 h 229"/>
                  <a:gd name="T66" fmla="*/ 68 w 114"/>
                  <a:gd name="T67" fmla="*/ 96 h 229"/>
                  <a:gd name="T68" fmla="*/ 74 w 114"/>
                  <a:gd name="T69" fmla="*/ 103 h 229"/>
                  <a:gd name="T70" fmla="*/ 81 w 114"/>
                  <a:gd name="T71" fmla="*/ 100 h 229"/>
                  <a:gd name="T72" fmla="*/ 82 w 114"/>
                  <a:gd name="T73" fmla="*/ 96 h 229"/>
                  <a:gd name="T74" fmla="*/ 88 w 114"/>
                  <a:gd name="T75" fmla="*/ 95 h 229"/>
                  <a:gd name="T76" fmla="*/ 92 w 114"/>
                  <a:gd name="T77" fmla="*/ 86 h 229"/>
                  <a:gd name="T78" fmla="*/ 98 w 114"/>
                  <a:gd name="T79" fmla="*/ 84 h 229"/>
                  <a:gd name="T80" fmla="*/ 98 w 114"/>
                  <a:gd name="T81" fmla="*/ 74 h 229"/>
                  <a:gd name="T82" fmla="*/ 98 w 114"/>
                  <a:gd name="T83" fmla="*/ 68 h 229"/>
                  <a:gd name="T84" fmla="*/ 102 w 114"/>
                  <a:gd name="T85" fmla="*/ 65 h 229"/>
                  <a:gd name="T86" fmla="*/ 102 w 114"/>
                  <a:gd name="T87" fmla="*/ 60 h 229"/>
                  <a:gd name="T88" fmla="*/ 98 w 114"/>
                  <a:gd name="T89" fmla="*/ 57 h 229"/>
                  <a:gd name="T90" fmla="*/ 95 w 114"/>
                  <a:gd name="T91" fmla="*/ 51 h 229"/>
                  <a:gd name="T92" fmla="*/ 91 w 114"/>
                  <a:gd name="T93" fmla="*/ 50 h 229"/>
                  <a:gd name="T94" fmla="*/ 95 w 114"/>
                  <a:gd name="T95" fmla="*/ 35 h 229"/>
                  <a:gd name="T96" fmla="*/ 89 w 114"/>
                  <a:gd name="T97" fmla="*/ 33 h 229"/>
                  <a:gd name="T98" fmla="*/ 88 w 114"/>
                  <a:gd name="T99" fmla="*/ 26 h 229"/>
                  <a:gd name="T100" fmla="*/ 79 w 114"/>
                  <a:gd name="T101" fmla="*/ 22 h 229"/>
                  <a:gd name="T102" fmla="*/ 84 w 114"/>
                  <a:gd name="T103" fmla="*/ 12 h 229"/>
                  <a:gd name="T104" fmla="*/ 65 w 114"/>
                  <a:gd name="T105" fmla="*/ 0 h 229"/>
                  <a:gd name="T106" fmla="*/ 102 w 114"/>
                  <a:gd name="T107" fmla="*/ 2 h 229"/>
                  <a:gd name="T108" fmla="*/ 114 w 114"/>
                  <a:gd name="T109" fmla="*/ 64 h 229"/>
                  <a:gd name="T110" fmla="*/ 107 w 114"/>
                  <a:gd name="T111" fmla="*/ 91 h 229"/>
                  <a:gd name="T112" fmla="*/ 89 w 114"/>
                  <a:gd name="T113" fmla="*/ 106 h 229"/>
                  <a:gd name="T114" fmla="*/ 60 w 114"/>
                  <a:gd name="T115" fmla="*/ 127 h 229"/>
                  <a:gd name="T116" fmla="*/ 53 w 114"/>
                  <a:gd name="T117" fmla="*/ 152 h 229"/>
                  <a:gd name="T118" fmla="*/ 60 w 114"/>
                  <a:gd name="T119" fmla="*/ 187 h 229"/>
                  <a:gd name="T120" fmla="*/ 70 w 114"/>
                  <a:gd name="T121" fmla="*/ 224 h 229"/>
                  <a:gd name="T122" fmla="*/ 51 w 114"/>
                  <a:gd name="T123" fmla="*/ 229 h 229"/>
                  <a:gd name="T124" fmla="*/ 51 w 114"/>
                  <a:gd name="T125" fmla="*/ 229 h 229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14"/>
                  <a:gd name="T190" fmla="*/ 0 h 229"/>
                  <a:gd name="T191" fmla="*/ 114 w 114"/>
                  <a:gd name="T192" fmla="*/ 229 h 229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14" h="229">
                    <a:moveTo>
                      <a:pt x="51" y="229"/>
                    </a:moveTo>
                    <a:lnTo>
                      <a:pt x="32" y="228"/>
                    </a:lnTo>
                    <a:lnTo>
                      <a:pt x="33" y="222"/>
                    </a:lnTo>
                    <a:lnTo>
                      <a:pt x="28" y="219"/>
                    </a:lnTo>
                    <a:lnTo>
                      <a:pt x="30" y="211"/>
                    </a:lnTo>
                    <a:lnTo>
                      <a:pt x="23" y="211"/>
                    </a:lnTo>
                    <a:lnTo>
                      <a:pt x="22" y="204"/>
                    </a:lnTo>
                    <a:lnTo>
                      <a:pt x="29" y="203"/>
                    </a:lnTo>
                    <a:lnTo>
                      <a:pt x="29" y="193"/>
                    </a:lnTo>
                    <a:lnTo>
                      <a:pt x="23" y="196"/>
                    </a:lnTo>
                    <a:lnTo>
                      <a:pt x="18" y="191"/>
                    </a:lnTo>
                    <a:lnTo>
                      <a:pt x="22" y="187"/>
                    </a:lnTo>
                    <a:lnTo>
                      <a:pt x="14" y="183"/>
                    </a:lnTo>
                    <a:lnTo>
                      <a:pt x="0" y="159"/>
                    </a:lnTo>
                    <a:lnTo>
                      <a:pt x="9" y="161"/>
                    </a:lnTo>
                    <a:lnTo>
                      <a:pt x="11" y="154"/>
                    </a:lnTo>
                    <a:lnTo>
                      <a:pt x="5" y="154"/>
                    </a:lnTo>
                    <a:lnTo>
                      <a:pt x="5" y="144"/>
                    </a:lnTo>
                    <a:lnTo>
                      <a:pt x="16" y="144"/>
                    </a:lnTo>
                    <a:lnTo>
                      <a:pt x="11" y="127"/>
                    </a:lnTo>
                    <a:lnTo>
                      <a:pt x="14" y="116"/>
                    </a:lnTo>
                    <a:lnTo>
                      <a:pt x="18" y="116"/>
                    </a:lnTo>
                    <a:lnTo>
                      <a:pt x="16" y="107"/>
                    </a:lnTo>
                    <a:lnTo>
                      <a:pt x="21" y="99"/>
                    </a:lnTo>
                    <a:lnTo>
                      <a:pt x="28" y="99"/>
                    </a:lnTo>
                    <a:lnTo>
                      <a:pt x="29" y="92"/>
                    </a:lnTo>
                    <a:lnTo>
                      <a:pt x="40" y="95"/>
                    </a:lnTo>
                    <a:lnTo>
                      <a:pt x="47" y="98"/>
                    </a:lnTo>
                    <a:lnTo>
                      <a:pt x="53" y="93"/>
                    </a:lnTo>
                    <a:lnTo>
                      <a:pt x="60" y="95"/>
                    </a:lnTo>
                    <a:lnTo>
                      <a:pt x="65" y="86"/>
                    </a:lnTo>
                    <a:lnTo>
                      <a:pt x="70" y="85"/>
                    </a:lnTo>
                    <a:lnTo>
                      <a:pt x="71" y="92"/>
                    </a:lnTo>
                    <a:lnTo>
                      <a:pt x="68" y="96"/>
                    </a:lnTo>
                    <a:lnTo>
                      <a:pt x="74" y="103"/>
                    </a:lnTo>
                    <a:lnTo>
                      <a:pt x="81" y="100"/>
                    </a:lnTo>
                    <a:lnTo>
                      <a:pt x="82" y="96"/>
                    </a:lnTo>
                    <a:lnTo>
                      <a:pt x="88" y="95"/>
                    </a:lnTo>
                    <a:lnTo>
                      <a:pt x="92" y="86"/>
                    </a:lnTo>
                    <a:lnTo>
                      <a:pt x="98" y="84"/>
                    </a:lnTo>
                    <a:lnTo>
                      <a:pt x="98" y="74"/>
                    </a:lnTo>
                    <a:lnTo>
                      <a:pt x="98" y="68"/>
                    </a:lnTo>
                    <a:lnTo>
                      <a:pt x="102" y="65"/>
                    </a:lnTo>
                    <a:lnTo>
                      <a:pt x="102" y="60"/>
                    </a:lnTo>
                    <a:lnTo>
                      <a:pt x="98" y="57"/>
                    </a:lnTo>
                    <a:lnTo>
                      <a:pt x="95" y="51"/>
                    </a:lnTo>
                    <a:lnTo>
                      <a:pt x="91" y="50"/>
                    </a:lnTo>
                    <a:lnTo>
                      <a:pt x="95" y="35"/>
                    </a:lnTo>
                    <a:lnTo>
                      <a:pt x="89" y="33"/>
                    </a:lnTo>
                    <a:lnTo>
                      <a:pt x="88" y="26"/>
                    </a:lnTo>
                    <a:lnTo>
                      <a:pt x="79" y="22"/>
                    </a:lnTo>
                    <a:lnTo>
                      <a:pt x="84" y="12"/>
                    </a:lnTo>
                    <a:lnTo>
                      <a:pt x="65" y="0"/>
                    </a:lnTo>
                    <a:lnTo>
                      <a:pt x="102" y="2"/>
                    </a:lnTo>
                    <a:lnTo>
                      <a:pt x="114" y="64"/>
                    </a:lnTo>
                    <a:lnTo>
                      <a:pt x="107" y="91"/>
                    </a:lnTo>
                    <a:lnTo>
                      <a:pt x="89" y="106"/>
                    </a:lnTo>
                    <a:lnTo>
                      <a:pt x="60" y="127"/>
                    </a:lnTo>
                    <a:lnTo>
                      <a:pt x="53" y="152"/>
                    </a:lnTo>
                    <a:lnTo>
                      <a:pt x="60" y="187"/>
                    </a:lnTo>
                    <a:lnTo>
                      <a:pt x="70" y="224"/>
                    </a:lnTo>
                    <a:lnTo>
                      <a:pt x="51" y="229"/>
                    </a:lnTo>
                    <a:close/>
                  </a:path>
                </a:pathLst>
              </a:custGeom>
              <a:solidFill>
                <a:srgbClr val="6600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27" name="Freeform 186"/>
              <p:cNvSpPr>
                <a:spLocks/>
              </p:cNvSpPr>
              <p:nvPr/>
            </p:nvSpPr>
            <p:spPr bwMode="auto">
              <a:xfrm>
                <a:off x="2502" y="1696"/>
                <a:ext cx="165" cy="626"/>
              </a:xfrm>
              <a:custGeom>
                <a:avLst/>
                <a:gdLst>
                  <a:gd name="T0" fmla="*/ 53 w 165"/>
                  <a:gd name="T1" fmla="*/ 5 h 626"/>
                  <a:gd name="T2" fmla="*/ 51 w 165"/>
                  <a:gd name="T3" fmla="*/ 29 h 626"/>
                  <a:gd name="T4" fmla="*/ 48 w 165"/>
                  <a:gd name="T5" fmla="*/ 67 h 626"/>
                  <a:gd name="T6" fmla="*/ 42 w 165"/>
                  <a:gd name="T7" fmla="*/ 107 h 626"/>
                  <a:gd name="T8" fmla="*/ 41 w 165"/>
                  <a:gd name="T9" fmla="*/ 142 h 626"/>
                  <a:gd name="T10" fmla="*/ 42 w 165"/>
                  <a:gd name="T11" fmla="*/ 165 h 626"/>
                  <a:gd name="T12" fmla="*/ 52 w 165"/>
                  <a:gd name="T13" fmla="*/ 190 h 626"/>
                  <a:gd name="T14" fmla="*/ 70 w 165"/>
                  <a:gd name="T15" fmla="*/ 219 h 626"/>
                  <a:gd name="T16" fmla="*/ 90 w 165"/>
                  <a:gd name="T17" fmla="*/ 249 h 626"/>
                  <a:gd name="T18" fmla="*/ 104 w 165"/>
                  <a:gd name="T19" fmla="*/ 274 h 626"/>
                  <a:gd name="T20" fmla="*/ 109 w 165"/>
                  <a:gd name="T21" fmla="*/ 288 h 626"/>
                  <a:gd name="T22" fmla="*/ 100 w 165"/>
                  <a:gd name="T23" fmla="*/ 303 h 626"/>
                  <a:gd name="T24" fmla="*/ 83 w 165"/>
                  <a:gd name="T25" fmla="*/ 336 h 626"/>
                  <a:gd name="T26" fmla="*/ 62 w 165"/>
                  <a:gd name="T27" fmla="*/ 375 h 626"/>
                  <a:gd name="T28" fmla="*/ 44 w 165"/>
                  <a:gd name="T29" fmla="*/ 415 h 626"/>
                  <a:gd name="T30" fmla="*/ 31 w 165"/>
                  <a:gd name="T31" fmla="*/ 446 h 626"/>
                  <a:gd name="T32" fmla="*/ 28 w 165"/>
                  <a:gd name="T33" fmla="*/ 469 h 626"/>
                  <a:gd name="T34" fmla="*/ 21 w 165"/>
                  <a:gd name="T35" fmla="*/ 494 h 626"/>
                  <a:gd name="T36" fmla="*/ 14 w 165"/>
                  <a:gd name="T37" fmla="*/ 523 h 626"/>
                  <a:gd name="T38" fmla="*/ 7 w 165"/>
                  <a:gd name="T39" fmla="*/ 546 h 626"/>
                  <a:gd name="T40" fmla="*/ 2 w 165"/>
                  <a:gd name="T41" fmla="*/ 563 h 626"/>
                  <a:gd name="T42" fmla="*/ 0 w 165"/>
                  <a:gd name="T43" fmla="*/ 619 h 626"/>
                  <a:gd name="T44" fmla="*/ 18 w 165"/>
                  <a:gd name="T45" fmla="*/ 617 h 626"/>
                  <a:gd name="T46" fmla="*/ 30 w 165"/>
                  <a:gd name="T47" fmla="*/ 581 h 626"/>
                  <a:gd name="T48" fmla="*/ 46 w 165"/>
                  <a:gd name="T49" fmla="*/ 529 h 626"/>
                  <a:gd name="T50" fmla="*/ 66 w 165"/>
                  <a:gd name="T51" fmla="*/ 471 h 626"/>
                  <a:gd name="T52" fmla="*/ 84 w 165"/>
                  <a:gd name="T53" fmla="*/ 427 h 626"/>
                  <a:gd name="T54" fmla="*/ 101 w 165"/>
                  <a:gd name="T55" fmla="*/ 403 h 626"/>
                  <a:gd name="T56" fmla="*/ 118 w 165"/>
                  <a:gd name="T57" fmla="*/ 382 h 626"/>
                  <a:gd name="T58" fmla="*/ 137 w 165"/>
                  <a:gd name="T59" fmla="*/ 355 h 626"/>
                  <a:gd name="T60" fmla="*/ 153 w 165"/>
                  <a:gd name="T61" fmla="*/ 330 h 626"/>
                  <a:gd name="T62" fmla="*/ 163 w 165"/>
                  <a:gd name="T63" fmla="*/ 308 h 626"/>
                  <a:gd name="T64" fmla="*/ 165 w 165"/>
                  <a:gd name="T65" fmla="*/ 289 h 626"/>
                  <a:gd name="T66" fmla="*/ 151 w 165"/>
                  <a:gd name="T67" fmla="*/ 268 h 626"/>
                  <a:gd name="T68" fmla="*/ 129 w 165"/>
                  <a:gd name="T69" fmla="*/ 238 h 626"/>
                  <a:gd name="T70" fmla="*/ 104 w 165"/>
                  <a:gd name="T71" fmla="*/ 201 h 626"/>
                  <a:gd name="T72" fmla="*/ 83 w 165"/>
                  <a:gd name="T73" fmla="*/ 168 h 626"/>
                  <a:gd name="T74" fmla="*/ 72 w 165"/>
                  <a:gd name="T75" fmla="*/ 140 h 626"/>
                  <a:gd name="T76" fmla="*/ 73 w 165"/>
                  <a:gd name="T77" fmla="*/ 120 h 626"/>
                  <a:gd name="T78" fmla="*/ 81 w 165"/>
                  <a:gd name="T79" fmla="*/ 89 h 626"/>
                  <a:gd name="T80" fmla="*/ 95 w 165"/>
                  <a:gd name="T81" fmla="*/ 58 h 626"/>
                  <a:gd name="T82" fmla="*/ 107 w 165"/>
                  <a:gd name="T83" fmla="*/ 28 h 626"/>
                  <a:gd name="T84" fmla="*/ 116 w 165"/>
                  <a:gd name="T85" fmla="*/ 9 h 626"/>
                  <a:gd name="T86" fmla="*/ 55 w 165"/>
                  <a:gd name="T87" fmla="*/ 0 h 62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65"/>
                  <a:gd name="T133" fmla="*/ 0 h 626"/>
                  <a:gd name="T134" fmla="*/ 165 w 165"/>
                  <a:gd name="T135" fmla="*/ 626 h 62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65" h="626">
                    <a:moveTo>
                      <a:pt x="55" y="0"/>
                    </a:moveTo>
                    <a:lnTo>
                      <a:pt x="55" y="1"/>
                    </a:lnTo>
                    <a:lnTo>
                      <a:pt x="53" y="5"/>
                    </a:lnTo>
                    <a:lnTo>
                      <a:pt x="53" y="11"/>
                    </a:lnTo>
                    <a:lnTo>
                      <a:pt x="52" y="19"/>
                    </a:lnTo>
                    <a:lnTo>
                      <a:pt x="51" y="29"/>
                    </a:lnTo>
                    <a:lnTo>
                      <a:pt x="49" y="40"/>
                    </a:lnTo>
                    <a:lnTo>
                      <a:pt x="48" y="53"/>
                    </a:lnTo>
                    <a:lnTo>
                      <a:pt x="48" y="67"/>
                    </a:lnTo>
                    <a:lnTo>
                      <a:pt x="45" y="79"/>
                    </a:lnTo>
                    <a:lnTo>
                      <a:pt x="44" y="93"/>
                    </a:lnTo>
                    <a:lnTo>
                      <a:pt x="42" y="107"/>
                    </a:lnTo>
                    <a:lnTo>
                      <a:pt x="42" y="120"/>
                    </a:lnTo>
                    <a:lnTo>
                      <a:pt x="41" y="131"/>
                    </a:lnTo>
                    <a:lnTo>
                      <a:pt x="41" y="142"/>
                    </a:lnTo>
                    <a:lnTo>
                      <a:pt x="41" y="152"/>
                    </a:lnTo>
                    <a:lnTo>
                      <a:pt x="42" y="159"/>
                    </a:lnTo>
                    <a:lnTo>
                      <a:pt x="42" y="165"/>
                    </a:lnTo>
                    <a:lnTo>
                      <a:pt x="44" y="172"/>
                    </a:lnTo>
                    <a:lnTo>
                      <a:pt x="48" y="180"/>
                    </a:lnTo>
                    <a:lnTo>
                      <a:pt x="52" y="190"/>
                    </a:lnTo>
                    <a:lnTo>
                      <a:pt x="58" y="200"/>
                    </a:lnTo>
                    <a:lnTo>
                      <a:pt x="63" y="210"/>
                    </a:lnTo>
                    <a:lnTo>
                      <a:pt x="70" y="219"/>
                    </a:lnTo>
                    <a:lnTo>
                      <a:pt x="77" y="231"/>
                    </a:lnTo>
                    <a:lnTo>
                      <a:pt x="83" y="239"/>
                    </a:lnTo>
                    <a:lnTo>
                      <a:pt x="90" y="249"/>
                    </a:lnTo>
                    <a:lnTo>
                      <a:pt x="95" y="259"/>
                    </a:lnTo>
                    <a:lnTo>
                      <a:pt x="101" y="267"/>
                    </a:lnTo>
                    <a:lnTo>
                      <a:pt x="104" y="274"/>
                    </a:lnTo>
                    <a:lnTo>
                      <a:pt x="107" y="280"/>
                    </a:lnTo>
                    <a:lnTo>
                      <a:pt x="108" y="284"/>
                    </a:lnTo>
                    <a:lnTo>
                      <a:pt x="109" y="288"/>
                    </a:lnTo>
                    <a:lnTo>
                      <a:pt x="107" y="289"/>
                    </a:lnTo>
                    <a:lnTo>
                      <a:pt x="104" y="295"/>
                    </a:lnTo>
                    <a:lnTo>
                      <a:pt x="100" y="303"/>
                    </a:lnTo>
                    <a:lnTo>
                      <a:pt x="95" y="313"/>
                    </a:lnTo>
                    <a:lnTo>
                      <a:pt x="88" y="323"/>
                    </a:lnTo>
                    <a:lnTo>
                      <a:pt x="83" y="336"/>
                    </a:lnTo>
                    <a:lnTo>
                      <a:pt x="76" y="348"/>
                    </a:lnTo>
                    <a:lnTo>
                      <a:pt x="69" y="362"/>
                    </a:lnTo>
                    <a:lnTo>
                      <a:pt x="62" y="375"/>
                    </a:lnTo>
                    <a:lnTo>
                      <a:pt x="55" y="389"/>
                    </a:lnTo>
                    <a:lnTo>
                      <a:pt x="48" y="401"/>
                    </a:lnTo>
                    <a:lnTo>
                      <a:pt x="44" y="415"/>
                    </a:lnTo>
                    <a:lnTo>
                      <a:pt x="38" y="427"/>
                    </a:lnTo>
                    <a:lnTo>
                      <a:pt x="34" y="438"/>
                    </a:lnTo>
                    <a:lnTo>
                      <a:pt x="31" y="446"/>
                    </a:lnTo>
                    <a:lnTo>
                      <a:pt x="30" y="455"/>
                    </a:lnTo>
                    <a:lnTo>
                      <a:pt x="28" y="460"/>
                    </a:lnTo>
                    <a:lnTo>
                      <a:pt x="28" y="469"/>
                    </a:lnTo>
                    <a:lnTo>
                      <a:pt x="25" y="476"/>
                    </a:lnTo>
                    <a:lnTo>
                      <a:pt x="24" y="486"/>
                    </a:lnTo>
                    <a:lnTo>
                      <a:pt x="21" y="494"/>
                    </a:lnTo>
                    <a:lnTo>
                      <a:pt x="18" y="504"/>
                    </a:lnTo>
                    <a:lnTo>
                      <a:pt x="16" y="514"/>
                    </a:lnTo>
                    <a:lnTo>
                      <a:pt x="14" y="523"/>
                    </a:lnTo>
                    <a:lnTo>
                      <a:pt x="11" y="532"/>
                    </a:lnTo>
                    <a:lnTo>
                      <a:pt x="10" y="539"/>
                    </a:lnTo>
                    <a:lnTo>
                      <a:pt x="7" y="546"/>
                    </a:lnTo>
                    <a:lnTo>
                      <a:pt x="6" y="553"/>
                    </a:lnTo>
                    <a:lnTo>
                      <a:pt x="3" y="558"/>
                    </a:lnTo>
                    <a:lnTo>
                      <a:pt x="2" y="563"/>
                    </a:lnTo>
                    <a:lnTo>
                      <a:pt x="2" y="565"/>
                    </a:lnTo>
                    <a:lnTo>
                      <a:pt x="2" y="567"/>
                    </a:lnTo>
                    <a:lnTo>
                      <a:pt x="0" y="619"/>
                    </a:lnTo>
                    <a:lnTo>
                      <a:pt x="17" y="626"/>
                    </a:lnTo>
                    <a:lnTo>
                      <a:pt x="17" y="623"/>
                    </a:lnTo>
                    <a:lnTo>
                      <a:pt x="18" y="617"/>
                    </a:lnTo>
                    <a:lnTo>
                      <a:pt x="21" y="607"/>
                    </a:lnTo>
                    <a:lnTo>
                      <a:pt x="25" y="595"/>
                    </a:lnTo>
                    <a:lnTo>
                      <a:pt x="30" y="581"/>
                    </a:lnTo>
                    <a:lnTo>
                      <a:pt x="34" y="564"/>
                    </a:lnTo>
                    <a:lnTo>
                      <a:pt x="39" y="547"/>
                    </a:lnTo>
                    <a:lnTo>
                      <a:pt x="46" y="529"/>
                    </a:lnTo>
                    <a:lnTo>
                      <a:pt x="52" y="509"/>
                    </a:lnTo>
                    <a:lnTo>
                      <a:pt x="59" y="490"/>
                    </a:lnTo>
                    <a:lnTo>
                      <a:pt x="66" y="471"/>
                    </a:lnTo>
                    <a:lnTo>
                      <a:pt x="72" y="455"/>
                    </a:lnTo>
                    <a:lnTo>
                      <a:pt x="77" y="439"/>
                    </a:lnTo>
                    <a:lnTo>
                      <a:pt x="84" y="427"/>
                    </a:lnTo>
                    <a:lnTo>
                      <a:pt x="90" y="415"/>
                    </a:lnTo>
                    <a:lnTo>
                      <a:pt x="95" y="410"/>
                    </a:lnTo>
                    <a:lnTo>
                      <a:pt x="101" y="403"/>
                    </a:lnTo>
                    <a:lnTo>
                      <a:pt x="105" y="396"/>
                    </a:lnTo>
                    <a:lnTo>
                      <a:pt x="111" y="389"/>
                    </a:lnTo>
                    <a:lnTo>
                      <a:pt x="118" y="382"/>
                    </a:lnTo>
                    <a:lnTo>
                      <a:pt x="123" y="372"/>
                    </a:lnTo>
                    <a:lnTo>
                      <a:pt x="130" y="364"/>
                    </a:lnTo>
                    <a:lnTo>
                      <a:pt x="137" y="355"/>
                    </a:lnTo>
                    <a:lnTo>
                      <a:pt x="143" y="348"/>
                    </a:lnTo>
                    <a:lnTo>
                      <a:pt x="149" y="338"/>
                    </a:lnTo>
                    <a:lnTo>
                      <a:pt x="153" y="330"/>
                    </a:lnTo>
                    <a:lnTo>
                      <a:pt x="157" y="322"/>
                    </a:lnTo>
                    <a:lnTo>
                      <a:pt x="161" y="315"/>
                    </a:lnTo>
                    <a:lnTo>
                      <a:pt x="163" y="308"/>
                    </a:lnTo>
                    <a:lnTo>
                      <a:pt x="165" y="301"/>
                    </a:lnTo>
                    <a:lnTo>
                      <a:pt x="165" y="294"/>
                    </a:lnTo>
                    <a:lnTo>
                      <a:pt x="165" y="289"/>
                    </a:lnTo>
                    <a:lnTo>
                      <a:pt x="161" y="284"/>
                    </a:lnTo>
                    <a:lnTo>
                      <a:pt x="157" y="277"/>
                    </a:lnTo>
                    <a:lnTo>
                      <a:pt x="151" y="268"/>
                    </a:lnTo>
                    <a:lnTo>
                      <a:pt x="146" y="260"/>
                    </a:lnTo>
                    <a:lnTo>
                      <a:pt x="137" y="247"/>
                    </a:lnTo>
                    <a:lnTo>
                      <a:pt x="129" y="238"/>
                    </a:lnTo>
                    <a:lnTo>
                      <a:pt x="121" y="225"/>
                    </a:lnTo>
                    <a:lnTo>
                      <a:pt x="114" y="214"/>
                    </a:lnTo>
                    <a:lnTo>
                      <a:pt x="104" y="201"/>
                    </a:lnTo>
                    <a:lnTo>
                      <a:pt x="97" y="190"/>
                    </a:lnTo>
                    <a:lnTo>
                      <a:pt x="88" y="177"/>
                    </a:lnTo>
                    <a:lnTo>
                      <a:pt x="83" y="168"/>
                    </a:lnTo>
                    <a:lnTo>
                      <a:pt x="77" y="158"/>
                    </a:lnTo>
                    <a:lnTo>
                      <a:pt x="73" y="148"/>
                    </a:lnTo>
                    <a:lnTo>
                      <a:pt x="72" y="140"/>
                    </a:lnTo>
                    <a:lnTo>
                      <a:pt x="72" y="134"/>
                    </a:lnTo>
                    <a:lnTo>
                      <a:pt x="72" y="127"/>
                    </a:lnTo>
                    <a:lnTo>
                      <a:pt x="73" y="120"/>
                    </a:lnTo>
                    <a:lnTo>
                      <a:pt x="76" y="110"/>
                    </a:lnTo>
                    <a:lnTo>
                      <a:pt x="79" y="100"/>
                    </a:lnTo>
                    <a:lnTo>
                      <a:pt x="81" y="89"/>
                    </a:lnTo>
                    <a:lnTo>
                      <a:pt x="86" y="79"/>
                    </a:lnTo>
                    <a:lnTo>
                      <a:pt x="90" y="68"/>
                    </a:lnTo>
                    <a:lnTo>
                      <a:pt x="95" y="58"/>
                    </a:lnTo>
                    <a:lnTo>
                      <a:pt x="100" y="47"/>
                    </a:lnTo>
                    <a:lnTo>
                      <a:pt x="104" y="37"/>
                    </a:lnTo>
                    <a:lnTo>
                      <a:pt x="107" y="28"/>
                    </a:lnTo>
                    <a:lnTo>
                      <a:pt x="111" y="21"/>
                    </a:lnTo>
                    <a:lnTo>
                      <a:pt x="114" y="14"/>
                    </a:lnTo>
                    <a:lnTo>
                      <a:pt x="116" y="9"/>
                    </a:lnTo>
                    <a:lnTo>
                      <a:pt x="118" y="5"/>
                    </a:lnTo>
                    <a:lnTo>
                      <a:pt x="119" y="5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28" name="Freeform 187"/>
              <p:cNvSpPr>
                <a:spLocks/>
              </p:cNvSpPr>
              <p:nvPr/>
            </p:nvSpPr>
            <p:spPr bwMode="auto">
              <a:xfrm>
                <a:off x="2827" y="1701"/>
                <a:ext cx="111" cy="475"/>
              </a:xfrm>
              <a:custGeom>
                <a:avLst/>
                <a:gdLst>
                  <a:gd name="T0" fmla="*/ 56 w 111"/>
                  <a:gd name="T1" fmla="*/ 0 h 475"/>
                  <a:gd name="T2" fmla="*/ 60 w 111"/>
                  <a:gd name="T3" fmla="*/ 11 h 475"/>
                  <a:gd name="T4" fmla="*/ 69 w 111"/>
                  <a:gd name="T5" fmla="*/ 28 h 475"/>
                  <a:gd name="T6" fmla="*/ 80 w 111"/>
                  <a:gd name="T7" fmla="*/ 51 h 475"/>
                  <a:gd name="T8" fmla="*/ 91 w 111"/>
                  <a:gd name="T9" fmla="*/ 74 h 475"/>
                  <a:gd name="T10" fmla="*/ 101 w 111"/>
                  <a:gd name="T11" fmla="*/ 97 h 475"/>
                  <a:gd name="T12" fmla="*/ 108 w 111"/>
                  <a:gd name="T13" fmla="*/ 118 h 475"/>
                  <a:gd name="T14" fmla="*/ 111 w 111"/>
                  <a:gd name="T15" fmla="*/ 132 h 475"/>
                  <a:gd name="T16" fmla="*/ 107 w 111"/>
                  <a:gd name="T17" fmla="*/ 140 h 475"/>
                  <a:gd name="T18" fmla="*/ 98 w 111"/>
                  <a:gd name="T19" fmla="*/ 153 h 475"/>
                  <a:gd name="T20" fmla="*/ 86 w 111"/>
                  <a:gd name="T21" fmla="*/ 174 h 475"/>
                  <a:gd name="T22" fmla="*/ 72 w 111"/>
                  <a:gd name="T23" fmla="*/ 199 h 475"/>
                  <a:gd name="T24" fmla="*/ 57 w 111"/>
                  <a:gd name="T25" fmla="*/ 224 h 475"/>
                  <a:gd name="T26" fmla="*/ 42 w 111"/>
                  <a:gd name="T27" fmla="*/ 248 h 475"/>
                  <a:gd name="T28" fmla="*/ 32 w 111"/>
                  <a:gd name="T29" fmla="*/ 269 h 475"/>
                  <a:gd name="T30" fmla="*/ 27 w 111"/>
                  <a:gd name="T31" fmla="*/ 284 h 475"/>
                  <a:gd name="T32" fmla="*/ 29 w 111"/>
                  <a:gd name="T33" fmla="*/ 293 h 475"/>
                  <a:gd name="T34" fmla="*/ 35 w 111"/>
                  <a:gd name="T35" fmla="*/ 304 h 475"/>
                  <a:gd name="T36" fmla="*/ 45 w 111"/>
                  <a:gd name="T37" fmla="*/ 321 h 475"/>
                  <a:gd name="T38" fmla="*/ 59 w 111"/>
                  <a:gd name="T39" fmla="*/ 339 h 475"/>
                  <a:gd name="T40" fmla="*/ 73 w 111"/>
                  <a:gd name="T41" fmla="*/ 356 h 475"/>
                  <a:gd name="T42" fmla="*/ 86 w 111"/>
                  <a:gd name="T43" fmla="*/ 373 h 475"/>
                  <a:gd name="T44" fmla="*/ 95 w 111"/>
                  <a:gd name="T45" fmla="*/ 385 h 475"/>
                  <a:gd name="T46" fmla="*/ 101 w 111"/>
                  <a:gd name="T47" fmla="*/ 392 h 475"/>
                  <a:gd name="T48" fmla="*/ 102 w 111"/>
                  <a:gd name="T49" fmla="*/ 475 h 475"/>
                  <a:gd name="T50" fmla="*/ 98 w 111"/>
                  <a:gd name="T51" fmla="*/ 468 h 475"/>
                  <a:gd name="T52" fmla="*/ 87 w 111"/>
                  <a:gd name="T53" fmla="*/ 452 h 475"/>
                  <a:gd name="T54" fmla="*/ 69 w 111"/>
                  <a:gd name="T55" fmla="*/ 427 h 475"/>
                  <a:gd name="T56" fmla="*/ 52 w 111"/>
                  <a:gd name="T57" fmla="*/ 398 h 475"/>
                  <a:gd name="T58" fmla="*/ 31 w 111"/>
                  <a:gd name="T59" fmla="*/ 366 h 475"/>
                  <a:gd name="T60" fmla="*/ 15 w 111"/>
                  <a:gd name="T61" fmla="*/ 335 h 475"/>
                  <a:gd name="T62" fmla="*/ 3 w 111"/>
                  <a:gd name="T63" fmla="*/ 307 h 475"/>
                  <a:gd name="T64" fmla="*/ 0 w 111"/>
                  <a:gd name="T65" fmla="*/ 284 h 475"/>
                  <a:gd name="T66" fmla="*/ 3 w 111"/>
                  <a:gd name="T67" fmla="*/ 262 h 475"/>
                  <a:gd name="T68" fmla="*/ 11 w 111"/>
                  <a:gd name="T69" fmla="*/ 238 h 475"/>
                  <a:gd name="T70" fmla="*/ 24 w 111"/>
                  <a:gd name="T71" fmla="*/ 213 h 475"/>
                  <a:gd name="T72" fmla="*/ 39 w 111"/>
                  <a:gd name="T73" fmla="*/ 186 h 475"/>
                  <a:gd name="T74" fmla="*/ 52 w 111"/>
                  <a:gd name="T75" fmla="*/ 160 h 475"/>
                  <a:gd name="T76" fmla="*/ 63 w 111"/>
                  <a:gd name="T77" fmla="*/ 137 h 475"/>
                  <a:gd name="T78" fmla="*/ 69 w 111"/>
                  <a:gd name="T79" fmla="*/ 116 h 475"/>
                  <a:gd name="T80" fmla="*/ 70 w 111"/>
                  <a:gd name="T81" fmla="*/ 104 h 475"/>
                  <a:gd name="T82" fmla="*/ 65 w 111"/>
                  <a:gd name="T83" fmla="*/ 90 h 475"/>
                  <a:gd name="T84" fmla="*/ 57 w 111"/>
                  <a:gd name="T85" fmla="*/ 74 h 475"/>
                  <a:gd name="T86" fmla="*/ 49 w 111"/>
                  <a:gd name="T87" fmla="*/ 59 h 475"/>
                  <a:gd name="T88" fmla="*/ 41 w 111"/>
                  <a:gd name="T89" fmla="*/ 42 h 475"/>
                  <a:gd name="T90" fmla="*/ 34 w 111"/>
                  <a:gd name="T91" fmla="*/ 27 h 475"/>
                  <a:gd name="T92" fmla="*/ 28 w 111"/>
                  <a:gd name="T93" fmla="*/ 14 h 475"/>
                  <a:gd name="T94" fmla="*/ 22 w 111"/>
                  <a:gd name="T95" fmla="*/ 7 h 475"/>
                  <a:gd name="T96" fmla="*/ 56 w 111"/>
                  <a:gd name="T97" fmla="*/ 0 h 475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11"/>
                  <a:gd name="T148" fmla="*/ 0 h 475"/>
                  <a:gd name="T149" fmla="*/ 111 w 111"/>
                  <a:gd name="T150" fmla="*/ 475 h 475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11" h="475">
                    <a:moveTo>
                      <a:pt x="56" y="0"/>
                    </a:moveTo>
                    <a:lnTo>
                      <a:pt x="56" y="0"/>
                    </a:lnTo>
                    <a:lnTo>
                      <a:pt x="57" y="4"/>
                    </a:lnTo>
                    <a:lnTo>
                      <a:pt x="60" y="11"/>
                    </a:lnTo>
                    <a:lnTo>
                      <a:pt x="66" y="18"/>
                    </a:lnTo>
                    <a:lnTo>
                      <a:pt x="69" y="28"/>
                    </a:lnTo>
                    <a:lnTo>
                      <a:pt x="76" y="39"/>
                    </a:lnTo>
                    <a:lnTo>
                      <a:pt x="80" y="51"/>
                    </a:lnTo>
                    <a:lnTo>
                      <a:pt x="87" y="63"/>
                    </a:lnTo>
                    <a:lnTo>
                      <a:pt x="91" y="74"/>
                    </a:lnTo>
                    <a:lnTo>
                      <a:pt x="97" y="86"/>
                    </a:lnTo>
                    <a:lnTo>
                      <a:pt x="101" y="97"/>
                    </a:lnTo>
                    <a:lnTo>
                      <a:pt x="105" y="108"/>
                    </a:lnTo>
                    <a:lnTo>
                      <a:pt x="108" y="118"/>
                    </a:lnTo>
                    <a:lnTo>
                      <a:pt x="111" y="126"/>
                    </a:lnTo>
                    <a:lnTo>
                      <a:pt x="111" y="132"/>
                    </a:lnTo>
                    <a:lnTo>
                      <a:pt x="111" y="137"/>
                    </a:lnTo>
                    <a:lnTo>
                      <a:pt x="107" y="140"/>
                    </a:lnTo>
                    <a:lnTo>
                      <a:pt x="104" y="146"/>
                    </a:lnTo>
                    <a:lnTo>
                      <a:pt x="98" y="153"/>
                    </a:lnTo>
                    <a:lnTo>
                      <a:pt x="93" y="163"/>
                    </a:lnTo>
                    <a:lnTo>
                      <a:pt x="86" y="174"/>
                    </a:lnTo>
                    <a:lnTo>
                      <a:pt x="79" y="186"/>
                    </a:lnTo>
                    <a:lnTo>
                      <a:pt x="72" y="199"/>
                    </a:lnTo>
                    <a:lnTo>
                      <a:pt x="65" y="212"/>
                    </a:lnTo>
                    <a:lnTo>
                      <a:pt x="57" y="224"/>
                    </a:lnTo>
                    <a:lnTo>
                      <a:pt x="49" y="237"/>
                    </a:lnTo>
                    <a:lnTo>
                      <a:pt x="42" y="248"/>
                    </a:lnTo>
                    <a:lnTo>
                      <a:pt x="36" y="259"/>
                    </a:lnTo>
                    <a:lnTo>
                      <a:pt x="32" y="269"/>
                    </a:lnTo>
                    <a:lnTo>
                      <a:pt x="29" y="277"/>
                    </a:lnTo>
                    <a:lnTo>
                      <a:pt x="27" y="284"/>
                    </a:lnTo>
                    <a:lnTo>
                      <a:pt x="28" y="289"/>
                    </a:lnTo>
                    <a:lnTo>
                      <a:pt x="29" y="293"/>
                    </a:lnTo>
                    <a:lnTo>
                      <a:pt x="31" y="298"/>
                    </a:lnTo>
                    <a:lnTo>
                      <a:pt x="35" y="304"/>
                    </a:lnTo>
                    <a:lnTo>
                      <a:pt x="41" y="312"/>
                    </a:lnTo>
                    <a:lnTo>
                      <a:pt x="45" y="321"/>
                    </a:lnTo>
                    <a:lnTo>
                      <a:pt x="52" y="329"/>
                    </a:lnTo>
                    <a:lnTo>
                      <a:pt x="59" y="339"/>
                    </a:lnTo>
                    <a:lnTo>
                      <a:pt x="67" y="349"/>
                    </a:lnTo>
                    <a:lnTo>
                      <a:pt x="73" y="356"/>
                    </a:lnTo>
                    <a:lnTo>
                      <a:pt x="80" y="364"/>
                    </a:lnTo>
                    <a:lnTo>
                      <a:pt x="86" y="373"/>
                    </a:lnTo>
                    <a:lnTo>
                      <a:pt x="91" y="380"/>
                    </a:lnTo>
                    <a:lnTo>
                      <a:pt x="95" y="385"/>
                    </a:lnTo>
                    <a:lnTo>
                      <a:pt x="100" y="391"/>
                    </a:lnTo>
                    <a:lnTo>
                      <a:pt x="101" y="392"/>
                    </a:lnTo>
                    <a:lnTo>
                      <a:pt x="102" y="395"/>
                    </a:lnTo>
                    <a:lnTo>
                      <a:pt x="102" y="475"/>
                    </a:lnTo>
                    <a:lnTo>
                      <a:pt x="101" y="472"/>
                    </a:lnTo>
                    <a:lnTo>
                      <a:pt x="98" y="468"/>
                    </a:lnTo>
                    <a:lnTo>
                      <a:pt x="93" y="461"/>
                    </a:lnTo>
                    <a:lnTo>
                      <a:pt x="87" y="452"/>
                    </a:lnTo>
                    <a:lnTo>
                      <a:pt x="79" y="440"/>
                    </a:lnTo>
                    <a:lnTo>
                      <a:pt x="69" y="427"/>
                    </a:lnTo>
                    <a:lnTo>
                      <a:pt x="60" y="412"/>
                    </a:lnTo>
                    <a:lnTo>
                      <a:pt x="52" y="398"/>
                    </a:lnTo>
                    <a:lnTo>
                      <a:pt x="41" y="382"/>
                    </a:lnTo>
                    <a:lnTo>
                      <a:pt x="31" y="366"/>
                    </a:lnTo>
                    <a:lnTo>
                      <a:pt x="22" y="350"/>
                    </a:lnTo>
                    <a:lnTo>
                      <a:pt x="15" y="335"/>
                    </a:lnTo>
                    <a:lnTo>
                      <a:pt x="7" y="319"/>
                    </a:lnTo>
                    <a:lnTo>
                      <a:pt x="3" y="307"/>
                    </a:lnTo>
                    <a:lnTo>
                      <a:pt x="0" y="294"/>
                    </a:lnTo>
                    <a:lnTo>
                      <a:pt x="0" y="284"/>
                    </a:lnTo>
                    <a:lnTo>
                      <a:pt x="0" y="275"/>
                    </a:lnTo>
                    <a:lnTo>
                      <a:pt x="3" y="262"/>
                    </a:lnTo>
                    <a:lnTo>
                      <a:pt x="6" y="251"/>
                    </a:lnTo>
                    <a:lnTo>
                      <a:pt x="11" y="238"/>
                    </a:lnTo>
                    <a:lnTo>
                      <a:pt x="17" y="224"/>
                    </a:lnTo>
                    <a:lnTo>
                      <a:pt x="24" y="213"/>
                    </a:lnTo>
                    <a:lnTo>
                      <a:pt x="31" y="199"/>
                    </a:lnTo>
                    <a:lnTo>
                      <a:pt x="39" y="186"/>
                    </a:lnTo>
                    <a:lnTo>
                      <a:pt x="45" y="172"/>
                    </a:lnTo>
                    <a:lnTo>
                      <a:pt x="52" y="160"/>
                    </a:lnTo>
                    <a:lnTo>
                      <a:pt x="57" y="147"/>
                    </a:lnTo>
                    <a:lnTo>
                      <a:pt x="63" y="137"/>
                    </a:lnTo>
                    <a:lnTo>
                      <a:pt x="67" y="126"/>
                    </a:lnTo>
                    <a:lnTo>
                      <a:pt x="69" y="116"/>
                    </a:lnTo>
                    <a:lnTo>
                      <a:pt x="70" y="108"/>
                    </a:lnTo>
                    <a:lnTo>
                      <a:pt x="70" y="104"/>
                    </a:lnTo>
                    <a:lnTo>
                      <a:pt x="67" y="97"/>
                    </a:lnTo>
                    <a:lnTo>
                      <a:pt x="65" y="90"/>
                    </a:lnTo>
                    <a:lnTo>
                      <a:pt x="60" y="83"/>
                    </a:lnTo>
                    <a:lnTo>
                      <a:pt x="57" y="74"/>
                    </a:lnTo>
                    <a:lnTo>
                      <a:pt x="53" y="66"/>
                    </a:lnTo>
                    <a:lnTo>
                      <a:pt x="49" y="59"/>
                    </a:lnTo>
                    <a:lnTo>
                      <a:pt x="45" y="49"/>
                    </a:lnTo>
                    <a:lnTo>
                      <a:pt x="41" y="42"/>
                    </a:lnTo>
                    <a:lnTo>
                      <a:pt x="36" y="34"/>
                    </a:lnTo>
                    <a:lnTo>
                      <a:pt x="34" y="27"/>
                    </a:lnTo>
                    <a:lnTo>
                      <a:pt x="31" y="20"/>
                    </a:lnTo>
                    <a:lnTo>
                      <a:pt x="28" y="14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22" y="4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29" name="Freeform 188"/>
              <p:cNvSpPr>
                <a:spLocks/>
              </p:cNvSpPr>
              <p:nvPr/>
            </p:nvSpPr>
            <p:spPr bwMode="auto">
              <a:xfrm>
                <a:off x="1990" y="2589"/>
                <a:ext cx="141" cy="360"/>
              </a:xfrm>
              <a:custGeom>
                <a:avLst/>
                <a:gdLst>
                  <a:gd name="T0" fmla="*/ 47 w 141"/>
                  <a:gd name="T1" fmla="*/ 0 h 360"/>
                  <a:gd name="T2" fmla="*/ 46 w 141"/>
                  <a:gd name="T3" fmla="*/ 1 h 360"/>
                  <a:gd name="T4" fmla="*/ 42 w 141"/>
                  <a:gd name="T5" fmla="*/ 10 h 360"/>
                  <a:gd name="T6" fmla="*/ 33 w 141"/>
                  <a:gd name="T7" fmla="*/ 22 h 360"/>
                  <a:gd name="T8" fmla="*/ 28 w 141"/>
                  <a:gd name="T9" fmla="*/ 41 h 360"/>
                  <a:gd name="T10" fmla="*/ 18 w 141"/>
                  <a:gd name="T11" fmla="*/ 60 h 360"/>
                  <a:gd name="T12" fmla="*/ 12 w 141"/>
                  <a:gd name="T13" fmla="*/ 85 h 360"/>
                  <a:gd name="T14" fmla="*/ 5 w 141"/>
                  <a:gd name="T15" fmla="*/ 111 h 360"/>
                  <a:gd name="T16" fmla="*/ 3 w 141"/>
                  <a:gd name="T17" fmla="*/ 140 h 360"/>
                  <a:gd name="T18" fmla="*/ 0 w 141"/>
                  <a:gd name="T19" fmla="*/ 168 h 360"/>
                  <a:gd name="T20" fmla="*/ 3 w 141"/>
                  <a:gd name="T21" fmla="*/ 197 h 360"/>
                  <a:gd name="T22" fmla="*/ 10 w 141"/>
                  <a:gd name="T23" fmla="*/ 228 h 360"/>
                  <a:gd name="T24" fmla="*/ 22 w 141"/>
                  <a:gd name="T25" fmla="*/ 258 h 360"/>
                  <a:gd name="T26" fmla="*/ 40 w 141"/>
                  <a:gd name="T27" fmla="*/ 286 h 360"/>
                  <a:gd name="T28" fmla="*/ 66 w 141"/>
                  <a:gd name="T29" fmla="*/ 312 h 360"/>
                  <a:gd name="T30" fmla="*/ 99 w 141"/>
                  <a:gd name="T31" fmla="*/ 337 h 360"/>
                  <a:gd name="T32" fmla="*/ 141 w 141"/>
                  <a:gd name="T33" fmla="*/ 360 h 360"/>
                  <a:gd name="T34" fmla="*/ 141 w 141"/>
                  <a:gd name="T35" fmla="*/ 336 h 360"/>
                  <a:gd name="T36" fmla="*/ 140 w 141"/>
                  <a:gd name="T37" fmla="*/ 335 h 360"/>
                  <a:gd name="T38" fmla="*/ 133 w 141"/>
                  <a:gd name="T39" fmla="*/ 332 h 360"/>
                  <a:gd name="T40" fmla="*/ 123 w 141"/>
                  <a:gd name="T41" fmla="*/ 325 h 360"/>
                  <a:gd name="T42" fmla="*/ 110 w 141"/>
                  <a:gd name="T43" fmla="*/ 318 h 360"/>
                  <a:gd name="T44" fmla="*/ 95 w 141"/>
                  <a:gd name="T45" fmla="*/ 305 h 360"/>
                  <a:gd name="T46" fmla="*/ 81 w 141"/>
                  <a:gd name="T47" fmla="*/ 293 h 360"/>
                  <a:gd name="T48" fmla="*/ 67 w 141"/>
                  <a:gd name="T49" fmla="*/ 277 h 360"/>
                  <a:gd name="T50" fmla="*/ 53 w 141"/>
                  <a:gd name="T51" fmla="*/ 259 h 360"/>
                  <a:gd name="T52" fmla="*/ 39 w 141"/>
                  <a:gd name="T53" fmla="*/ 238 h 360"/>
                  <a:gd name="T54" fmla="*/ 29 w 141"/>
                  <a:gd name="T55" fmla="*/ 214 h 360"/>
                  <a:gd name="T56" fmla="*/ 22 w 141"/>
                  <a:gd name="T57" fmla="*/ 188 h 360"/>
                  <a:gd name="T58" fmla="*/ 18 w 141"/>
                  <a:gd name="T59" fmla="*/ 158 h 360"/>
                  <a:gd name="T60" fmla="*/ 19 w 141"/>
                  <a:gd name="T61" fmla="*/ 126 h 360"/>
                  <a:gd name="T62" fmla="*/ 26 w 141"/>
                  <a:gd name="T63" fmla="*/ 91 h 360"/>
                  <a:gd name="T64" fmla="*/ 39 w 141"/>
                  <a:gd name="T65" fmla="*/ 53 h 360"/>
                  <a:gd name="T66" fmla="*/ 61 w 141"/>
                  <a:gd name="T67" fmla="*/ 14 h 360"/>
                  <a:gd name="T68" fmla="*/ 47 w 141"/>
                  <a:gd name="T69" fmla="*/ 0 h 360"/>
                  <a:gd name="T70" fmla="*/ 47 w 141"/>
                  <a:gd name="T71" fmla="*/ 0 h 36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41"/>
                  <a:gd name="T109" fmla="*/ 0 h 360"/>
                  <a:gd name="T110" fmla="*/ 141 w 141"/>
                  <a:gd name="T111" fmla="*/ 360 h 36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41" h="360">
                    <a:moveTo>
                      <a:pt x="47" y="0"/>
                    </a:moveTo>
                    <a:lnTo>
                      <a:pt x="46" y="1"/>
                    </a:lnTo>
                    <a:lnTo>
                      <a:pt x="42" y="10"/>
                    </a:lnTo>
                    <a:lnTo>
                      <a:pt x="33" y="22"/>
                    </a:lnTo>
                    <a:lnTo>
                      <a:pt x="28" y="41"/>
                    </a:lnTo>
                    <a:lnTo>
                      <a:pt x="18" y="60"/>
                    </a:lnTo>
                    <a:lnTo>
                      <a:pt x="12" y="85"/>
                    </a:lnTo>
                    <a:lnTo>
                      <a:pt x="5" y="111"/>
                    </a:lnTo>
                    <a:lnTo>
                      <a:pt x="3" y="140"/>
                    </a:lnTo>
                    <a:lnTo>
                      <a:pt x="0" y="168"/>
                    </a:lnTo>
                    <a:lnTo>
                      <a:pt x="3" y="197"/>
                    </a:lnTo>
                    <a:lnTo>
                      <a:pt x="10" y="228"/>
                    </a:lnTo>
                    <a:lnTo>
                      <a:pt x="22" y="258"/>
                    </a:lnTo>
                    <a:lnTo>
                      <a:pt x="40" y="286"/>
                    </a:lnTo>
                    <a:lnTo>
                      <a:pt x="66" y="312"/>
                    </a:lnTo>
                    <a:lnTo>
                      <a:pt x="99" y="337"/>
                    </a:lnTo>
                    <a:lnTo>
                      <a:pt x="141" y="360"/>
                    </a:lnTo>
                    <a:lnTo>
                      <a:pt x="141" y="336"/>
                    </a:lnTo>
                    <a:lnTo>
                      <a:pt x="140" y="335"/>
                    </a:lnTo>
                    <a:lnTo>
                      <a:pt x="133" y="332"/>
                    </a:lnTo>
                    <a:lnTo>
                      <a:pt x="123" y="325"/>
                    </a:lnTo>
                    <a:lnTo>
                      <a:pt x="110" y="318"/>
                    </a:lnTo>
                    <a:lnTo>
                      <a:pt x="95" y="305"/>
                    </a:lnTo>
                    <a:lnTo>
                      <a:pt x="81" y="293"/>
                    </a:lnTo>
                    <a:lnTo>
                      <a:pt x="67" y="277"/>
                    </a:lnTo>
                    <a:lnTo>
                      <a:pt x="53" y="259"/>
                    </a:lnTo>
                    <a:lnTo>
                      <a:pt x="39" y="238"/>
                    </a:lnTo>
                    <a:lnTo>
                      <a:pt x="29" y="214"/>
                    </a:lnTo>
                    <a:lnTo>
                      <a:pt x="22" y="188"/>
                    </a:lnTo>
                    <a:lnTo>
                      <a:pt x="18" y="158"/>
                    </a:lnTo>
                    <a:lnTo>
                      <a:pt x="19" y="126"/>
                    </a:lnTo>
                    <a:lnTo>
                      <a:pt x="26" y="91"/>
                    </a:lnTo>
                    <a:lnTo>
                      <a:pt x="39" y="53"/>
                    </a:lnTo>
                    <a:lnTo>
                      <a:pt x="61" y="14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30" name="Freeform 189"/>
              <p:cNvSpPr>
                <a:spLocks/>
              </p:cNvSpPr>
              <p:nvPr/>
            </p:nvSpPr>
            <p:spPr bwMode="auto">
              <a:xfrm>
                <a:off x="2028" y="2781"/>
                <a:ext cx="134" cy="133"/>
              </a:xfrm>
              <a:custGeom>
                <a:avLst/>
                <a:gdLst>
                  <a:gd name="T0" fmla="*/ 0 w 134"/>
                  <a:gd name="T1" fmla="*/ 131 h 133"/>
                  <a:gd name="T2" fmla="*/ 0 w 134"/>
                  <a:gd name="T3" fmla="*/ 130 h 133"/>
                  <a:gd name="T4" fmla="*/ 0 w 134"/>
                  <a:gd name="T5" fmla="*/ 127 h 133"/>
                  <a:gd name="T6" fmla="*/ 0 w 134"/>
                  <a:gd name="T7" fmla="*/ 122 h 133"/>
                  <a:gd name="T8" fmla="*/ 1 w 134"/>
                  <a:gd name="T9" fmla="*/ 116 h 133"/>
                  <a:gd name="T10" fmla="*/ 1 w 134"/>
                  <a:gd name="T11" fmla="*/ 108 h 133"/>
                  <a:gd name="T12" fmla="*/ 4 w 134"/>
                  <a:gd name="T13" fmla="*/ 99 h 133"/>
                  <a:gd name="T14" fmla="*/ 8 w 134"/>
                  <a:gd name="T15" fmla="*/ 89 h 133"/>
                  <a:gd name="T16" fmla="*/ 14 w 134"/>
                  <a:gd name="T17" fmla="*/ 80 h 133"/>
                  <a:gd name="T18" fmla="*/ 19 w 134"/>
                  <a:gd name="T19" fmla="*/ 68 h 133"/>
                  <a:gd name="T20" fmla="*/ 28 w 134"/>
                  <a:gd name="T21" fmla="*/ 59 h 133"/>
                  <a:gd name="T22" fmla="*/ 37 w 134"/>
                  <a:gd name="T23" fmla="*/ 47 h 133"/>
                  <a:gd name="T24" fmla="*/ 51 w 134"/>
                  <a:gd name="T25" fmla="*/ 38 h 133"/>
                  <a:gd name="T26" fmla="*/ 65 w 134"/>
                  <a:gd name="T27" fmla="*/ 26 h 133"/>
                  <a:gd name="T28" fmla="*/ 84 w 134"/>
                  <a:gd name="T29" fmla="*/ 17 h 133"/>
                  <a:gd name="T30" fmla="*/ 103 w 134"/>
                  <a:gd name="T31" fmla="*/ 8 h 133"/>
                  <a:gd name="T32" fmla="*/ 128 w 134"/>
                  <a:gd name="T33" fmla="*/ 0 h 133"/>
                  <a:gd name="T34" fmla="*/ 134 w 134"/>
                  <a:gd name="T35" fmla="*/ 19 h 133"/>
                  <a:gd name="T36" fmla="*/ 133 w 134"/>
                  <a:gd name="T37" fmla="*/ 19 h 133"/>
                  <a:gd name="T38" fmla="*/ 130 w 134"/>
                  <a:gd name="T39" fmla="*/ 19 h 133"/>
                  <a:gd name="T40" fmla="*/ 126 w 134"/>
                  <a:gd name="T41" fmla="*/ 21 h 133"/>
                  <a:gd name="T42" fmla="*/ 119 w 134"/>
                  <a:gd name="T43" fmla="*/ 24 h 133"/>
                  <a:gd name="T44" fmla="*/ 112 w 134"/>
                  <a:gd name="T45" fmla="*/ 25 h 133"/>
                  <a:gd name="T46" fmla="*/ 103 w 134"/>
                  <a:gd name="T47" fmla="*/ 29 h 133"/>
                  <a:gd name="T48" fmla="*/ 95 w 134"/>
                  <a:gd name="T49" fmla="*/ 33 h 133"/>
                  <a:gd name="T50" fmla="*/ 85 w 134"/>
                  <a:gd name="T51" fmla="*/ 39 h 133"/>
                  <a:gd name="T52" fmla="*/ 75 w 134"/>
                  <a:gd name="T53" fmla="*/ 46 h 133"/>
                  <a:gd name="T54" fmla="*/ 65 w 134"/>
                  <a:gd name="T55" fmla="*/ 54 h 133"/>
                  <a:gd name="T56" fmla="*/ 56 w 134"/>
                  <a:gd name="T57" fmla="*/ 64 h 133"/>
                  <a:gd name="T58" fmla="*/ 47 w 134"/>
                  <a:gd name="T59" fmla="*/ 74 h 133"/>
                  <a:gd name="T60" fmla="*/ 37 w 134"/>
                  <a:gd name="T61" fmla="*/ 85 h 133"/>
                  <a:gd name="T62" fmla="*/ 30 w 134"/>
                  <a:gd name="T63" fmla="*/ 99 h 133"/>
                  <a:gd name="T64" fmla="*/ 23 w 134"/>
                  <a:gd name="T65" fmla="*/ 115 h 133"/>
                  <a:gd name="T66" fmla="*/ 19 w 134"/>
                  <a:gd name="T67" fmla="*/ 133 h 133"/>
                  <a:gd name="T68" fmla="*/ 0 w 134"/>
                  <a:gd name="T69" fmla="*/ 131 h 133"/>
                  <a:gd name="T70" fmla="*/ 0 w 134"/>
                  <a:gd name="T71" fmla="*/ 131 h 133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34"/>
                  <a:gd name="T109" fmla="*/ 0 h 133"/>
                  <a:gd name="T110" fmla="*/ 134 w 134"/>
                  <a:gd name="T111" fmla="*/ 133 h 133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34" h="133">
                    <a:moveTo>
                      <a:pt x="0" y="131"/>
                    </a:moveTo>
                    <a:lnTo>
                      <a:pt x="0" y="130"/>
                    </a:lnTo>
                    <a:lnTo>
                      <a:pt x="0" y="127"/>
                    </a:lnTo>
                    <a:lnTo>
                      <a:pt x="0" y="122"/>
                    </a:lnTo>
                    <a:lnTo>
                      <a:pt x="1" y="116"/>
                    </a:lnTo>
                    <a:lnTo>
                      <a:pt x="1" y="108"/>
                    </a:lnTo>
                    <a:lnTo>
                      <a:pt x="4" y="99"/>
                    </a:lnTo>
                    <a:lnTo>
                      <a:pt x="8" y="89"/>
                    </a:lnTo>
                    <a:lnTo>
                      <a:pt x="14" y="80"/>
                    </a:lnTo>
                    <a:lnTo>
                      <a:pt x="19" y="68"/>
                    </a:lnTo>
                    <a:lnTo>
                      <a:pt x="28" y="59"/>
                    </a:lnTo>
                    <a:lnTo>
                      <a:pt x="37" y="47"/>
                    </a:lnTo>
                    <a:lnTo>
                      <a:pt x="51" y="38"/>
                    </a:lnTo>
                    <a:lnTo>
                      <a:pt x="65" y="26"/>
                    </a:lnTo>
                    <a:lnTo>
                      <a:pt x="84" y="17"/>
                    </a:lnTo>
                    <a:lnTo>
                      <a:pt x="103" y="8"/>
                    </a:lnTo>
                    <a:lnTo>
                      <a:pt x="128" y="0"/>
                    </a:lnTo>
                    <a:lnTo>
                      <a:pt x="134" y="19"/>
                    </a:lnTo>
                    <a:lnTo>
                      <a:pt x="133" y="19"/>
                    </a:lnTo>
                    <a:lnTo>
                      <a:pt x="130" y="19"/>
                    </a:lnTo>
                    <a:lnTo>
                      <a:pt x="126" y="21"/>
                    </a:lnTo>
                    <a:lnTo>
                      <a:pt x="119" y="24"/>
                    </a:lnTo>
                    <a:lnTo>
                      <a:pt x="112" y="25"/>
                    </a:lnTo>
                    <a:lnTo>
                      <a:pt x="103" y="29"/>
                    </a:lnTo>
                    <a:lnTo>
                      <a:pt x="95" y="33"/>
                    </a:lnTo>
                    <a:lnTo>
                      <a:pt x="85" y="39"/>
                    </a:lnTo>
                    <a:lnTo>
                      <a:pt x="75" y="46"/>
                    </a:lnTo>
                    <a:lnTo>
                      <a:pt x="65" y="54"/>
                    </a:lnTo>
                    <a:lnTo>
                      <a:pt x="56" y="64"/>
                    </a:lnTo>
                    <a:lnTo>
                      <a:pt x="47" y="74"/>
                    </a:lnTo>
                    <a:lnTo>
                      <a:pt x="37" y="85"/>
                    </a:lnTo>
                    <a:lnTo>
                      <a:pt x="30" y="99"/>
                    </a:lnTo>
                    <a:lnTo>
                      <a:pt x="23" y="115"/>
                    </a:lnTo>
                    <a:lnTo>
                      <a:pt x="19" y="133"/>
                    </a:lnTo>
                    <a:lnTo>
                      <a:pt x="0" y="1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31" name="Freeform 190"/>
              <p:cNvSpPr>
                <a:spLocks/>
              </p:cNvSpPr>
              <p:nvPr/>
            </p:nvSpPr>
            <p:spPr bwMode="auto">
              <a:xfrm>
                <a:off x="2166" y="2642"/>
                <a:ext cx="44" cy="118"/>
              </a:xfrm>
              <a:custGeom>
                <a:avLst/>
                <a:gdLst>
                  <a:gd name="T0" fmla="*/ 32 w 44"/>
                  <a:gd name="T1" fmla="*/ 0 h 118"/>
                  <a:gd name="T2" fmla="*/ 37 w 44"/>
                  <a:gd name="T3" fmla="*/ 4 h 118"/>
                  <a:gd name="T4" fmla="*/ 35 w 44"/>
                  <a:gd name="T5" fmla="*/ 10 h 118"/>
                  <a:gd name="T6" fmla="*/ 39 w 44"/>
                  <a:gd name="T7" fmla="*/ 14 h 118"/>
                  <a:gd name="T8" fmla="*/ 35 w 44"/>
                  <a:gd name="T9" fmla="*/ 18 h 118"/>
                  <a:gd name="T10" fmla="*/ 39 w 44"/>
                  <a:gd name="T11" fmla="*/ 20 h 118"/>
                  <a:gd name="T12" fmla="*/ 42 w 44"/>
                  <a:gd name="T13" fmla="*/ 27 h 118"/>
                  <a:gd name="T14" fmla="*/ 38 w 44"/>
                  <a:gd name="T15" fmla="*/ 32 h 118"/>
                  <a:gd name="T16" fmla="*/ 44 w 44"/>
                  <a:gd name="T17" fmla="*/ 35 h 118"/>
                  <a:gd name="T18" fmla="*/ 41 w 44"/>
                  <a:gd name="T19" fmla="*/ 41 h 118"/>
                  <a:gd name="T20" fmla="*/ 37 w 44"/>
                  <a:gd name="T21" fmla="*/ 51 h 118"/>
                  <a:gd name="T22" fmla="*/ 41 w 44"/>
                  <a:gd name="T23" fmla="*/ 52 h 118"/>
                  <a:gd name="T24" fmla="*/ 38 w 44"/>
                  <a:gd name="T25" fmla="*/ 56 h 118"/>
                  <a:gd name="T26" fmla="*/ 38 w 44"/>
                  <a:gd name="T27" fmla="*/ 60 h 118"/>
                  <a:gd name="T28" fmla="*/ 37 w 44"/>
                  <a:gd name="T29" fmla="*/ 67 h 118"/>
                  <a:gd name="T30" fmla="*/ 31 w 44"/>
                  <a:gd name="T31" fmla="*/ 69 h 118"/>
                  <a:gd name="T32" fmla="*/ 31 w 44"/>
                  <a:gd name="T33" fmla="*/ 76 h 118"/>
                  <a:gd name="T34" fmla="*/ 37 w 44"/>
                  <a:gd name="T35" fmla="*/ 77 h 118"/>
                  <a:gd name="T36" fmla="*/ 30 w 44"/>
                  <a:gd name="T37" fmla="*/ 83 h 118"/>
                  <a:gd name="T38" fmla="*/ 32 w 44"/>
                  <a:gd name="T39" fmla="*/ 86 h 118"/>
                  <a:gd name="T40" fmla="*/ 32 w 44"/>
                  <a:gd name="T41" fmla="*/ 93 h 118"/>
                  <a:gd name="T42" fmla="*/ 27 w 44"/>
                  <a:gd name="T43" fmla="*/ 93 h 118"/>
                  <a:gd name="T44" fmla="*/ 31 w 44"/>
                  <a:gd name="T45" fmla="*/ 101 h 118"/>
                  <a:gd name="T46" fmla="*/ 31 w 44"/>
                  <a:gd name="T47" fmla="*/ 107 h 118"/>
                  <a:gd name="T48" fmla="*/ 27 w 44"/>
                  <a:gd name="T49" fmla="*/ 118 h 118"/>
                  <a:gd name="T50" fmla="*/ 16 w 44"/>
                  <a:gd name="T51" fmla="*/ 111 h 118"/>
                  <a:gd name="T52" fmla="*/ 16 w 44"/>
                  <a:gd name="T53" fmla="*/ 84 h 118"/>
                  <a:gd name="T54" fmla="*/ 20 w 44"/>
                  <a:gd name="T55" fmla="*/ 55 h 118"/>
                  <a:gd name="T56" fmla="*/ 0 w 44"/>
                  <a:gd name="T57" fmla="*/ 35 h 118"/>
                  <a:gd name="T58" fmla="*/ 23 w 44"/>
                  <a:gd name="T59" fmla="*/ 17 h 118"/>
                  <a:gd name="T60" fmla="*/ 32 w 44"/>
                  <a:gd name="T61" fmla="*/ 0 h 118"/>
                  <a:gd name="T62" fmla="*/ 32 w 44"/>
                  <a:gd name="T63" fmla="*/ 0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4"/>
                  <a:gd name="T97" fmla="*/ 0 h 118"/>
                  <a:gd name="T98" fmla="*/ 44 w 44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4" h="118">
                    <a:moveTo>
                      <a:pt x="32" y="0"/>
                    </a:moveTo>
                    <a:lnTo>
                      <a:pt x="37" y="4"/>
                    </a:lnTo>
                    <a:lnTo>
                      <a:pt x="35" y="10"/>
                    </a:lnTo>
                    <a:lnTo>
                      <a:pt x="39" y="14"/>
                    </a:lnTo>
                    <a:lnTo>
                      <a:pt x="35" y="18"/>
                    </a:lnTo>
                    <a:lnTo>
                      <a:pt x="39" y="20"/>
                    </a:lnTo>
                    <a:lnTo>
                      <a:pt x="42" y="27"/>
                    </a:lnTo>
                    <a:lnTo>
                      <a:pt x="38" y="32"/>
                    </a:lnTo>
                    <a:lnTo>
                      <a:pt x="44" y="35"/>
                    </a:lnTo>
                    <a:lnTo>
                      <a:pt x="41" y="41"/>
                    </a:lnTo>
                    <a:lnTo>
                      <a:pt x="37" y="51"/>
                    </a:lnTo>
                    <a:lnTo>
                      <a:pt x="41" y="52"/>
                    </a:lnTo>
                    <a:lnTo>
                      <a:pt x="38" y="56"/>
                    </a:lnTo>
                    <a:lnTo>
                      <a:pt x="38" y="60"/>
                    </a:lnTo>
                    <a:lnTo>
                      <a:pt x="37" y="67"/>
                    </a:lnTo>
                    <a:lnTo>
                      <a:pt x="31" y="69"/>
                    </a:lnTo>
                    <a:lnTo>
                      <a:pt x="31" y="76"/>
                    </a:lnTo>
                    <a:lnTo>
                      <a:pt x="37" y="77"/>
                    </a:lnTo>
                    <a:lnTo>
                      <a:pt x="30" y="83"/>
                    </a:lnTo>
                    <a:lnTo>
                      <a:pt x="32" y="86"/>
                    </a:lnTo>
                    <a:lnTo>
                      <a:pt x="32" y="93"/>
                    </a:lnTo>
                    <a:lnTo>
                      <a:pt x="27" y="93"/>
                    </a:lnTo>
                    <a:lnTo>
                      <a:pt x="31" y="101"/>
                    </a:lnTo>
                    <a:lnTo>
                      <a:pt x="31" y="107"/>
                    </a:lnTo>
                    <a:lnTo>
                      <a:pt x="27" y="118"/>
                    </a:lnTo>
                    <a:lnTo>
                      <a:pt x="16" y="111"/>
                    </a:lnTo>
                    <a:lnTo>
                      <a:pt x="16" y="84"/>
                    </a:lnTo>
                    <a:lnTo>
                      <a:pt x="20" y="55"/>
                    </a:lnTo>
                    <a:lnTo>
                      <a:pt x="0" y="35"/>
                    </a:lnTo>
                    <a:lnTo>
                      <a:pt x="23" y="17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A33DA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32" name="Freeform 191"/>
              <p:cNvSpPr>
                <a:spLocks/>
              </p:cNvSpPr>
              <p:nvPr/>
            </p:nvSpPr>
            <p:spPr bwMode="auto">
              <a:xfrm>
                <a:off x="2042" y="2616"/>
                <a:ext cx="119" cy="438"/>
              </a:xfrm>
              <a:custGeom>
                <a:avLst/>
                <a:gdLst>
                  <a:gd name="T0" fmla="*/ 39 w 119"/>
                  <a:gd name="T1" fmla="*/ 1 h 438"/>
                  <a:gd name="T2" fmla="*/ 36 w 119"/>
                  <a:gd name="T3" fmla="*/ 7 h 438"/>
                  <a:gd name="T4" fmla="*/ 32 w 119"/>
                  <a:gd name="T5" fmla="*/ 16 h 438"/>
                  <a:gd name="T6" fmla="*/ 26 w 119"/>
                  <a:gd name="T7" fmla="*/ 30 h 438"/>
                  <a:gd name="T8" fmla="*/ 22 w 119"/>
                  <a:gd name="T9" fmla="*/ 49 h 438"/>
                  <a:gd name="T10" fmla="*/ 19 w 119"/>
                  <a:gd name="T11" fmla="*/ 70 h 438"/>
                  <a:gd name="T12" fmla="*/ 19 w 119"/>
                  <a:gd name="T13" fmla="*/ 95 h 438"/>
                  <a:gd name="T14" fmla="*/ 23 w 119"/>
                  <a:gd name="T15" fmla="*/ 121 h 438"/>
                  <a:gd name="T16" fmla="*/ 32 w 119"/>
                  <a:gd name="T17" fmla="*/ 148 h 438"/>
                  <a:gd name="T18" fmla="*/ 43 w 119"/>
                  <a:gd name="T19" fmla="*/ 175 h 438"/>
                  <a:gd name="T20" fmla="*/ 56 w 119"/>
                  <a:gd name="T21" fmla="*/ 197 h 438"/>
                  <a:gd name="T22" fmla="*/ 71 w 119"/>
                  <a:gd name="T23" fmla="*/ 218 h 438"/>
                  <a:gd name="T24" fmla="*/ 85 w 119"/>
                  <a:gd name="T25" fmla="*/ 239 h 438"/>
                  <a:gd name="T26" fmla="*/ 98 w 119"/>
                  <a:gd name="T27" fmla="*/ 260 h 438"/>
                  <a:gd name="T28" fmla="*/ 107 w 119"/>
                  <a:gd name="T29" fmla="*/ 281 h 438"/>
                  <a:gd name="T30" fmla="*/ 114 w 119"/>
                  <a:gd name="T31" fmla="*/ 302 h 438"/>
                  <a:gd name="T32" fmla="*/ 117 w 119"/>
                  <a:gd name="T33" fmla="*/ 326 h 438"/>
                  <a:gd name="T34" fmla="*/ 117 w 119"/>
                  <a:gd name="T35" fmla="*/ 348 h 438"/>
                  <a:gd name="T36" fmla="*/ 117 w 119"/>
                  <a:gd name="T37" fmla="*/ 371 h 438"/>
                  <a:gd name="T38" fmla="*/ 117 w 119"/>
                  <a:gd name="T39" fmla="*/ 390 h 438"/>
                  <a:gd name="T40" fmla="*/ 117 w 119"/>
                  <a:gd name="T41" fmla="*/ 407 h 438"/>
                  <a:gd name="T42" fmla="*/ 116 w 119"/>
                  <a:gd name="T43" fmla="*/ 421 h 438"/>
                  <a:gd name="T44" fmla="*/ 114 w 119"/>
                  <a:gd name="T45" fmla="*/ 431 h 438"/>
                  <a:gd name="T46" fmla="*/ 114 w 119"/>
                  <a:gd name="T47" fmla="*/ 437 h 438"/>
                  <a:gd name="T48" fmla="*/ 93 w 119"/>
                  <a:gd name="T49" fmla="*/ 434 h 438"/>
                  <a:gd name="T50" fmla="*/ 93 w 119"/>
                  <a:gd name="T51" fmla="*/ 428 h 438"/>
                  <a:gd name="T52" fmla="*/ 95 w 119"/>
                  <a:gd name="T53" fmla="*/ 417 h 438"/>
                  <a:gd name="T54" fmla="*/ 98 w 119"/>
                  <a:gd name="T55" fmla="*/ 400 h 438"/>
                  <a:gd name="T56" fmla="*/ 99 w 119"/>
                  <a:gd name="T57" fmla="*/ 381 h 438"/>
                  <a:gd name="T58" fmla="*/ 100 w 119"/>
                  <a:gd name="T59" fmla="*/ 358 h 438"/>
                  <a:gd name="T60" fmla="*/ 102 w 119"/>
                  <a:gd name="T61" fmla="*/ 337 h 438"/>
                  <a:gd name="T62" fmla="*/ 99 w 119"/>
                  <a:gd name="T63" fmla="*/ 317 h 438"/>
                  <a:gd name="T64" fmla="*/ 98 w 119"/>
                  <a:gd name="T65" fmla="*/ 303 h 438"/>
                  <a:gd name="T66" fmla="*/ 89 w 119"/>
                  <a:gd name="T67" fmla="*/ 288 h 438"/>
                  <a:gd name="T68" fmla="*/ 79 w 119"/>
                  <a:gd name="T69" fmla="*/ 271 h 438"/>
                  <a:gd name="T70" fmla="*/ 64 w 119"/>
                  <a:gd name="T71" fmla="*/ 249 h 438"/>
                  <a:gd name="T72" fmla="*/ 49 w 119"/>
                  <a:gd name="T73" fmla="*/ 228 h 438"/>
                  <a:gd name="T74" fmla="*/ 32 w 119"/>
                  <a:gd name="T75" fmla="*/ 204 h 438"/>
                  <a:gd name="T76" fmla="*/ 19 w 119"/>
                  <a:gd name="T77" fmla="*/ 183 h 438"/>
                  <a:gd name="T78" fmla="*/ 8 w 119"/>
                  <a:gd name="T79" fmla="*/ 162 h 438"/>
                  <a:gd name="T80" fmla="*/ 4 w 119"/>
                  <a:gd name="T81" fmla="*/ 145 h 438"/>
                  <a:gd name="T82" fmla="*/ 0 w 119"/>
                  <a:gd name="T83" fmla="*/ 127 h 438"/>
                  <a:gd name="T84" fmla="*/ 0 w 119"/>
                  <a:gd name="T85" fmla="*/ 107 h 438"/>
                  <a:gd name="T86" fmla="*/ 1 w 119"/>
                  <a:gd name="T87" fmla="*/ 85 h 438"/>
                  <a:gd name="T88" fmla="*/ 4 w 119"/>
                  <a:gd name="T89" fmla="*/ 64 h 438"/>
                  <a:gd name="T90" fmla="*/ 5 w 119"/>
                  <a:gd name="T91" fmla="*/ 43 h 438"/>
                  <a:gd name="T92" fmla="*/ 9 w 119"/>
                  <a:gd name="T93" fmla="*/ 25 h 438"/>
                  <a:gd name="T94" fmla="*/ 14 w 119"/>
                  <a:gd name="T95" fmla="*/ 9 h 438"/>
                  <a:gd name="T96" fmla="*/ 19 w 119"/>
                  <a:gd name="T97" fmla="*/ 0 h 438"/>
                  <a:gd name="T98" fmla="*/ 40 w 119"/>
                  <a:gd name="T99" fmla="*/ 1 h 43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19"/>
                  <a:gd name="T151" fmla="*/ 0 h 438"/>
                  <a:gd name="T152" fmla="*/ 119 w 119"/>
                  <a:gd name="T153" fmla="*/ 438 h 43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19" h="438">
                    <a:moveTo>
                      <a:pt x="40" y="1"/>
                    </a:moveTo>
                    <a:lnTo>
                      <a:pt x="39" y="1"/>
                    </a:lnTo>
                    <a:lnTo>
                      <a:pt x="37" y="4"/>
                    </a:lnTo>
                    <a:lnTo>
                      <a:pt x="36" y="7"/>
                    </a:lnTo>
                    <a:lnTo>
                      <a:pt x="33" y="11"/>
                    </a:lnTo>
                    <a:lnTo>
                      <a:pt x="32" y="16"/>
                    </a:lnTo>
                    <a:lnTo>
                      <a:pt x="29" y="23"/>
                    </a:lnTo>
                    <a:lnTo>
                      <a:pt x="26" y="30"/>
                    </a:lnTo>
                    <a:lnTo>
                      <a:pt x="25" y="40"/>
                    </a:lnTo>
                    <a:lnTo>
                      <a:pt x="22" y="49"/>
                    </a:lnTo>
                    <a:lnTo>
                      <a:pt x="21" y="58"/>
                    </a:lnTo>
                    <a:lnTo>
                      <a:pt x="19" y="70"/>
                    </a:lnTo>
                    <a:lnTo>
                      <a:pt x="19" y="82"/>
                    </a:lnTo>
                    <a:lnTo>
                      <a:pt x="19" y="95"/>
                    </a:lnTo>
                    <a:lnTo>
                      <a:pt x="22" y="107"/>
                    </a:lnTo>
                    <a:lnTo>
                      <a:pt x="23" y="121"/>
                    </a:lnTo>
                    <a:lnTo>
                      <a:pt x="28" y="137"/>
                    </a:lnTo>
                    <a:lnTo>
                      <a:pt x="32" y="148"/>
                    </a:lnTo>
                    <a:lnTo>
                      <a:pt x="37" y="162"/>
                    </a:lnTo>
                    <a:lnTo>
                      <a:pt x="43" y="175"/>
                    </a:lnTo>
                    <a:lnTo>
                      <a:pt x="50" y="187"/>
                    </a:lnTo>
                    <a:lnTo>
                      <a:pt x="56" y="197"/>
                    </a:lnTo>
                    <a:lnTo>
                      <a:pt x="64" y="208"/>
                    </a:lnTo>
                    <a:lnTo>
                      <a:pt x="71" y="218"/>
                    </a:lnTo>
                    <a:lnTo>
                      <a:pt x="78" y="229"/>
                    </a:lnTo>
                    <a:lnTo>
                      <a:pt x="85" y="239"/>
                    </a:lnTo>
                    <a:lnTo>
                      <a:pt x="91" y="250"/>
                    </a:lnTo>
                    <a:lnTo>
                      <a:pt x="98" y="260"/>
                    </a:lnTo>
                    <a:lnTo>
                      <a:pt x="103" y="271"/>
                    </a:lnTo>
                    <a:lnTo>
                      <a:pt x="107" y="281"/>
                    </a:lnTo>
                    <a:lnTo>
                      <a:pt x="112" y="291"/>
                    </a:lnTo>
                    <a:lnTo>
                      <a:pt x="114" y="302"/>
                    </a:lnTo>
                    <a:lnTo>
                      <a:pt x="117" y="315"/>
                    </a:lnTo>
                    <a:lnTo>
                      <a:pt x="117" y="326"/>
                    </a:lnTo>
                    <a:lnTo>
                      <a:pt x="117" y="337"/>
                    </a:lnTo>
                    <a:lnTo>
                      <a:pt x="117" y="348"/>
                    </a:lnTo>
                    <a:lnTo>
                      <a:pt x="119" y="361"/>
                    </a:lnTo>
                    <a:lnTo>
                      <a:pt x="117" y="371"/>
                    </a:lnTo>
                    <a:lnTo>
                      <a:pt x="117" y="381"/>
                    </a:lnTo>
                    <a:lnTo>
                      <a:pt x="117" y="390"/>
                    </a:lnTo>
                    <a:lnTo>
                      <a:pt x="117" y="400"/>
                    </a:lnTo>
                    <a:lnTo>
                      <a:pt x="117" y="407"/>
                    </a:lnTo>
                    <a:lnTo>
                      <a:pt x="116" y="414"/>
                    </a:lnTo>
                    <a:lnTo>
                      <a:pt x="116" y="421"/>
                    </a:lnTo>
                    <a:lnTo>
                      <a:pt x="116" y="427"/>
                    </a:lnTo>
                    <a:lnTo>
                      <a:pt x="114" y="431"/>
                    </a:lnTo>
                    <a:lnTo>
                      <a:pt x="114" y="435"/>
                    </a:lnTo>
                    <a:lnTo>
                      <a:pt x="114" y="437"/>
                    </a:lnTo>
                    <a:lnTo>
                      <a:pt x="114" y="438"/>
                    </a:lnTo>
                    <a:lnTo>
                      <a:pt x="93" y="434"/>
                    </a:lnTo>
                    <a:lnTo>
                      <a:pt x="93" y="432"/>
                    </a:lnTo>
                    <a:lnTo>
                      <a:pt x="93" y="428"/>
                    </a:lnTo>
                    <a:lnTo>
                      <a:pt x="95" y="424"/>
                    </a:lnTo>
                    <a:lnTo>
                      <a:pt x="95" y="417"/>
                    </a:lnTo>
                    <a:lnTo>
                      <a:pt x="95" y="409"/>
                    </a:lnTo>
                    <a:lnTo>
                      <a:pt x="98" y="400"/>
                    </a:lnTo>
                    <a:lnTo>
                      <a:pt x="98" y="390"/>
                    </a:lnTo>
                    <a:lnTo>
                      <a:pt x="99" y="381"/>
                    </a:lnTo>
                    <a:lnTo>
                      <a:pt x="99" y="369"/>
                    </a:lnTo>
                    <a:lnTo>
                      <a:pt x="100" y="358"/>
                    </a:lnTo>
                    <a:lnTo>
                      <a:pt x="100" y="347"/>
                    </a:lnTo>
                    <a:lnTo>
                      <a:pt x="102" y="337"/>
                    </a:lnTo>
                    <a:lnTo>
                      <a:pt x="100" y="327"/>
                    </a:lnTo>
                    <a:lnTo>
                      <a:pt x="99" y="317"/>
                    </a:lnTo>
                    <a:lnTo>
                      <a:pt x="98" y="310"/>
                    </a:lnTo>
                    <a:lnTo>
                      <a:pt x="98" y="303"/>
                    </a:lnTo>
                    <a:lnTo>
                      <a:pt x="93" y="296"/>
                    </a:lnTo>
                    <a:lnTo>
                      <a:pt x="89" y="288"/>
                    </a:lnTo>
                    <a:lnTo>
                      <a:pt x="84" y="280"/>
                    </a:lnTo>
                    <a:lnTo>
                      <a:pt x="79" y="271"/>
                    </a:lnTo>
                    <a:lnTo>
                      <a:pt x="71" y="260"/>
                    </a:lnTo>
                    <a:lnTo>
                      <a:pt x="64" y="249"/>
                    </a:lnTo>
                    <a:lnTo>
                      <a:pt x="56" y="239"/>
                    </a:lnTo>
                    <a:lnTo>
                      <a:pt x="49" y="228"/>
                    </a:lnTo>
                    <a:lnTo>
                      <a:pt x="40" y="217"/>
                    </a:lnTo>
                    <a:lnTo>
                      <a:pt x="32" y="204"/>
                    </a:lnTo>
                    <a:lnTo>
                      <a:pt x="25" y="193"/>
                    </a:lnTo>
                    <a:lnTo>
                      <a:pt x="19" y="183"/>
                    </a:lnTo>
                    <a:lnTo>
                      <a:pt x="12" y="173"/>
                    </a:lnTo>
                    <a:lnTo>
                      <a:pt x="8" y="162"/>
                    </a:lnTo>
                    <a:lnTo>
                      <a:pt x="5" y="152"/>
                    </a:lnTo>
                    <a:lnTo>
                      <a:pt x="4" y="145"/>
                    </a:lnTo>
                    <a:lnTo>
                      <a:pt x="1" y="137"/>
                    </a:lnTo>
                    <a:lnTo>
                      <a:pt x="0" y="127"/>
                    </a:lnTo>
                    <a:lnTo>
                      <a:pt x="0" y="117"/>
                    </a:lnTo>
                    <a:lnTo>
                      <a:pt x="0" y="107"/>
                    </a:lnTo>
                    <a:lnTo>
                      <a:pt x="0" y="95"/>
                    </a:lnTo>
                    <a:lnTo>
                      <a:pt x="1" y="85"/>
                    </a:lnTo>
                    <a:lnTo>
                      <a:pt x="1" y="74"/>
                    </a:lnTo>
                    <a:lnTo>
                      <a:pt x="4" y="64"/>
                    </a:lnTo>
                    <a:lnTo>
                      <a:pt x="4" y="53"/>
                    </a:lnTo>
                    <a:lnTo>
                      <a:pt x="5" y="43"/>
                    </a:lnTo>
                    <a:lnTo>
                      <a:pt x="8" y="33"/>
                    </a:lnTo>
                    <a:lnTo>
                      <a:pt x="9" y="25"/>
                    </a:lnTo>
                    <a:lnTo>
                      <a:pt x="12" y="15"/>
                    </a:lnTo>
                    <a:lnTo>
                      <a:pt x="14" y="9"/>
                    </a:lnTo>
                    <a:lnTo>
                      <a:pt x="16" y="2"/>
                    </a:lnTo>
                    <a:lnTo>
                      <a:pt x="19" y="0"/>
                    </a:lnTo>
                    <a:lnTo>
                      <a:pt x="4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33" name="Freeform 192"/>
              <p:cNvSpPr>
                <a:spLocks/>
              </p:cNvSpPr>
              <p:nvPr/>
            </p:nvSpPr>
            <p:spPr bwMode="auto">
              <a:xfrm>
                <a:off x="2060" y="2415"/>
                <a:ext cx="179" cy="128"/>
              </a:xfrm>
              <a:custGeom>
                <a:avLst/>
                <a:gdLst>
                  <a:gd name="T0" fmla="*/ 0 w 179"/>
                  <a:gd name="T1" fmla="*/ 84 h 128"/>
                  <a:gd name="T2" fmla="*/ 1 w 179"/>
                  <a:gd name="T3" fmla="*/ 51 h 128"/>
                  <a:gd name="T4" fmla="*/ 11 w 179"/>
                  <a:gd name="T5" fmla="*/ 40 h 128"/>
                  <a:gd name="T6" fmla="*/ 29 w 179"/>
                  <a:gd name="T7" fmla="*/ 49 h 128"/>
                  <a:gd name="T8" fmla="*/ 42 w 179"/>
                  <a:gd name="T9" fmla="*/ 23 h 128"/>
                  <a:gd name="T10" fmla="*/ 53 w 179"/>
                  <a:gd name="T11" fmla="*/ 12 h 128"/>
                  <a:gd name="T12" fmla="*/ 70 w 179"/>
                  <a:gd name="T13" fmla="*/ 10 h 128"/>
                  <a:gd name="T14" fmla="*/ 87 w 179"/>
                  <a:gd name="T15" fmla="*/ 14 h 128"/>
                  <a:gd name="T16" fmla="*/ 133 w 179"/>
                  <a:gd name="T17" fmla="*/ 0 h 128"/>
                  <a:gd name="T18" fmla="*/ 158 w 179"/>
                  <a:gd name="T19" fmla="*/ 5 h 128"/>
                  <a:gd name="T20" fmla="*/ 179 w 179"/>
                  <a:gd name="T21" fmla="*/ 23 h 128"/>
                  <a:gd name="T22" fmla="*/ 179 w 179"/>
                  <a:gd name="T23" fmla="*/ 54 h 128"/>
                  <a:gd name="T24" fmla="*/ 59 w 179"/>
                  <a:gd name="T25" fmla="*/ 128 h 128"/>
                  <a:gd name="T26" fmla="*/ 0 w 179"/>
                  <a:gd name="T27" fmla="*/ 84 h 128"/>
                  <a:gd name="T28" fmla="*/ 0 w 179"/>
                  <a:gd name="T29" fmla="*/ 84 h 1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79"/>
                  <a:gd name="T46" fmla="*/ 0 h 128"/>
                  <a:gd name="T47" fmla="*/ 179 w 179"/>
                  <a:gd name="T48" fmla="*/ 128 h 12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79" h="128">
                    <a:moveTo>
                      <a:pt x="0" y="84"/>
                    </a:moveTo>
                    <a:lnTo>
                      <a:pt x="1" y="51"/>
                    </a:lnTo>
                    <a:lnTo>
                      <a:pt x="11" y="40"/>
                    </a:lnTo>
                    <a:lnTo>
                      <a:pt x="29" y="49"/>
                    </a:lnTo>
                    <a:lnTo>
                      <a:pt x="42" y="23"/>
                    </a:lnTo>
                    <a:lnTo>
                      <a:pt x="53" y="12"/>
                    </a:lnTo>
                    <a:lnTo>
                      <a:pt x="70" y="10"/>
                    </a:lnTo>
                    <a:lnTo>
                      <a:pt x="87" y="14"/>
                    </a:lnTo>
                    <a:lnTo>
                      <a:pt x="133" y="0"/>
                    </a:lnTo>
                    <a:lnTo>
                      <a:pt x="158" y="5"/>
                    </a:lnTo>
                    <a:lnTo>
                      <a:pt x="179" y="23"/>
                    </a:lnTo>
                    <a:lnTo>
                      <a:pt x="179" y="54"/>
                    </a:lnTo>
                    <a:lnTo>
                      <a:pt x="59" y="128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4D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34" name="Freeform 193"/>
              <p:cNvSpPr>
                <a:spLocks/>
              </p:cNvSpPr>
              <p:nvPr/>
            </p:nvSpPr>
            <p:spPr bwMode="auto">
              <a:xfrm>
                <a:off x="2099" y="2561"/>
                <a:ext cx="169" cy="549"/>
              </a:xfrm>
              <a:custGeom>
                <a:avLst/>
                <a:gdLst>
                  <a:gd name="T0" fmla="*/ 18 w 169"/>
                  <a:gd name="T1" fmla="*/ 382 h 549"/>
                  <a:gd name="T2" fmla="*/ 17 w 169"/>
                  <a:gd name="T3" fmla="*/ 413 h 549"/>
                  <a:gd name="T4" fmla="*/ 20 w 169"/>
                  <a:gd name="T5" fmla="*/ 462 h 549"/>
                  <a:gd name="T6" fmla="*/ 32 w 169"/>
                  <a:gd name="T7" fmla="*/ 518 h 549"/>
                  <a:gd name="T8" fmla="*/ 52 w 169"/>
                  <a:gd name="T9" fmla="*/ 521 h 549"/>
                  <a:gd name="T10" fmla="*/ 74 w 169"/>
                  <a:gd name="T11" fmla="*/ 525 h 549"/>
                  <a:gd name="T12" fmla="*/ 102 w 169"/>
                  <a:gd name="T13" fmla="*/ 535 h 549"/>
                  <a:gd name="T14" fmla="*/ 122 w 169"/>
                  <a:gd name="T15" fmla="*/ 534 h 549"/>
                  <a:gd name="T16" fmla="*/ 141 w 169"/>
                  <a:gd name="T17" fmla="*/ 529 h 549"/>
                  <a:gd name="T18" fmla="*/ 148 w 169"/>
                  <a:gd name="T19" fmla="*/ 518 h 549"/>
                  <a:gd name="T20" fmla="*/ 123 w 169"/>
                  <a:gd name="T21" fmla="*/ 501 h 549"/>
                  <a:gd name="T22" fmla="*/ 99 w 169"/>
                  <a:gd name="T23" fmla="*/ 489 h 549"/>
                  <a:gd name="T24" fmla="*/ 78 w 169"/>
                  <a:gd name="T25" fmla="*/ 478 h 549"/>
                  <a:gd name="T26" fmla="*/ 70 w 169"/>
                  <a:gd name="T27" fmla="*/ 462 h 549"/>
                  <a:gd name="T28" fmla="*/ 76 w 169"/>
                  <a:gd name="T29" fmla="*/ 434 h 549"/>
                  <a:gd name="T30" fmla="*/ 83 w 169"/>
                  <a:gd name="T31" fmla="*/ 381 h 549"/>
                  <a:gd name="T32" fmla="*/ 80 w 169"/>
                  <a:gd name="T33" fmla="*/ 315 h 549"/>
                  <a:gd name="T34" fmla="*/ 63 w 169"/>
                  <a:gd name="T35" fmla="*/ 253 h 549"/>
                  <a:gd name="T36" fmla="*/ 42 w 169"/>
                  <a:gd name="T37" fmla="*/ 206 h 549"/>
                  <a:gd name="T38" fmla="*/ 32 w 169"/>
                  <a:gd name="T39" fmla="*/ 174 h 549"/>
                  <a:gd name="T40" fmla="*/ 31 w 169"/>
                  <a:gd name="T41" fmla="*/ 151 h 549"/>
                  <a:gd name="T42" fmla="*/ 48 w 169"/>
                  <a:gd name="T43" fmla="*/ 122 h 549"/>
                  <a:gd name="T44" fmla="*/ 78 w 169"/>
                  <a:gd name="T45" fmla="*/ 99 h 549"/>
                  <a:gd name="T46" fmla="*/ 88 w 169"/>
                  <a:gd name="T47" fmla="*/ 84 h 549"/>
                  <a:gd name="T48" fmla="*/ 88 w 169"/>
                  <a:gd name="T49" fmla="*/ 60 h 549"/>
                  <a:gd name="T50" fmla="*/ 84 w 169"/>
                  <a:gd name="T51" fmla="*/ 38 h 549"/>
                  <a:gd name="T52" fmla="*/ 78 w 169"/>
                  <a:gd name="T53" fmla="*/ 18 h 549"/>
                  <a:gd name="T54" fmla="*/ 83 w 169"/>
                  <a:gd name="T55" fmla="*/ 3 h 549"/>
                  <a:gd name="T56" fmla="*/ 94 w 169"/>
                  <a:gd name="T57" fmla="*/ 8 h 549"/>
                  <a:gd name="T58" fmla="*/ 99 w 169"/>
                  <a:gd name="T59" fmla="*/ 32 h 549"/>
                  <a:gd name="T60" fmla="*/ 104 w 169"/>
                  <a:gd name="T61" fmla="*/ 62 h 549"/>
                  <a:gd name="T62" fmla="*/ 99 w 169"/>
                  <a:gd name="T63" fmla="*/ 91 h 549"/>
                  <a:gd name="T64" fmla="*/ 85 w 169"/>
                  <a:gd name="T65" fmla="*/ 109 h 549"/>
                  <a:gd name="T66" fmla="*/ 55 w 169"/>
                  <a:gd name="T67" fmla="*/ 130 h 549"/>
                  <a:gd name="T68" fmla="*/ 46 w 169"/>
                  <a:gd name="T69" fmla="*/ 150 h 549"/>
                  <a:gd name="T70" fmla="*/ 48 w 169"/>
                  <a:gd name="T71" fmla="*/ 183 h 549"/>
                  <a:gd name="T72" fmla="*/ 55 w 169"/>
                  <a:gd name="T73" fmla="*/ 202 h 549"/>
                  <a:gd name="T74" fmla="*/ 67 w 169"/>
                  <a:gd name="T75" fmla="*/ 230 h 549"/>
                  <a:gd name="T76" fmla="*/ 83 w 169"/>
                  <a:gd name="T77" fmla="*/ 267 h 549"/>
                  <a:gd name="T78" fmla="*/ 94 w 169"/>
                  <a:gd name="T79" fmla="*/ 309 h 549"/>
                  <a:gd name="T80" fmla="*/ 95 w 169"/>
                  <a:gd name="T81" fmla="*/ 349 h 549"/>
                  <a:gd name="T82" fmla="*/ 91 w 169"/>
                  <a:gd name="T83" fmla="*/ 388 h 549"/>
                  <a:gd name="T84" fmla="*/ 85 w 169"/>
                  <a:gd name="T85" fmla="*/ 426 h 549"/>
                  <a:gd name="T86" fmla="*/ 83 w 169"/>
                  <a:gd name="T87" fmla="*/ 452 h 549"/>
                  <a:gd name="T88" fmla="*/ 85 w 169"/>
                  <a:gd name="T89" fmla="*/ 465 h 549"/>
                  <a:gd name="T90" fmla="*/ 104 w 169"/>
                  <a:gd name="T91" fmla="*/ 476 h 549"/>
                  <a:gd name="T92" fmla="*/ 129 w 169"/>
                  <a:gd name="T93" fmla="*/ 487 h 549"/>
                  <a:gd name="T94" fmla="*/ 151 w 169"/>
                  <a:gd name="T95" fmla="*/ 497 h 549"/>
                  <a:gd name="T96" fmla="*/ 164 w 169"/>
                  <a:gd name="T97" fmla="*/ 515 h 549"/>
                  <a:gd name="T98" fmla="*/ 168 w 169"/>
                  <a:gd name="T99" fmla="*/ 538 h 549"/>
                  <a:gd name="T100" fmla="*/ 154 w 169"/>
                  <a:gd name="T101" fmla="*/ 541 h 549"/>
                  <a:gd name="T102" fmla="*/ 127 w 169"/>
                  <a:gd name="T103" fmla="*/ 546 h 549"/>
                  <a:gd name="T104" fmla="*/ 99 w 169"/>
                  <a:gd name="T105" fmla="*/ 549 h 549"/>
                  <a:gd name="T106" fmla="*/ 83 w 169"/>
                  <a:gd name="T107" fmla="*/ 549 h 549"/>
                  <a:gd name="T108" fmla="*/ 70 w 169"/>
                  <a:gd name="T109" fmla="*/ 539 h 549"/>
                  <a:gd name="T110" fmla="*/ 57 w 169"/>
                  <a:gd name="T111" fmla="*/ 541 h 549"/>
                  <a:gd name="T112" fmla="*/ 29 w 169"/>
                  <a:gd name="T113" fmla="*/ 545 h 549"/>
                  <a:gd name="T114" fmla="*/ 18 w 169"/>
                  <a:gd name="T115" fmla="*/ 529 h 549"/>
                  <a:gd name="T116" fmla="*/ 7 w 169"/>
                  <a:gd name="T117" fmla="*/ 492 h 549"/>
                  <a:gd name="T118" fmla="*/ 0 w 169"/>
                  <a:gd name="T119" fmla="*/ 430 h 549"/>
                  <a:gd name="T120" fmla="*/ 21 w 169"/>
                  <a:gd name="T121" fmla="*/ 374 h 549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69"/>
                  <a:gd name="T184" fmla="*/ 0 h 549"/>
                  <a:gd name="T185" fmla="*/ 169 w 169"/>
                  <a:gd name="T186" fmla="*/ 549 h 549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69" h="549">
                    <a:moveTo>
                      <a:pt x="21" y="374"/>
                    </a:moveTo>
                    <a:lnTo>
                      <a:pt x="20" y="374"/>
                    </a:lnTo>
                    <a:lnTo>
                      <a:pt x="20" y="378"/>
                    </a:lnTo>
                    <a:lnTo>
                      <a:pt x="18" y="382"/>
                    </a:lnTo>
                    <a:lnTo>
                      <a:pt x="18" y="388"/>
                    </a:lnTo>
                    <a:lnTo>
                      <a:pt x="18" y="395"/>
                    </a:lnTo>
                    <a:lnTo>
                      <a:pt x="17" y="405"/>
                    </a:lnTo>
                    <a:lnTo>
                      <a:pt x="17" y="413"/>
                    </a:lnTo>
                    <a:lnTo>
                      <a:pt x="18" y="426"/>
                    </a:lnTo>
                    <a:lnTo>
                      <a:pt x="18" y="437"/>
                    </a:lnTo>
                    <a:lnTo>
                      <a:pt x="18" y="450"/>
                    </a:lnTo>
                    <a:lnTo>
                      <a:pt x="20" y="462"/>
                    </a:lnTo>
                    <a:lnTo>
                      <a:pt x="22" y="476"/>
                    </a:lnTo>
                    <a:lnTo>
                      <a:pt x="24" y="490"/>
                    </a:lnTo>
                    <a:lnTo>
                      <a:pt x="28" y="504"/>
                    </a:lnTo>
                    <a:lnTo>
                      <a:pt x="32" y="518"/>
                    </a:lnTo>
                    <a:lnTo>
                      <a:pt x="38" y="531"/>
                    </a:lnTo>
                    <a:lnTo>
                      <a:pt x="52" y="534"/>
                    </a:lnTo>
                    <a:lnTo>
                      <a:pt x="50" y="529"/>
                    </a:lnTo>
                    <a:lnTo>
                      <a:pt x="52" y="521"/>
                    </a:lnTo>
                    <a:lnTo>
                      <a:pt x="55" y="514"/>
                    </a:lnTo>
                    <a:lnTo>
                      <a:pt x="60" y="513"/>
                    </a:lnTo>
                    <a:lnTo>
                      <a:pt x="66" y="518"/>
                    </a:lnTo>
                    <a:lnTo>
                      <a:pt x="74" y="525"/>
                    </a:lnTo>
                    <a:lnTo>
                      <a:pt x="81" y="532"/>
                    </a:lnTo>
                    <a:lnTo>
                      <a:pt x="88" y="535"/>
                    </a:lnTo>
                    <a:lnTo>
                      <a:pt x="94" y="535"/>
                    </a:lnTo>
                    <a:lnTo>
                      <a:pt x="102" y="535"/>
                    </a:lnTo>
                    <a:lnTo>
                      <a:pt x="106" y="534"/>
                    </a:lnTo>
                    <a:lnTo>
                      <a:pt x="111" y="534"/>
                    </a:lnTo>
                    <a:lnTo>
                      <a:pt x="116" y="534"/>
                    </a:lnTo>
                    <a:lnTo>
                      <a:pt x="122" y="534"/>
                    </a:lnTo>
                    <a:lnTo>
                      <a:pt x="126" y="531"/>
                    </a:lnTo>
                    <a:lnTo>
                      <a:pt x="132" y="531"/>
                    </a:lnTo>
                    <a:lnTo>
                      <a:pt x="136" y="529"/>
                    </a:lnTo>
                    <a:lnTo>
                      <a:pt x="141" y="529"/>
                    </a:lnTo>
                    <a:lnTo>
                      <a:pt x="148" y="528"/>
                    </a:lnTo>
                    <a:lnTo>
                      <a:pt x="151" y="525"/>
                    </a:lnTo>
                    <a:lnTo>
                      <a:pt x="151" y="521"/>
                    </a:lnTo>
                    <a:lnTo>
                      <a:pt x="148" y="518"/>
                    </a:lnTo>
                    <a:lnTo>
                      <a:pt x="141" y="511"/>
                    </a:lnTo>
                    <a:lnTo>
                      <a:pt x="133" y="507"/>
                    </a:lnTo>
                    <a:lnTo>
                      <a:pt x="127" y="504"/>
                    </a:lnTo>
                    <a:lnTo>
                      <a:pt x="123" y="501"/>
                    </a:lnTo>
                    <a:lnTo>
                      <a:pt x="119" y="499"/>
                    </a:lnTo>
                    <a:lnTo>
                      <a:pt x="115" y="496"/>
                    </a:lnTo>
                    <a:lnTo>
                      <a:pt x="106" y="492"/>
                    </a:lnTo>
                    <a:lnTo>
                      <a:pt x="99" y="489"/>
                    </a:lnTo>
                    <a:lnTo>
                      <a:pt x="94" y="486"/>
                    </a:lnTo>
                    <a:lnTo>
                      <a:pt x="88" y="483"/>
                    </a:lnTo>
                    <a:lnTo>
                      <a:pt x="83" y="480"/>
                    </a:lnTo>
                    <a:lnTo>
                      <a:pt x="78" y="478"/>
                    </a:lnTo>
                    <a:lnTo>
                      <a:pt x="73" y="475"/>
                    </a:lnTo>
                    <a:lnTo>
                      <a:pt x="70" y="472"/>
                    </a:lnTo>
                    <a:lnTo>
                      <a:pt x="69" y="466"/>
                    </a:lnTo>
                    <a:lnTo>
                      <a:pt x="70" y="462"/>
                    </a:lnTo>
                    <a:lnTo>
                      <a:pt x="70" y="458"/>
                    </a:lnTo>
                    <a:lnTo>
                      <a:pt x="73" y="452"/>
                    </a:lnTo>
                    <a:lnTo>
                      <a:pt x="74" y="444"/>
                    </a:lnTo>
                    <a:lnTo>
                      <a:pt x="76" y="434"/>
                    </a:lnTo>
                    <a:lnTo>
                      <a:pt x="78" y="422"/>
                    </a:lnTo>
                    <a:lnTo>
                      <a:pt x="80" y="409"/>
                    </a:lnTo>
                    <a:lnTo>
                      <a:pt x="80" y="395"/>
                    </a:lnTo>
                    <a:lnTo>
                      <a:pt x="83" y="381"/>
                    </a:lnTo>
                    <a:lnTo>
                      <a:pt x="83" y="364"/>
                    </a:lnTo>
                    <a:lnTo>
                      <a:pt x="83" y="347"/>
                    </a:lnTo>
                    <a:lnTo>
                      <a:pt x="81" y="332"/>
                    </a:lnTo>
                    <a:lnTo>
                      <a:pt x="80" y="315"/>
                    </a:lnTo>
                    <a:lnTo>
                      <a:pt x="76" y="298"/>
                    </a:lnTo>
                    <a:lnTo>
                      <a:pt x="74" y="283"/>
                    </a:lnTo>
                    <a:lnTo>
                      <a:pt x="69" y="267"/>
                    </a:lnTo>
                    <a:lnTo>
                      <a:pt x="63" y="253"/>
                    </a:lnTo>
                    <a:lnTo>
                      <a:pt x="56" y="239"/>
                    </a:lnTo>
                    <a:lnTo>
                      <a:pt x="50" y="227"/>
                    </a:lnTo>
                    <a:lnTo>
                      <a:pt x="45" y="216"/>
                    </a:lnTo>
                    <a:lnTo>
                      <a:pt x="42" y="206"/>
                    </a:lnTo>
                    <a:lnTo>
                      <a:pt x="38" y="196"/>
                    </a:lnTo>
                    <a:lnTo>
                      <a:pt x="35" y="188"/>
                    </a:lnTo>
                    <a:lnTo>
                      <a:pt x="32" y="179"/>
                    </a:lnTo>
                    <a:lnTo>
                      <a:pt x="32" y="174"/>
                    </a:lnTo>
                    <a:lnTo>
                      <a:pt x="31" y="167"/>
                    </a:lnTo>
                    <a:lnTo>
                      <a:pt x="29" y="162"/>
                    </a:lnTo>
                    <a:lnTo>
                      <a:pt x="29" y="157"/>
                    </a:lnTo>
                    <a:lnTo>
                      <a:pt x="31" y="151"/>
                    </a:lnTo>
                    <a:lnTo>
                      <a:pt x="32" y="143"/>
                    </a:lnTo>
                    <a:lnTo>
                      <a:pt x="36" y="136"/>
                    </a:lnTo>
                    <a:lnTo>
                      <a:pt x="41" y="127"/>
                    </a:lnTo>
                    <a:lnTo>
                      <a:pt x="48" y="122"/>
                    </a:lnTo>
                    <a:lnTo>
                      <a:pt x="55" y="116"/>
                    </a:lnTo>
                    <a:lnTo>
                      <a:pt x="64" y="112"/>
                    </a:lnTo>
                    <a:lnTo>
                      <a:pt x="71" y="105"/>
                    </a:lnTo>
                    <a:lnTo>
                      <a:pt x="78" y="99"/>
                    </a:lnTo>
                    <a:lnTo>
                      <a:pt x="81" y="95"/>
                    </a:lnTo>
                    <a:lnTo>
                      <a:pt x="84" y="92"/>
                    </a:lnTo>
                    <a:lnTo>
                      <a:pt x="87" y="88"/>
                    </a:lnTo>
                    <a:lnTo>
                      <a:pt x="88" y="84"/>
                    </a:lnTo>
                    <a:lnTo>
                      <a:pt x="88" y="77"/>
                    </a:lnTo>
                    <a:lnTo>
                      <a:pt x="88" y="71"/>
                    </a:lnTo>
                    <a:lnTo>
                      <a:pt x="88" y="66"/>
                    </a:lnTo>
                    <a:lnTo>
                      <a:pt x="88" y="60"/>
                    </a:lnTo>
                    <a:lnTo>
                      <a:pt x="87" y="53"/>
                    </a:lnTo>
                    <a:lnTo>
                      <a:pt x="87" y="48"/>
                    </a:lnTo>
                    <a:lnTo>
                      <a:pt x="84" y="42"/>
                    </a:lnTo>
                    <a:lnTo>
                      <a:pt x="84" y="38"/>
                    </a:lnTo>
                    <a:lnTo>
                      <a:pt x="83" y="32"/>
                    </a:lnTo>
                    <a:lnTo>
                      <a:pt x="80" y="27"/>
                    </a:lnTo>
                    <a:lnTo>
                      <a:pt x="78" y="22"/>
                    </a:lnTo>
                    <a:lnTo>
                      <a:pt x="78" y="18"/>
                    </a:lnTo>
                    <a:lnTo>
                      <a:pt x="76" y="13"/>
                    </a:lnTo>
                    <a:lnTo>
                      <a:pt x="76" y="10"/>
                    </a:lnTo>
                    <a:lnTo>
                      <a:pt x="78" y="6"/>
                    </a:lnTo>
                    <a:lnTo>
                      <a:pt x="83" y="3"/>
                    </a:lnTo>
                    <a:lnTo>
                      <a:pt x="88" y="0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94" y="8"/>
                    </a:lnTo>
                    <a:lnTo>
                      <a:pt x="94" y="13"/>
                    </a:lnTo>
                    <a:lnTo>
                      <a:pt x="97" y="18"/>
                    </a:lnTo>
                    <a:lnTo>
                      <a:pt x="98" y="25"/>
                    </a:lnTo>
                    <a:lnTo>
                      <a:pt x="99" y="32"/>
                    </a:lnTo>
                    <a:lnTo>
                      <a:pt x="101" y="39"/>
                    </a:lnTo>
                    <a:lnTo>
                      <a:pt x="102" y="46"/>
                    </a:lnTo>
                    <a:lnTo>
                      <a:pt x="104" y="53"/>
                    </a:lnTo>
                    <a:lnTo>
                      <a:pt x="104" y="62"/>
                    </a:lnTo>
                    <a:lnTo>
                      <a:pt x="104" y="69"/>
                    </a:lnTo>
                    <a:lnTo>
                      <a:pt x="104" y="76"/>
                    </a:lnTo>
                    <a:lnTo>
                      <a:pt x="102" y="84"/>
                    </a:lnTo>
                    <a:lnTo>
                      <a:pt x="99" y="91"/>
                    </a:lnTo>
                    <a:lnTo>
                      <a:pt x="97" y="97"/>
                    </a:lnTo>
                    <a:lnTo>
                      <a:pt x="92" y="101"/>
                    </a:lnTo>
                    <a:lnTo>
                      <a:pt x="88" y="105"/>
                    </a:lnTo>
                    <a:lnTo>
                      <a:pt x="85" y="109"/>
                    </a:lnTo>
                    <a:lnTo>
                      <a:pt x="77" y="116"/>
                    </a:lnTo>
                    <a:lnTo>
                      <a:pt x="69" y="122"/>
                    </a:lnTo>
                    <a:lnTo>
                      <a:pt x="60" y="126"/>
                    </a:lnTo>
                    <a:lnTo>
                      <a:pt x="55" y="130"/>
                    </a:lnTo>
                    <a:lnTo>
                      <a:pt x="50" y="133"/>
                    </a:lnTo>
                    <a:lnTo>
                      <a:pt x="48" y="137"/>
                    </a:lnTo>
                    <a:lnTo>
                      <a:pt x="48" y="141"/>
                    </a:lnTo>
                    <a:lnTo>
                      <a:pt x="46" y="150"/>
                    </a:lnTo>
                    <a:lnTo>
                      <a:pt x="46" y="158"/>
                    </a:lnTo>
                    <a:lnTo>
                      <a:pt x="46" y="167"/>
                    </a:lnTo>
                    <a:lnTo>
                      <a:pt x="46" y="175"/>
                    </a:lnTo>
                    <a:lnTo>
                      <a:pt x="48" y="183"/>
                    </a:lnTo>
                    <a:lnTo>
                      <a:pt x="48" y="190"/>
                    </a:lnTo>
                    <a:lnTo>
                      <a:pt x="52" y="196"/>
                    </a:lnTo>
                    <a:lnTo>
                      <a:pt x="52" y="197"/>
                    </a:lnTo>
                    <a:lnTo>
                      <a:pt x="55" y="202"/>
                    </a:lnTo>
                    <a:lnTo>
                      <a:pt x="56" y="207"/>
                    </a:lnTo>
                    <a:lnTo>
                      <a:pt x="60" y="214"/>
                    </a:lnTo>
                    <a:lnTo>
                      <a:pt x="63" y="221"/>
                    </a:lnTo>
                    <a:lnTo>
                      <a:pt x="67" y="230"/>
                    </a:lnTo>
                    <a:lnTo>
                      <a:pt x="71" y="238"/>
                    </a:lnTo>
                    <a:lnTo>
                      <a:pt x="76" y="248"/>
                    </a:lnTo>
                    <a:lnTo>
                      <a:pt x="78" y="258"/>
                    </a:lnTo>
                    <a:lnTo>
                      <a:pt x="83" y="267"/>
                    </a:lnTo>
                    <a:lnTo>
                      <a:pt x="85" y="279"/>
                    </a:lnTo>
                    <a:lnTo>
                      <a:pt x="90" y="290"/>
                    </a:lnTo>
                    <a:lnTo>
                      <a:pt x="91" y="300"/>
                    </a:lnTo>
                    <a:lnTo>
                      <a:pt x="94" y="309"/>
                    </a:lnTo>
                    <a:lnTo>
                      <a:pt x="95" y="319"/>
                    </a:lnTo>
                    <a:lnTo>
                      <a:pt x="97" y="329"/>
                    </a:lnTo>
                    <a:lnTo>
                      <a:pt x="95" y="339"/>
                    </a:lnTo>
                    <a:lnTo>
                      <a:pt x="95" y="349"/>
                    </a:lnTo>
                    <a:lnTo>
                      <a:pt x="94" y="358"/>
                    </a:lnTo>
                    <a:lnTo>
                      <a:pt x="94" y="368"/>
                    </a:lnTo>
                    <a:lnTo>
                      <a:pt x="92" y="378"/>
                    </a:lnTo>
                    <a:lnTo>
                      <a:pt x="91" y="388"/>
                    </a:lnTo>
                    <a:lnTo>
                      <a:pt x="90" y="398"/>
                    </a:lnTo>
                    <a:lnTo>
                      <a:pt x="88" y="408"/>
                    </a:lnTo>
                    <a:lnTo>
                      <a:pt x="87" y="416"/>
                    </a:lnTo>
                    <a:lnTo>
                      <a:pt x="85" y="426"/>
                    </a:lnTo>
                    <a:lnTo>
                      <a:pt x="84" y="433"/>
                    </a:lnTo>
                    <a:lnTo>
                      <a:pt x="84" y="440"/>
                    </a:lnTo>
                    <a:lnTo>
                      <a:pt x="83" y="445"/>
                    </a:lnTo>
                    <a:lnTo>
                      <a:pt x="83" y="452"/>
                    </a:lnTo>
                    <a:lnTo>
                      <a:pt x="83" y="457"/>
                    </a:lnTo>
                    <a:lnTo>
                      <a:pt x="83" y="461"/>
                    </a:lnTo>
                    <a:lnTo>
                      <a:pt x="83" y="464"/>
                    </a:lnTo>
                    <a:lnTo>
                      <a:pt x="85" y="465"/>
                    </a:lnTo>
                    <a:lnTo>
                      <a:pt x="88" y="468"/>
                    </a:lnTo>
                    <a:lnTo>
                      <a:pt x="94" y="472"/>
                    </a:lnTo>
                    <a:lnTo>
                      <a:pt x="98" y="473"/>
                    </a:lnTo>
                    <a:lnTo>
                      <a:pt x="104" y="476"/>
                    </a:lnTo>
                    <a:lnTo>
                      <a:pt x="109" y="479"/>
                    </a:lnTo>
                    <a:lnTo>
                      <a:pt x="116" y="482"/>
                    </a:lnTo>
                    <a:lnTo>
                      <a:pt x="122" y="485"/>
                    </a:lnTo>
                    <a:lnTo>
                      <a:pt x="129" y="487"/>
                    </a:lnTo>
                    <a:lnTo>
                      <a:pt x="134" y="490"/>
                    </a:lnTo>
                    <a:lnTo>
                      <a:pt x="141" y="492"/>
                    </a:lnTo>
                    <a:lnTo>
                      <a:pt x="146" y="494"/>
                    </a:lnTo>
                    <a:lnTo>
                      <a:pt x="151" y="497"/>
                    </a:lnTo>
                    <a:lnTo>
                      <a:pt x="154" y="500"/>
                    </a:lnTo>
                    <a:lnTo>
                      <a:pt x="158" y="504"/>
                    </a:lnTo>
                    <a:lnTo>
                      <a:pt x="160" y="510"/>
                    </a:lnTo>
                    <a:lnTo>
                      <a:pt x="164" y="515"/>
                    </a:lnTo>
                    <a:lnTo>
                      <a:pt x="165" y="520"/>
                    </a:lnTo>
                    <a:lnTo>
                      <a:pt x="168" y="525"/>
                    </a:lnTo>
                    <a:lnTo>
                      <a:pt x="169" y="532"/>
                    </a:lnTo>
                    <a:lnTo>
                      <a:pt x="168" y="538"/>
                    </a:lnTo>
                    <a:lnTo>
                      <a:pt x="165" y="538"/>
                    </a:lnTo>
                    <a:lnTo>
                      <a:pt x="162" y="538"/>
                    </a:lnTo>
                    <a:lnTo>
                      <a:pt x="158" y="539"/>
                    </a:lnTo>
                    <a:lnTo>
                      <a:pt x="154" y="541"/>
                    </a:lnTo>
                    <a:lnTo>
                      <a:pt x="147" y="542"/>
                    </a:lnTo>
                    <a:lnTo>
                      <a:pt x="141" y="543"/>
                    </a:lnTo>
                    <a:lnTo>
                      <a:pt x="134" y="545"/>
                    </a:lnTo>
                    <a:lnTo>
                      <a:pt x="127" y="546"/>
                    </a:lnTo>
                    <a:lnTo>
                      <a:pt x="120" y="548"/>
                    </a:lnTo>
                    <a:lnTo>
                      <a:pt x="113" y="548"/>
                    </a:lnTo>
                    <a:lnTo>
                      <a:pt x="106" y="549"/>
                    </a:lnTo>
                    <a:lnTo>
                      <a:pt x="99" y="549"/>
                    </a:lnTo>
                    <a:lnTo>
                      <a:pt x="94" y="549"/>
                    </a:lnTo>
                    <a:lnTo>
                      <a:pt x="90" y="549"/>
                    </a:lnTo>
                    <a:lnTo>
                      <a:pt x="85" y="549"/>
                    </a:lnTo>
                    <a:lnTo>
                      <a:pt x="83" y="549"/>
                    </a:lnTo>
                    <a:lnTo>
                      <a:pt x="77" y="545"/>
                    </a:lnTo>
                    <a:lnTo>
                      <a:pt x="74" y="543"/>
                    </a:lnTo>
                    <a:lnTo>
                      <a:pt x="71" y="541"/>
                    </a:lnTo>
                    <a:lnTo>
                      <a:pt x="70" y="539"/>
                    </a:lnTo>
                    <a:lnTo>
                      <a:pt x="66" y="535"/>
                    </a:lnTo>
                    <a:lnTo>
                      <a:pt x="63" y="535"/>
                    </a:lnTo>
                    <a:lnTo>
                      <a:pt x="59" y="536"/>
                    </a:lnTo>
                    <a:lnTo>
                      <a:pt x="57" y="541"/>
                    </a:lnTo>
                    <a:lnTo>
                      <a:pt x="56" y="545"/>
                    </a:lnTo>
                    <a:lnTo>
                      <a:pt x="57" y="548"/>
                    </a:lnTo>
                    <a:lnTo>
                      <a:pt x="31" y="548"/>
                    </a:lnTo>
                    <a:lnTo>
                      <a:pt x="29" y="545"/>
                    </a:lnTo>
                    <a:lnTo>
                      <a:pt x="28" y="543"/>
                    </a:lnTo>
                    <a:lnTo>
                      <a:pt x="25" y="541"/>
                    </a:lnTo>
                    <a:lnTo>
                      <a:pt x="22" y="536"/>
                    </a:lnTo>
                    <a:lnTo>
                      <a:pt x="18" y="529"/>
                    </a:lnTo>
                    <a:lnTo>
                      <a:pt x="17" y="522"/>
                    </a:lnTo>
                    <a:lnTo>
                      <a:pt x="13" y="514"/>
                    </a:lnTo>
                    <a:lnTo>
                      <a:pt x="10" y="504"/>
                    </a:lnTo>
                    <a:lnTo>
                      <a:pt x="7" y="492"/>
                    </a:lnTo>
                    <a:lnTo>
                      <a:pt x="4" y="478"/>
                    </a:lnTo>
                    <a:lnTo>
                      <a:pt x="1" y="464"/>
                    </a:lnTo>
                    <a:lnTo>
                      <a:pt x="0" y="448"/>
                    </a:lnTo>
                    <a:lnTo>
                      <a:pt x="0" y="430"/>
                    </a:lnTo>
                    <a:lnTo>
                      <a:pt x="1" y="410"/>
                    </a:lnTo>
                    <a:lnTo>
                      <a:pt x="3" y="389"/>
                    </a:lnTo>
                    <a:lnTo>
                      <a:pt x="7" y="368"/>
                    </a:lnTo>
                    <a:lnTo>
                      <a:pt x="21" y="37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35" name="Freeform 194"/>
              <p:cNvSpPr>
                <a:spLocks/>
              </p:cNvSpPr>
              <p:nvPr/>
            </p:nvSpPr>
            <p:spPr bwMode="auto">
              <a:xfrm>
                <a:off x="2117" y="3040"/>
                <a:ext cx="116" cy="31"/>
              </a:xfrm>
              <a:custGeom>
                <a:avLst/>
                <a:gdLst>
                  <a:gd name="T0" fmla="*/ 0 w 116"/>
                  <a:gd name="T1" fmla="*/ 0 h 31"/>
                  <a:gd name="T2" fmla="*/ 4 w 116"/>
                  <a:gd name="T3" fmla="*/ 0 h 31"/>
                  <a:gd name="T4" fmla="*/ 9 w 116"/>
                  <a:gd name="T5" fmla="*/ 0 h 31"/>
                  <a:gd name="T6" fmla="*/ 13 w 116"/>
                  <a:gd name="T7" fmla="*/ 0 h 31"/>
                  <a:gd name="T8" fmla="*/ 18 w 116"/>
                  <a:gd name="T9" fmla="*/ 0 h 31"/>
                  <a:gd name="T10" fmla="*/ 24 w 116"/>
                  <a:gd name="T11" fmla="*/ 1 h 31"/>
                  <a:gd name="T12" fmla="*/ 28 w 116"/>
                  <a:gd name="T13" fmla="*/ 3 h 31"/>
                  <a:gd name="T14" fmla="*/ 34 w 116"/>
                  <a:gd name="T15" fmla="*/ 4 h 31"/>
                  <a:gd name="T16" fmla="*/ 39 w 116"/>
                  <a:gd name="T17" fmla="*/ 7 h 31"/>
                  <a:gd name="T18" fmla="*/ 46 w 116"/>
                  <a:gd name="T19" fmla="*/ 13 h 31"/>
                  <a:gd name="T20" fmla="*/ 52 w 116"/>
                  <a:gd name="T21" fmla="*/ 17 h 31"/>
                  <a:gd name="T22" fmla="*/ 59 w 116"/>
                  <a:gd name="T23" fmla="*/ 18 h 31"/>
                  <a:gd name="T24" fmla="*/ 62 w 116"/>
                  <a:gd name="T25" fmla="*/ 17 h 31"/>
                  <a:gd name="T26" fmla="*/ 67 w 116"/>
                  <a:gd name="T27" fmla="*/ 17 h 31"/>
                  <a:gd name="T28" fmla="*/ 74 w 116"/>
                  <a:gd name="T29" fmla="*/ 17 h 31"/>
                  <a:gd name="T30" fmla="*/ 81 w 116"/>
                  <a:gd name="T31" fmla="*/ 17 h 31"/>
                  <a:gd name="T32" fmla="*/ 88 w 116"/>
                  <a:gd name="T33" fmla="*/ 17 h 31"/>
                  <a:gd name="T34" fmla="*/ 95 w 116"/>
                  <a:gd name="T35" fmla="*/ 17 h 31"/>
                  <a:gd name="T36" fmla="*/ 100 w 116"/>
                  <a:gd name="T37" fmla="*/ 17 h 31"/>
                  <a:gd name="T38" fmla="*/ 101 w 116"/>
                  <a:gd name="T39" fmla="*/ 17 h 31"/>
                  <a:gd name="T40" fmla="*/ 116 w 116"/>
                  <a:gd name="T41" fmla="*/ 25 h 31"/>
                  <a:gd name="T42" fmla="*/ 114 w 116"/>
                  <a:gd name="T43" fmla="*/ 25 h 31"/>
                  <a:gd name="T44" fmla="*/ 108 w 116"/>
                  <a:gd name="T45" fmla="*/ 27 h 31"/>
                  <a:gd name="T46" fmla="*/ 104 w 116"/>
                  <a:gd name="T47" fmla="*/ 27 h 31"/>
                  <a:gd name="T48" fmla="*/ 100 w 116"/>
                  <a:gd name="T49" fmla="*/ 28 h 31"/>
                  <a:gd name="T50" fmla="*/ 95 w 116"/>
                  <a:gd name="T51" fmla="*/ 28 h 31"/>
                  <a:gd name="T52" fmla="*/ 91 w 116"/>
                  <a:gd name="T53" fmla="*/ 29 h 31"/>
                  <a:gd name="T54" fmla="*/ 86 w 116"/>
                  <a:gd name="T55" fmla="*/ 29 h 31"/>
                  <a:gd name="T56" fmla="*/ 80 w 116"/>
                  <a:gd name="T57" fmla="*/ 29 h 31"/>
                  <a:gd name="T58" fmla="*/ 74 w 116"/>
                  <a:gd name="T59" fmla="*/ 29 h 31"/>
                  <a:gd name="T60" fmla="*/ 70 w 116"/>
                  <a:gd name="T61" fmla="*/ 31 h 31"/>
                  <a:gd name="T62" fmla="*/ 66 w 116"/>
                  <a:gd name="T63" fmla="*/ 31 h 31"/>
                  <a:gd name="T64" fmla="*/ 62 w 116"/>
                  <a:gd name="T65" fmla="*/ 31 h 31"/>
                  <a:gd name="T66" fmla="*/ 58 w 116"/>
                  <a:gd name="T67" fmla="*/ 29 h 31"/>
                  <a:gd name="T68" fmla="*/ 55 w 116"/>
                  <a:gd name="T69" fmla="*/ 29 h 31"/>
                  <a:gd name="T70" fmla="*/ 51 w 116"/>
                  <a:gd name="T71" fmla="*/ 27 h 31"/>
                  <a:gd name="T72" fmla="*/ 45 w 116"/>
                  <a:gd name="T73" fmla="*/ 25 h 31"/>
                  <a:gd name="T74" fmla="*/ 41 w 116"/>
                  <a:gd name="T75" fmla="*/ 22 h 31"/>
                  <a:gd name="T76" fmla="*/ 38 w 116"/>
                  <a:gd name="T77" fmla="*/ 20 h 31"/>
                  <a:gd name="T78" fmla="*/ 31 w 116"/>
                  <a:gd name="T79" fmla="*/ 17 h 31"/>
                  <a:gd name="T80" fmla="*/ 27 w 116"/>
                  <a:gd name="T81" fmla="*/ 15 h 31"/>
                  <a:gd name="T82" fmla="*/ 18 w 116"/>
                  <a:gd name="T83" fmla="*/ 15 h 31"/>
                  <a:gd name="T84" fmla="*/ 13 w 116"/>
                  <a:gd name="T85" fmla="*/ 17 h 31"/>
                  <a:gd name="T86" fmla="*/ 6 w 116"/>
                  <a:gd name="T87" fmla="*/ 17 h 31"/>
                  <a:gd name="T88" fmla="*/ 4 w 116"/>
                  <a:gd name="T89" fmla="*/ 18 h 31"/>
                  <a:gd name="T90" fmla="*/ 0 w 116"/>
                  <a:gd name="T91" fmla="*/ 0 h 31"/>
                  <a:gd name="T92" fmla="*/ 0 w 116"/>
                  <a:gd name="T93" fmla="*/ 0 h 31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16"/>
                  <a:gd name="T142" fmla="*/ 0 h 31"/>
                  <a:gd name="T143" fmla="*/ 116 w 116"/>
                  <a:gd name="T144" fmla="*/ 31 h 31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16" h="31">
                    <a:moveTo>
                      <a:pt x="0" y="0"/>
                    </a:moveTo>
                    <a:lnTo>
                      <a:pt x="4" y="0"/>
                    </a:lnTo>
                    <a:lnTo>
                      <a:pt x="9" y="0"/>
                    </a:lnTo>
                    <a:lnTo>
                      <a:pt x="13" y="0"/>
                    </a:lnTo>
                    <a:lnTo>
                      <a:pt x="18" y="0"/>
                    </a:lnTo>
                    <a:lnTo>
                      <a:pt x="24" y="1"/>
                    </a:lnTo>
                    <a:lnTo>
                      <a:pt x="28" y="3"/>
                    </a:lnTo>
                    <a:lnTo>
                      <a:pt x="34" y="4"/>
                    </a:lnTo>
                    <a:lnTo>
                      <a:pt x="39" y="7"/>
                    </a:lnTo>
                    <a:lnTo>
                      <a:pt x="46" y="13"/>
                    </a:lnTo>
                    <a:lnTo>
                      <a:pt x="52" y="17"/>
                    </a:lnTo>
                    <a:lnTo>
                      <a:pt x="59" y="18"/>
                    </a:lnTo>
                    <a:lnTo>
                      <a:pt x="62" y="17"/>
                    </a:lnTo>
                    <a:lnTo>
                      <a:pt x="67" y="17"/>
                    </a:lnTo>
                    <a:lnTo>
                      <a:pt x="74" y="17"/>
                    </a:lnTo>
                    <a:lnTo>
                      <a:pt x="81" y="17"/>
                    </a:lnTo>
                    <a:lnTo>
                      <a:pt x="88" y="17"/>
                    </a:lnTo>
                    <a:lnTo>
                      <a:pt x="95" y="17"/>
                    </a:lnTo>
                    <a:lnTo>
                      <a:pt x="100" y="17"/>
                    </a:lnTo>
                    <a:lnTo>
                      <a:pt x="101" y="17"/>
                    </a:lnTo>
                    <a:lnTo>
                      <a:pt x="116" y="25"/>
                    </a:lnTo>
                    <a:lnTo>
                      <a:pt x="114" y="25"/>
                    </a:lnTo>
                    <a:lnTo>
                      <a:pt x="108" y="27"/>
                    </a:lnTo>
                    <a:lnTo>
                      <a:pt x="104" y="27"/>
                    </a:lnTo>
                    <a:lnTo>
                      <a:pt x="100" y="28"/>
                    </a:lnTo>
                    <a:lnTo>
                      <a:pt x="95" y="28"/>
                    </a:lnTo>
                    <a:lnTo>
                      <a:pt x="91" y="29"/>
                    </a:lnTo>
                    <a:lnTo>
                      <a:pt x="86" y="29"/>
                    </a:lnTo>
                    <a:lnTo>
                      <a:pt x="80" y="29"/>
                    </a:lnTo>
                    <a:lnTo>
                      <a:pt x="74" y="29"/>
                    </a:lnTo>
                    <a:lnTo>
                      <a:pt x="70" y="31"/>
                    </a:lnTo>
                    <a:lnTo>
                      <a:pt x="66" y="31"/>
                    </a:lnTo>
                    <a:lnTo>
                      <a:pt x="62" y="31"/>
                    </a:lnTo>
                    <a:lnTo>
                      <a:pt x="58" y="29"/>
                    </a:lnTo>
                    <a:lnTo>
                      <a:pt x="55" y="29"/>
                    </a:lnTo>
                    <a:lnTo>
                      <a:pt x="51" y="27"/>
                    </a:lnTo>
                    <a:lnTo>
                      <a:pt x="45" y="25"/>
                    </a:lnTo>
                    <a:lnTo>
                      <a:pt x="41" y="22"/>
                    </a:lnTo>
                    <a:lnTo>
                      <a:pt x="38" y="20"/>
                    </a:lnTo>
                    <a:lnTo>
                      <a:pt x="31" y="17"/>
                    </a:lnTo>
                    <a:lnTo>
                      <a:pt x="27" y="15"/>
                    </a:lnTo>
                    <a:lnTo>
                      <a:pt x="18" y="15"/>
                    </a:lnTo>
                    <a:lnTo>
                      <a:pt x="13" y="17"/>
                    </a:lnTo>
                    <a:lnTo>
                      <a:pt x="6" y="17"/>
                    </a:lnTo>
                    <a:lnTo>
                      <a:pt x="4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36" name="Freeform 195"/>
              <p:cNvSpPr>
                <a:spLocks/>
              </p:cNvSpPr>
              <p:nvPr/>
            </p:nvSpPr>
            <p:spPr bwMode="auto">
              <a:xfrm>
                <a:off x="1895" y="2880"/>
                <a:ext cx="212" cy="192"/>
              </a:xfrm>
              <a:custGeom>
                <a:avLst/>
                <a:gdLst>
                  <a:gd name="T0" fmla="*/ 137 w 212"/>
                  <a:gd name="T1" fmla="*/ 2 h 192"/>
                  <a:gd name="T2" fmla="*/ 123 w 212"/>
                  <a:gd name="T3" fmla="*/ 0 h 192"/>
                  <a:gd name="T4" fmla="*/ 99 w 212"/>
                  <a:gd name="T5" fmla="*/ 3 h 192"/>
                  <a:gd name="T6" fmla="*/ 65 w 212"/>
                  <a:gd name="T7" fmla="*/ 11 h 192"/>
                  <a:gd name="T8" fmla="*/ 28 w 212"/>
                  <a:gd name="T9" fmla="*/ 32 h 192"/>
                  <a:gd name="T10" fmla="*/ 4 w 212"/>
                  <a:gd name="T11" fmla="*/ 83 h 192"/>
                  <a:gd name="T12" fmla="*/ 11 w 212"/>
                  <a:gd name="T13" fmla="*/ 82 h 192"/>
                  <a:gd name="T14" fmla="*/ 25 w 212"/>
                  <a:gd name="T15" fmla="*/ 83 h 192"/>
                  <a:gd name="T16" fmla="*/ 23 w 212"/>
                  <a:gd name="T17" fmla="*/ 94 h 192"/>
                  <a:gd name="T18" fmla="*/ 9 w 212"/>
                  <a:gd name="T19" fmla="*/ 118 h 192"/>
                  <a:gd name="T20" fmla="*/ 11 w 212"/>
                  <a:gd name="T21" fmla="*/ 128 h 192"/>
                  <a:gd name="T22" fmla="*/ 16 w 212"/>
                  <a:gd name="T23" fmla="*/ 145 h 192"/>
                  <a:gd name="T24" fmla="*/ 25 w 212"/>
                  <a:gd name="T25" fmla="*/ 164 h 192"/>
                  <a:gd name="T26" fmla="*/ 33 w 212"/>
                  <a:gd name="T27" fmla="*/ 182 h 192"/>
                  <a:gd name="T28" fmla="*/ 42 w 212"/>
                  <a:gd name="T29" fmla="*/ 191 h 192"/>
                  <a:gd name="T30" fmla="*/ 53 w 212"/>
                  <a:gd name="T31" fmla="*/ 189 h 192"/>
                  <a:gd name="T32" fmla="*/ 67 w 212"/>
                  <a:gd name="T33" fmla="*/ 174 h 192"/>
                  <a:gd name="T34" fmla="*/ 77 w 212"/>
                  <a:gd name="T35" fmla="*/ 150 h 192"/>
                  <a:gd name="T36" fmla="*/ 77 w 212"/>
                  <a:gd name="T37" fmla="*/ 136 h 192"/>
                  <a:gd name="T38" fmla="*/ 77 w 212"/>
                  <a:gd name="T39" fmla="*/ 121 h 192"/>
                  <a:gd name="T40" fmla="*/ 77 w 212"/>
                  <a:gd name="T41" fmla="*/ 107 h 192"/>
                  <a:gd name="T42" fmla="*/ 79 w 212"/>
                  <a:gd name="T43" fmla="*/ 97 h 192"/>
                  <a:gd name="T44" fmla="*/ 89 w 212"/>
                  <a:gd name="T45" fmla="*/ 86 h 192"/>
                  <a:gd name="T46" fmla="*/ 107 w 212"/>
                  <a:gd name="T47" fmla="*/ 90 h 192"/>
                  <a:gd name="T48" fmla="*/ 131 w 212"/>
                  <a:gd name="T49" fmla="*/ 96 h 192"/>
                  <a:gd name="T50" fmla="*/ 147 w 212"/>
                  <a:gd name="T51" fmla="*/ 97 h 192"/>
                  <a:gd name="T52" fmla="*/ 163 w 212"/>
                  <a:gd name="T53" fmla="*/ 93 h 192"/>
                  <a:gd name="T54" fmla="*/ 182 w 212"/>
                  <a:gd name="T55" fmla="*/ 91 h 192"/>
                  <a:gd name="T56" fmla="*/ 196 w 212"/>
                  <a:gd name="T57" fmla="*/ 87 h 192"/>
                  <a:gd name="T58" fmla="*/ 210 w 212"/>
                  <a:gd name="T59" fmla="*/ 86 h 192"/>
                  <a:gd name="T60" fmla="*/ 208 w 212"/>
                  <a:gd name="T61" fmla="*/ 70 h 192"/>
                  <a:gd name="T62" fmla="*/ 194 w 212"/>
                  <a:gd name="T63" fmla="*/ 73 h 192"/>
                  <a:gd name="T64" fmla="*/ 175 w 212"/>
                  <a:gd name="T65" fmla="*/ 76 h 192"/>
                  <a:gd name="T66" fmla="*/ 151 w 212"/>
                  <a:gd name="T67" fmla="*/ 79 h 192"/>
                  <a:gd name="T68" fmla="*/ 131 w 212"/>
                  <a:gd name="T69" fmla="*/ 79 h 192"/>
                  <a:gd name="T70" fmla="*/ 114 w 212"/>
                  <a:gd name="T71" fmla="*/ 75 h 192"/>
                  <a:gd name="T72" fmla="*/ 98 w 212"/>
                  <a:gd name="T73" fmla="*/ 69 h 192"/>
                  <a:gd name="T74" fmla="*/ 78 w 212"/>
                  <a:gd name="T75" fmla="*/ 72 h 192"/>
                  <a:gd name="T76" fmla="*/ 70 w 212"/>
                  <a:gd name="T77" fmla="*/ 84 h 192"/>
                  <a:gd name="T78" fmla="*/ 67 w 212"/>
                  <a:gd name="T79" fmla="*/ 97 h 192"/>
                  <a:gd name="T80" fmla="*/ 65 w 212"/>
                  <a:gd name="T81" fmla="*/ 111 h 192"/>
                  <a:gd name="T82" fmla="*/ 63 w 212"/>
                  <a:gd name="T83" fmla="*/ 129 h 192"/>
                  <a:gd name="T84" fmla="*/ 61 w 212"/>
                  <a:gd name="T85" fmla="*/ 149 h 192"/>
                  <a:gd name="T86" fmla="*/ 57 w 212"/>
                  <a:gd name="T87" fmla="*/ 164 h 192"/>
                  <a:gd name="T88" fmla="*/ 54 w 212"/>
                  <a:gd name="T89" fmla="*/ 171 h 192"/>
                  <a:gd name="T90" fmla="*/ 42 w 212"/>
                  <a:gd name="T91" fmla="*/ 159 h 192"/>
                  <a:gd name="T92" fmla="*/ 35 w 212"/>
                  <a:gd name="T93" fmla="*/ 145 h 192"/>
                  <a:gd name="T94" fmla="*/ 28 w 212"/>
                  <a:gd name="T95" fmla="*/ 129 h 192"/>
                  <a:gd name="T96" fmla="*/ 28 w 212"/>
                  <a:gd name="T97" fmla="*/ 115 h 192"/>
                  <a:gd name="T98" fmla="*/ 35 w 212"/>
                  <a:gd name="T99" fmla="*/ 103 h 192"/>
                  <a:gd name="T100" fmla="*/ 42 w 212"/>
                  <a:gd name="T101" fmla="*/ 87 h 192"/>
                  <a:gd name="T102" fmla="*/ 42 w 212"/>
                  <a:gd name="T103" fmla="*/ 76 h 192"/>
                  <a:gd name="T104" fmla="*/ 29 w 212"/>
                  <a:gd name="T105" fmla="*/ 72 h 192"/>
                  <a:gd name="T106" fmla="*/ 18 w 212"/>
                  <a:gd name="T107" fmla="*/ 60 h 192"/>
                  <a:gd name="T108" fmla="*/ 30 w 212"/>
                  <a:gd name="T109" fmla="*/ 46 h 192"/>
                  <a:gd name="T110" fmla="*/ 53 w 212"/>
                  <a:gd name="T111" fmla="*/ 34 h 192"/>
                  <a:gd name="T112" fmla="*/ 79 w 212"/>
                  <a:gd name="T113" fmla="*/ 20 h 192"/>
                  <a:gd name="T114" fmla="*/ 113 w 212"/>
                  <a:gd name="T115" fmla="*/ 17 h 192"/>
                  <a:gd name="T116" fmla="*/ 141 w 212"/>
                  <a:gd name="T117" fmla="*/ 3 h 192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12"/>
                  <a:gd name="T178" fmla="*/ 0 h 192"/>
                  <a:gd name="T179" fmla="*/ 212 w 212"/>
                  <a:gd name="T180" fmla="*/ 192 h 192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12" h="192">
                    <a:moveTo>
                      <a:pt x="141" y="3"/>
                    </a:moveTo>
                    <a:lnTo>
                      <a:pt x="138" y="3"/>
                    </a:lnTo>
                    <a:lnTo>
                      <a:pt x="137" y="2"/>
                    </a:lnTo>
                    <a:lnTo>
                      <a:pt x="133" y="0"/>
                    </a:lnTo>
                    <a:lnTo>
                      <a:pt x="128" y="0"/>
                    </a:lnTo>
                    <a:lnTo>
                      <a:pt x="123" y="0"/>
                    </a:lnTo>
                    <a:lnTo>
                      <a:pt x="114" y="0"/>
                    </a:lnTo>
                    <a:lnTo>
                      <a:pt x="107" y="0"/>
                    </a:lnTo>
                    <a:lnTo>
                      <a:pt x="99" y="3"/>
                    </a:lnTo>
                    <a:lnTo>
                      <a:pt x="88" y="4"/>
                    </a:lnTo>
                    <a:lnTo>
                      <a:pt x="77" y="7"/>
                    </a:lnTo>
                    <a:lnTo>
                      <a:pt x="65" y="11"/>
                    </a:lnTo>
                    <a:lnTo>
                      <a:pt x="53" y="17"/>
                    </a:lnTo>
                    <a:lnTo>
                      <a:pt x="40" y="24"/>
                    </a:lnTo>
                    <a:lnTo>
                      <a:pt x="28" y="32"/>
                    </a:lnTo>
                    <a:lnTo>
                      <a:pt x="14" y="44"/>
                    </a:lnTo>
                    <a:lnTo>
                      <a:pt x="0" y="56"/>
                    </a:lnTo>
                    <a:lnTo>
                      <a:pt x="4" y="83"/>
                    </a:lnTo>
                    <a:lnTo>
                      <a:pt x="8" y="83"/>
                    </a:lnTo>
                    <a:lnTo>
                      <a:pt x="11" y="82"/>
                    </a:lnTo>
                    <a:lnTo>
                      <a:pt x="16" y="82"/>
                    </a:lnTo>
                    <a:lnTo>
                      <a:pt x="21" y="82"/>
                    </a:lnTo>
                    <a:lnTo>
                      <a:pt x="25" y="83"/>
                    </a:lnTo>
                    <a:lnTo>
                      <a:pt x="26" y="84"/>
                    </a:lnTo>
                    <a:lnTo>
                      <a:pt x="28" y="87"/>
                    </a:lnTo>
                    <a:lnTo>
                      <a:pt x="23" y="94"/>
                    </a:lnTo>
                    <a:lnTo>
                      <a:pt x="18" y="101"/>
                    </a:lnTo>
                    <a:lnTo>
                      <a:pt x="11" y="108"/>
                    </a:lnTo>
                    <a:lnTo>
                      <a:pt x="9" y="118"/>
                    </a:lnTo>
                    <a:lnTo>
                      <a:pt x="9" y="119"/>
                    </a:lnTo>
                    <a:lnTo>
                      <a:pt x="9" y="124"/>
                    </a:lnTo>
                    <a:lnTo>
                      <a:pt x="11" y="128"/>
                    </a:lnTo>
                    <a:lnTo>
                      <a:pt x="14" y="133"/>
                    </a:lnTo>
                    <a:lnTo>
                      <a:pt x="14" y="139"/>
                    </a:lnTo>
                    <a:lnTo>
                      <a:pt x="16" y="145"/>
                    </a:lnTo>
                    <a:lnTo>
                      <a:pt x="19" y="152"/>
                    </a:lnTo>
                    <a:lnTo>
                      <a:pt x="22" y="159"/>
                    </a:lnTo>
                    <a:lnTo>
                      <a:pt x="25" y="164"/>
                    </a:lnTo>
                    <a:lnTo>
                      <a:pt x="28" y="171"/>
                    </a:lnTo>
                    <a:lnTo>
                      <a:pt x="29" y="177"/>
                    </a:lnTo>
                    <a:lnTo>
                      <a:pt x="33" y="182"/>
                    </a:lnTo>
                    <a:lnTo>
                      <a:pt x="35" y="187"/>
                    </a:lnTo>
                    <a:lnTo>
                      <a:pt x="39" y="189"/>
                    </a:lnTo>
                    <a:lnTo>
                      <a:pt x="42" y="191"/>
                    </a:lnTo>
                    <a:lnTo>
                      <a:pt x="44" y="192"/>
                    </a:lnTo>
                    <a:lnTo>
                      <a:pt x="49" y="191"/>
                    </a:lnTo>
                    <a:lnTo>
                      <a:pt x="53" y="189"/>
                    </a:lnTo>
                    <a:lnTo>
                      <a:pt x="58" y="185"/>
                    </a:lnTo>
                    <a:lnTo>
                      <a:pt x="63" y="181"/>
                    </a:lnTo>
                    <a:lnTo>
                      <a:pt x="67" y="174"/>
                    </a:lnTo>
                    <a:lnTo>
                      <a:pt x="71" y="167"/>
                    </a:lnTo>
                    <a:lnTo>
                      <a:pt x="74" y="159"/>
                    </a:lnTo>
                    <a:lnTo>
                      <a:pt x="77" y="150"/>
                    </a:lnTo>
                    <a:lnTo>
                      <a:pt x="77" y="146"/>
                    </a:lnTo>
                    <a:lnTo>
                      <a:pt x="77" y="140"/>
                    </a:lnTo>
                    <a:lnTo>
                      <a:pt x="77" y="136"/>
                    </a:lnTo>
                    <a:lnTo>
                      <a:pt x="77" y="131"/>
                    </a:lnTo>
                    <a:lnTo>
                      <a:pt x="77" y="126"/>
                    </a:lnTo>
                    <a:lnTo>
                      <a:pt x="77" y="121"/>
                    </a:lnTo>
                    <a:lnTo>
                      <a:pt x="77" y="117"/>
                    </a:lnTo>
                    <a:lnTo>
                      <a:pt x="77" y="112"/>
                    </a:lnTo>
                    <a:lnTo>
                      <a:pt x="77" y="107"/>
                    </a:lnTo>
                    <a:lnTo>
                      <a:pt x="77" y="103"/>
                    </a:lnTo>
                    <a:lnTo>
                      <a:pt x="78" y="98"/>
                    </a:lnTo>
                    <a:lnTo>
                      <a:pt x="79" y="97"/>
                    </a:lnTo>
                    <a:lnTo>
                      <a:pt x="81" y="91"/>
                    </a:lnTo>
                    <a:lnTo>
                      <a:pt x="85" y="89"/>
                    </a:lnTo>
                    <a:lnTo>
                      <a:pt x="89" y="86"/>
                    </a:lnTo>
                    <a:lnTo>
                      <a:pt x="93" y="87"/>
                    </a:lnTo>
                    <a:lnTo>
                      <a:pt x="100" y="89"/>
                    </a:lnTo>
                    <a:lnTo>
                      <a:pt x="107" y="90"/>
                    </a:lnTo>
                    <a:lnTo>
                      <a:pt x="114" y="93"/>
                    </a:lnTo>
                    <a:lnTo>
                      <a:pt x="123" y="94"/>
                    </a:lnTo>
                    <a:lnTo>
                      <a:pt x="131" y="96"/>
                    </a:lnTo>
                    <a:lnTo>
                      <a:pt x="138" y="97"/>
                    </a:lnTo>
                    <a:lnTo>
                      <a:pt x="142" y="97"/>
                    </a:lnTo>
                    <a:lnTo>
                      <a:pt x="147" y="97"/>
                    </a:lnTo>
                    <a:lnTo>
                      <a:pt x="152" y="96"/>
                    </a:lnTo>
                    <a:lnTo>
                      <a:pt x="158" y="94"/>
                    </a:lnTo>
                    <a:lnTo>
                      <a:pt x="163" y="93"/>
                    </a:lnTo>
                    <a:lnTo>
                      <a:pt x="169" y="93"/>
                    </a:lnTo>
                    <a:lnTo>
                      <a:pt x="175" y="91"/>
                    </a:lnTo>
                    <a:lnTo>
                      <a:pt x="182" y="91"/>
                    </a:lnTo>
                    <a:lnTo>
                      <a:pt x="187" y="90"/>
                    </a:lnTo>
                    <a:lnTo>
                      <a:pt x="191" y="89"/>
                    </a:lnTo>
                    <a:lnTo>
                      <a:pt x="196" y="87"/>
                    </a:lnTo>
                    <a:lnTo>
                      <a:pt x="200" y="87"/>
                    </a:lnTo>
                    <a:lnTo>
                      <a:pt x="207" y="86"/>
                    </a:lnTo>
                    <a:lnTo>
                      <a:pt x="210" y="86"/>
                    </a:lnTo>
                    <a:lnTo>
                      <a:pt x="212" y="70"/>
                    </a:lnTo>
                    <a:lnTo>
                      <a:pt x="211" y="70"/>
                    </a:lnTo>
                    <a:lnTo>
                      <a:pt x="208" y="70"/>
                    </a:lnTo>
                    <a:lnTo>
                      <a:pt x="204" y="70"/>
                    </a:lnTo>
                    <a:lnTo>
                      <a:pt x="200" y="72"/>
                    </a:lnTo>
                    <a:lnTo>
                      <a:pt x="194" y="73"/>
                    </a:lnTo>
                    <a:lnTo>
                      <a:pt x="189" y="75"/>
                    </a:lnTo>
                    <a:lnTo>
                      <a:pt x="180" y="75"/>
                    </a:lnTo>
                    <a:lnTo>
                      <a:pt x="175" y="76"/>
                    </a:lnTo>
                    <a:lnTo>
                      <a:pt x="166" y="77"/>
                    </a:lnTo>
                    <a:lnTo>
                      <a:pt x="159" y="79"/>
                    </a:lnTo>
                    <a:lnTo>
                      <a:pt x="151" y="79"/>
                    </a:lnTo>
                    <a:lnTo>
                      <a:pt x="144" y="80"/>
                    </a:lnTo>
                    <a:lnTo>
                      <a:pt x="137" y="79"/>
                    </a:lnTo>
                    <a:lnTo>
                      <a:pt x="131" y="79"/>
                    </a:lnTo>
                    <a:lnTo>
                      <a:pt x="126" y="79"/>
                    </a:lnTo>
                    <a:lnTo>
                      <a:pt x="121" y="79"/>
                    </a:lnTo>
                    <a:lnTo>
                      <a:pt x="114" y="75"/>
                    </a:lnTo>
                    <a:lnTo>
                      <a:pt x="107" y="73"/>
                    </a:lnTo>
                    <a:lnTo>
                      <a:pt x="102" y="70"/>
                    </a:lnTo>
                    <a:lnTo>
                      <a:pt x="98" y="69"/>
                    </a:lnTo>
                    <a:lnTo>
                      <a:pt x="89" y="67"/>
                    </a:lnTo>
                    <a:lnTo>
                      <a:pt x="85" y="69"/>
                    </a:lnTo>
                    <a:lnTo>
                      <a:pt x="78" y="72"/>
                    </a:lnTo>
                    <a:lnTo>
                      <a:pt x="72" y="77"/>
                    </a:lnTo>
                    <a:lnTo>
                      <a:pt x="71" y="80"/>
                    </a:lnTo>
                    <a:lnTo>
                      <a:pt x="70" y="84"/>
                    </a:lnTo>
                    <a:lnTo>
                      <a:pt x="67" y="90"/>
                    </a:lnTo>
                    <a:lnTo>
                      <a:pt x="67" y="94"/>
                    </a:lnTo>
                    <a:lnTo>
                      <a:pt x="67" y="97"/>
                    </a:lnTo>
                    <a:lnTo>
                      <a:pt x="67" y="101"/>
                    </a:lnTo>
                    <a:lnTo>
                      <a:pt x="65" y="105"/>
                    </a:lnTo>
                    <a:lnTo>
                      <a:pt x="65" y="111"/>
                    </a:lnTo>
                    <a:lnTo>
                      <a:pt x="65" y="117"/>
                    </a:lnTo>
                    <a:lnTo>
                      <a:pt x="64" y="122"/>
                    </a:lnTo>
                    <a:lnTo>
                      <a:pt x="63" y="129"/>
                    </a:lnTo>
                    <a:lnTo>
                      <a:pt x="63" y="136"/>
                    </a:lnTo>
                    <a:lnTo>
                      <a:pt x="61" y="143"/>
                    </a:lnTo>
                    <a:lnTo>
                      <a:pt x="61" y="149"/>
                    </a:lnTo>
                    <a:lnTo>
                      <a:pt x="58" y="154"/>
                    </a:lnTo>
                    <a:lnTo>
                      <a:pt x="58" y="160"/>
                    </a:lnTo>
                    <a:lnTo>
                      <a:pt x="57" y="164"/>
                    </a:lnTo>
                    <a:lnTo>
                      <a:pt x="56" y="167"/>
                    </a:lnTo>
                    <a:lnTo>
                      <a:pt x="56" y="168"/>
                    </a:lnTo>
                    <a:lnTo>
                      <a:pt x="54" y="171"/>
                    </a:lnTo>
                    <a:lnTo>
                      <a:pt x="49" y="168"/>
                    </a:lnTo>
                    <a:lnTo>
                      <a:pt x="44" y="163"/>
                    </a:lnTo>
                    <a:lnTo>
                      <a:pt x="42" y="159"/>
                    </a:lnTo>
                    <a:lnTo>
                      <a:pt x="39" y="154"/>
                    </a:lnTo>
                    <a:lnTo>
                      <a:pt x="37" y="149"/>
                    </a:lnTo>
                    <a:lnTo>
                      <a:pt x="35" y="145"/>
                    </a:lnTo>
                    <a:lnTo>
                      <a:pt x="33" y="139"/>
                    </a:lnTo>
                    <a:lnTo>
                      <a:pt x="30" y="135"/>
                    </a:lnTo>
                    <a:lnTo>
                      <a:pt x="28" y="129"/>
                    </a:lnTo>
                    <a:lnTo>
                      <a:pt x="28" y="126"/>
                    </a:lnTo>
                    <a:lnTo>
                      <a:pt x="26" y="118"/>
                    </a:lnTo>
                    <a:lnTo>
                      <a:pt x="28" y="115"/>
                    </a:lnTo>
                    <a:lnTo>
                      <a:pt x="29" y="111"/>
                    </a:lnTo>
                    <a:lnTo>
                      <a:pt x="32" y="107"/>
                    </a:lnTo>
                    <a:lnTo>
                      <a:pt x="35" y="103"/>
                    </a:lnTo>
                    <a:lnTo>
                      <a:pt x="37" y="97"/>
                    </a:lnTo>
                    <a:lnTo>
                      <a:pt x="39" y="91"/>
                    </a:lnTo>
                    <a:lnTo>
                      <a:pt x="42" y="87"/>
                    </a:lnTo>
                    <a:lnTo>
                      <a:pt x="43" y="83"/>
                    </a:lnTo>
                    <a:lnTo>
                      <a:pt x="44" y="80"/>
                    </a:lnTo>
                    <a:lnTo>
                      <a:pt x="42" y="76"/>
                    </a:lnTo>
                    <a:lnTo>
                      <a:pt x="39" y="75"/>
                    </a:lnTo>
                    <a:lnTo>
                      <a:pt x="33" y="73"/>
                    </a:lnTo>
                    <a:lnTo>
                      <a:pt x="29" y="72"/>
                    </a:lnTo>
                    <a:lnTo>
                      <a:pt x="21" y="70"/>
                    </a:lnTo>
                    <a:lnTo>
                      <a:pt x="18" y="70"/>
                    </a:lnTo>
                    <a:lnTo>
                      <a:pt x="18" y="60"/>
                    </a:lnTo>
                    <a:lnTo>
                      <a:pt x="19" y="58"/>
                    </a:lnTo>
                    <a:lnTo>
                      <a:pt x="26" y="52"/>
                    </a:lnTo>
                    <a:lnTo>
                      <a:pt x="30" y="46"/>
                    </a:lnTo>
                    <a:lnTo>
                      <a:pt x="37" y="42"/>
                    </a:lnTo>
                    <a:lnTo>
                      <a:pt x="44" y="38"/>
                    </a:lnTo>
                    <a:lnTo>
                      <a:pt x="53" y="34"/>
                    </a:lnTo>
                    <a:lnTo>
                      <a:pt x="60" y="28"/>
                    </a:lnTo>
                    <a:lnTo>
                      <a:pt x="70" y="24"/>
                    </a:lnTo>
                    <a:lnTo>
                      <a:pt x="79" y="20"/>
                    </a:lnTo>
                    <a:lnTo>
                      <a:pt x="91" y="18"/>
                    </a:lnTo>
                    <a:lnTo>
                      <a:pt x="100" y="17"/>
                    </a:lnTo>
                    <a:lnTo>
                      <a:pt x="113" y="17"/>
                    </a:lnTo>
                    <a:lnTo>
                      <a:pt x="126" y="17"/>
                    </a:lnTo>
                    <a:lnTo>
                      <a:pt x="138" y="20"/>
                    </a:lnTo>
                    <a:lnTo>
                      <a:pt x="141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37" name="Freeform 196"/>
              <p:cNvSpPr>
                <a:spLocks/>
              </p:cNvSpPr>
              <p:nvPr/>
            </p:nvSpPr>
            <p:spPr bwMode="auto">
              <a:xfrm>
                <a:off x="1938" y="2907"/>
                <a:ext cx="27" cy="101"/>
              </a:xfrm>
              <a:custGeom>
                <a:avLst/>
                <a:gdLst>
                  <a:gd name="T0" fmla="*/ 21 w 27"/>
                  <a:gd name="T1" fmla="*/ 0 h 101"/>
                  <a:gd name="T2" fmla="*/ 20 w 27"/>
                  <a:gd name="T3" fmla="*/ 0 h 101"/>
                  <a:gd name="T4" fmla="*/ 18 w 27"/>
                  <a:gd name="T5" fmla="*/ 5 h 101"/>
                  <a:gd name="T6" fmla="*/ 15 w 27"/>
                  <a:gd name="T7" fmla="*/ 7 h 101"/>
                  <a:gd name="T8" fmla="*/ 15 w 27"/>
                  <a:gd name="T9" fmla="*/ 12 h 101"/>
                  <a:gd name="T10" fmla="*/ 14 w 27"/>
                  <a:gd name="T11" fmla="*/ 17 h 101"/>
                  <a:gd name="T12" fmla="*/ 14 w 27"/>
                  <a:gd name="T13" fmla="*/ 22 h 101"/>
                  <a:gd name="T14" fmla="*/ 14 w 27"/>
                  <a:gd name="T15" fmla="*/ 28 h 101"/>
                  <a:gd name="T16" fmla="*/ 14 w 27"/>
                  <a:gd name="T17" fmla="*/ 33 h 101"/>
                  <a:gd name="T18" fmla="*/ 14 w 27"/>
                  <a:gd name="T19" fmla="*/ 39 h 101"/>
                  <a:gd name="T20" fmla="*/ 15 w 27"/>
                  <a:gd name="T21" fmla="*/ 48 h 101"/>
                  <a:gd name="T22" fmla="*/ 15 w 27"/>
                  <a:gd name="T23" fmla="*/ 53 h 101"/>
                  <a:gd name="T24" fmla="*/ 18 w 27"/>
                  <a:gd name="T25" fmla="*/ 62 h 101"/>
                  <a:gd name="T26" fmla="*/ 22 w 27"/>
                  <a:gd name="T27" fmla="*/ 69 h 101"/>
                  <a:gd name="T28" fmla="*/ 27 w 27"/>
                  <a:gd name="T29" fmla="*/ 76 h 101"/>
                  <a:gd name="T30" fmla="*/ 25 w 27"/>
                  <a:gd name="T31" fmla="*/ 101 h 101"/>
                  <a:gd name="T32" fmla="*/ 24 w 27"/>
                  <a:gd name="T33" fmla="*/ 99 h 101"/>
                  <a:gd name="T34" fmla="*/ 20 w 27"/>
                  <a:gd name="T35" fmla="*/ 95 h 101"/>
                  <a:gd name="T36" fmla="*/ 18 w 27"/>
                  <a:gd name="T37" fmla="*/ 92 h 101"/>
                  <a:gd name="T38" fmla="*/ 15 w 27"/>
                  <a:gd name="T39" fmla="*/ 90 h 101"/>
                  <a:gd name="T40" fmla="*/ 14 w 27"/>
                  <a:gd name="T41" fmla="*/ 85 h 101"/>
                  <a:gd name="T42" fmla="*/ 13 w 27"/>
                  <a:gd name="T43" fmla="*/ 81 h 101"/>
                  <a:gd name="T44" fmla="*/ 10 w 27"/>
                  <a:gd name="T45" fmla="*/ 76 h 101"/>
                  <a:gd name="T46" fmla="*/ 7 w 27"/>
                  <a:gd name="T47" fmla="*/ 69 h 101"/>
                  <a:gd name="T48" fmla="*/ 4 w 27"/>
                  <a:gd name="T49" fmla="*/ 60 h 101"/>
                  <a:gd name="T50" fmla="*/ 3 w 27"/>
                  <a:gd name="T51" fmla="*/ 52 h 101"/>
                  <a:gd name="T52" fmla="*/ 1 w 27"/>
                  <a:gd name="T53" fmla="*/ 42 h 101"/>
                  <a:gd name="T54" fmla="*/ 1 w 27"/>
                  <a:gd name="T55" fmla="*/ 31 h 101"/>
                  <a:gd name="T56" fmla="*/ 0 w 27"/>
                  <a:gd name="T57" fmla="*/ 18 h 101"/>
                  <a:gd name="T58" fmla="*/ 1 w 27"/>
                  <a:gd name="T59" fmla="*/ 5 h 101"/>
                  <a:gd name="T60" fmla="*/ 21 w 27"/>
                  <a:gd name="T61" fmla="*/ 0 h 101"/>
                  <a:gd name="T62" fmla="*/ 21 w 27"/>
                  <a:gd name="T63" fmla="*/ 0 h 10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7"/>
                  <a:gd name="T97" fmla="*/ 0 h 101"/>
                  <a:gd name="T98" fmla="*/ 27 w 27"/>
                  <a:gd name="T99" fmla="*/ 101 h 101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7" h="101">
                    <a:moveTo>
                      <a:pt x="21" y="0"/>
                    </a:moveTo>
                    <a:lnTo>
                      <a:pt x="20" y="0"/>
                    </a:lnTo>
                    <a:lnTo>
                      <a:pt x="18" y="5"/>
                    </a:lnTo>
                    <a:lnTo>
                      <a:pt x="15" y="7"/>
                    </a:lnTo>
                    <a:lnTo>
                      <a:pt x="15" y="12"/>
                    </a:lnTo>
                    <a:lnTo>
                      <a:pt x="14" y="17"/>
                    </a:lnTo>
                    <a:lnTo>
                      <a:pt x="14" y="22"/>
                    </a:lnTo>
                    <a:lnTo>
                      <a:pt x="14" y="28"/>
                    </a:lnTo>
                    <a:lnTo>
                      <a:pt x="14" y="33"/>
                    </a:lnTo>
                    <a:lnTo>
                      <a:pt x="14" y="39"/>
                    </a:lnTo>
                    <a:lnTo>
                      <a:pt x="15" y="48"/>
                    </a:lnTo>
                    <a:lnTo>
                      <a:pt x="15" y="53"/>
                    </a:lnTo>
                    <a:lnTo>
                      <a:pt x="18" y="62"/>
                    </a:lnTo>
                    <a:lnTo>
                      <a:pt x="22" y="69"/>
                    </a:lnTo>
                    <a:lnTo>
                      <a:pt x="27" y="76"/>
                    </a:lnTo>
                    <a:lnTo>
                      <a:pt x="25" y="101"/>
                    </a:lnTo>
                    <a:lnTo>
                      <a:pt x="24" y="99"/>
                    </a:lnTo>
                    <a:lnTo>
                      <a:pt x="20" y="95"/>
                    </a:lnTo>
                    <a:lnTo>
                      <a:pt x="18" y="92"/>
                    </a:lnTo>
                    <a:lnTo>
                      <a:pt x="15" y="90"/>
                    </a:lnTo>
                    <a:lnTo>
                      <a:pt x="14" y="85"/>
                    </a:lnTo>
                    <a:lnTo>
                      <a:pt x="13" y="81"/>
                    </a:lnTo>
                    <a:lnTo>
                      <a:pt x="10" y="76"/>
                    </a:lnTo>
                    <a:lnTo>
                      <a:pt x="7" y="69"/>
                    </a:lnTo>
                    <a:lnTo>
                      <a:pt x="4" y="60"/>
                    </a:lnTo>
                    <a:lnTo>
                      <a:pt x="3" y="52"/>
                    </a:lnTo>
                    <a:lnTo>
                      <a:pt x="1" y="42"/>
                    </a:lnTo>
                    <a:lnTo>
                      <a:pt x="1" y="31"/>
                    </a:lnTo>
                    <a:lnTo>
                      <a:pt x="0" y="18"/>
                    </a:lnTo>
                    <a:lnTo>
                      <a:pt x="1" y="5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38" name="Freeform 197"/>
              <p:cNvSpPr>
                <a:spLocks/>
              </p:cNvSpPr>
              <p:nvPr/>
            </p:nvSpPr>
            <p:spPr bwMode="auto">
              <a:xfrm>
                <a:off x="1945" y="2910"/>
                <a:ext cx="144" cy="36"/>
              </a:xfrm>
              <a:custGeom>
                <a:avLst/>
                <a:gdLst>
                  <a:gd name="T0" fmla="*/ 6 w 144"/>
                  <a:gd name="T1" fmla="*/ 5 h 36"/>
                  <a:gd name="T2" fmla="*/ 7 w 144"/>
                  <a:gd name="T3" fmla="*/ 5 h 36"/>
                  <a:gd name="T4" fmla="*/ 13 w 144"/>
                  <a:gd name="T5" fmla="*/ 8 h 36"/>
                  <a:gd name="T6" fmla="*/ 15 w 144"/>
                  <a:gd name="T7" fmla="*/ 11 h 36"/>
                  <a:gd name="T8" fmla="*/ 20 w 144"/>
                  <a:gd name="T9" fmla="*/ 12 h 36"/>
                  <a:gd name="T10" fmla="*/ 25 w 144"/>
                  <a:gd name="T11" fmla="*/ 15 h 36"/>
                  <a:gd name="T12" fmla="*/ 31 w 144"/>
                  <a:gd name="T13" fmla="*/ 16 h 36"/>
                  <a:gd name="T14" fmla="*/ 35 w 144"/>
                  <a:gd name="T15" fmla="*/ 19 h 36"/>
                  <a:gd name="T16" fmla="*/ 41 w 144"/>
                  <a:gd name="T17" fmla="*/ 21 h 36"/>
                  <a:gd name="T18" fmla="*/ 48 w 144"/>
                  <a:gd name="T19" fmla="*/ 22 h 36"/>
                  <a:gd name="T20" fmla="*/ 55 w 144"/>
                  <a:gd name="T21" fmla="*/ 23 h 36"/>
                  <a:gd name="T22" fmla="*/ 60 w 144"/>
                  <a:gd name="T23" fmla="*/ 25 h 36"/>
                  <a:gd name="T24" fmla="*/ 67 w 144"/>
                  <a:gd name="T25" fmla="*/ 25 h 36"/>
                  <a:gd name="T26" fmla="*/ 73 w 144"/>
                  <a:gd name="T27" fmla="*/ 25 h 36"/>
                  <a:gd name="T28" fmla="*/ 81 w 144"/>
                  <a:gd name="T29" fmla="*/ 25 h 36"/>
                  <a:gd name="T30" fmla="*/ 87 w 144"/>
                  <a:gd name="T31" fmla="*/ 23 h 36"/>
                  <a:gd name="T32" fmla="*/ 92 w 144"/>
                  <a:gd name="T33" fmla="*/ 22 h 36"/>
                  <a:gd name="T34" fmla="*/ 97 w 144"/>
                  <a:gd name="T35" fmla="*/ 19 h 36"/>
                  <a:gd name="T36" fmla="*/ 102 w 144"/>
                  <a:gd name="T37" fmla="*/ 18 h 36"/>
                  <a:gd name="T38" fmla="*/ 106 w 144"/>
                  <a:gd name="T39" fmla="*/ 15 h 36"/>
                  <a:gd name="T40" fmla="*/ 111 w 144"/>
                  <a:gd name="T41" fmla="*/ 14 h 36"/>
                  <a:gd name="T42" fmla="*/ 115 w 144"/>
                  <a:gd name="T43" fmla="*/ 11 h 36"/>
                  <a:gd name="T44" fmla="*/ 119 w 144"/>
                  <a:gd name="T45" fmla="*/ 9 h 36"/>
                  <a:gd name="T46" fmla="*/ 125 w 144"/>
                  <a:gd name="T47" fmla="*/ 5 h 36"/>
                  <a:gd name="T48" fmla="*/ 129 w 144"/>
                  <a:gd name="T49" fmla="*/ 2 h 36"/>
                  <a:gd name="T50" fmla="*/ 132 w 144"/>
                  <a:gd name="T51" fmla="*/ 0 h 36"/>
                  <a:gd name="T52" fmla="*/ 133 w 144"/>
                  <a:gd name="T53" fmla="*/ 0 h 36"/>
                  <a:gd name="T54" fmla="*/ 144 w 144"/>
                  <a:gd name="T55" fmla="*/ 9 h 36"/>
                  <a:gd name="T56" fmla="*/ 143 w 144"/>
                  <a:gd name="T57" fmla="*/ 11 h 36"/>
                  <a:gd name="T58" fmla="*/ 139 w 144"/>
                  <a:gd name="T59" fmla="*/ 14 h 36"/>
                  <a:gd name="T60" fmla="*/ 134 w 144"/>
                  <a:gd name="T61" fmla="*/ 16 h 36"/>
                  <a:gd name="T62" fmla="*/ 130 w 144"/>
                  <a:gd name="T63" fmla="*/ 19 h 36"/>
                  <a:gd name="T64" fmla="*/ 126 w 144"/>
                  <a:gd name="T65" fmla="*/ 21 h 36"/>
                  <a:gd name="T66" fmla="*/ 123 w 144"/>
                  <a:gd name="T67" fmla="*/ 25 h 36"/>
                  <a:gd name="T68" fmla="*/ 116 w 144"/>
                  <a:gd name="T69" fmla="*/ 26 h 36"/>
                  <a:gd name="T70" fmla="*/ 111 w 144"/>
                  <a:gd name="T71" fmla="*/ 29 h 36"/>
                  <a:gd name="T72" fmla="*/ 105 w 144"/>
                  <a:gd name="T73" fmla="*/ 32 h 36"/>
                  <a:gd name="T74" fmla="*/ 99 w 144"/>
                  <a:gd name="T75" fmla="*/ 35 h 36"/>
                  <a:gd name="T76" fmla="*/ 92 w 144"/>
                  <a:gd name="T77" fmla="*/ 35 h 36"/>
                  <a:gd name="T78" fmla="*/ 87 w 144"/>
                  <a:gd name="T79" fmla="*/ 36 h 36"/>
                  <a:gd name="T80" fmla="*/ 81 w 144"/>
                  <a:gd name="T81" fmla="*/ 36 h 36"/>
                  <a:gd name="T82" fmla="*/ 74 w 144"/>
                  <a:gd name="T83" fmla="*/ 36 h 36"/>
                  <a:gd name="T84" fmla="*/ 67 w 144"/>
                  <a:gd name="T85" fmla="*/ 35 h 36"/>
                  <a:gd name="T86" fmla="*/ 60 w 144"/>
                  <a:gd name="T87" fmla="*/ 35 h 36"/>
                  <a:gd name="T88" fmla="*/ 53 w 144"/>
                  <a:gd name="T89" fmla="*/ 33 h 36"/>
                  <a:gd name="T90" fmla="*/ 48 w 144"/>
                  <a:gd name="T91" fmla="*/ 32 h 36"/>
                  <a:gd name="T92" fmla="*/ 41 w 144"/>
                  <a:gd name="T93" fmla="*/ 30 h 36"/>
                  <a:gd name="T94" fmla="*/ 35 w 144"/>
                  <a:gd name="T95" fmla="*/ 29 h 36"/>
                  <a:gd name="T96" fmla="*/ 29 w 144"/>
                  <a:gd name="T97" fmla="*/ 29 h 36"/>
                  <a:gd name="T98" fmla="*/ 24 w 144"/>
                  <a:gd name="T99" fmla="*/ 28 h 36"/>
                  <a:gd name="T100" fmla="*/ 18 w 144"/>
                  <a:gd name="T101" fmla="*/ 26 h 36"/>
                  <a:gd name="T102" fmla="*/ 13 w 144"/>
                  <a:gd name="T103" fmla="*/ 25 h 36"/>
                  <a:gd name="T104" fmla="*/ 8 w 144"/>
                  <a:gd name="T105" fmla="*/ 25 h 36"/>
                  <a:gd name="T106" fmla="*/ 6 w 144"/>
                  <a:gd name="T107" fmla="*/ 23 h 36"/>
                  <a:gd name="T108" fmla="*/ 1 w 144"/>
                  <a:gd name="T109" fmla="*/ 22 h 36"/>
                  <a:gd name="T110" fmla="*/ 0 w 144"/>
                  <a:gd name="T111" fmla="*/ 22 h 36"/>
                  <a:gd name="T112" fmla="*/ 6 w 144"/>
                  <a:gd name="T113" fmla="*/ 5 h 36"/>
                  <a:gd name="T114" fmla="*/ 6 w 144"/>
                  <a:gd name="T115" fmla="*/ 5 h 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44"/>
                  <a:gd name="T175" fmla="*/ 0 h 36"/>
                  <a:gd name="T176" fmla="*/ 144 w 144"/>
                  <a:gd name="T177" fmla="*/ 36 h 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44" h="36">
                    <a:moveTo>
                      <a:pt x="6" y="5"/>
                    </a:moveTo>
                    <a:lnTo>
                      <a:pt x="7" y="5"/>
                    </a:lnTo>
                    <a:lnTo>
                      <a:pt x="13" y="8"/>
                    </a:lnTo>
                    <a:lnTo>
                      <a:pt x="15" y="11"/>
                    </a:lnTo>
                    <a:lnTo>
                      <a:pt x="20" y="12"/>
                    </a:lnTo>
                    <a:lnTo>
                      <a:pt x="25" y="15"/>
                    </a:lnTo>
                    <a:lnTo>
                      <a:pt x="31" y="16"/>
                    </a:lnTo>
                    <a:lnTo>
                      <a:pt x="35" y="19"/>
                    </a:lnTo>
                    <a:lnTo>
                      <a:pt x="41" y="21"/>
                    </a:lnTo>
                    <a:lnTo>
                      <a:pt x="48" y="22"/>
                    </a:lnTo>
                    <a:lnTo>
                      <a:pt x="55" y="23"/>
                    </a:lnTo>
                    <a:lnTo>
                      <a:pt x="60" y="25"/>
                    </a:lnTo>
                    <a:lnTo>
                      <a:pt x="67" y="25"/>
                    </a:lnTo>
                    <a:lnTo>
                      <a:pt x="73" y="25"/>
                    </a:lnTo>
                    <a:lnTo>
                      <a:pt x="81" y="25"/>
                    </a:lnTo>
                    <a:lnTo>
                      <a:pt x="87" y="23"/>
                    </a:lnTo>
                    <a:lnTo>
                      <a:pt x="92" y="22"/>
                    </a:lnTo>
                    <a:lnTo>
                      <a:pt x="97" y="19"/>
                    </a:lnTo>
                    <a:lnTo>
                      <a:pt x="102" y="18"/>
                    </a:lnTo>
                    <a:lnTo>
                      <a:pt x="106" y="15"/>
                    </a:lnTo>
                    <a:lnTo>
                      <a:pt x="111" y="14"/>
                    </a:lnTo>
                    <a:lnTo>
                      <a:pt x="115" y="11"/>
                    </a:lnTo>
                    <a:lnTo>
                      <a:pt x="119" y="9"/>
                    </a:lnTo>
                    <a:lnTo>
                      <a:pt x="125" y="5"/>
                    </a:lnTo>
                    <a:lnTo>
                      <a:pt x="129" y="2"/>
                    </a:lnTo>
                    <a:lnTo>
                      <a:pt x="132" y="0"/>
                    </a:lnTo>
                    <a:lnTo>
                      <a:pt x="133" y="0"/>
                    </a:lnTo>
                    <a:lnTo>
                      <a:pt x="144" y="9"/>
                    </a:lnTo>
                    <a:lnTo>
                      <a:pt x="143" y="11"/>
                    </a:lnTo>
                    <a:lnTo>
                      <a:pt x="139" y="14"/>
                    </a:lnTo>
                    <a:lnTo>
                      <a:pt x="134" y="16"/>
                    </a:lnTo>
                    <a:lnTo>
                      <a:pt x="130" y="19"/>
                    </a:lnTo>
                    <a:lnTo>
                      <a:pt x="126" y="21"/>
                    </a:lnTo>
                    <a:lnTo>
                      <a:pt x="123" y="25"/>
                    </a:lnTo>
                    <a:lnTo>
                      <a:pt x="116" y="26"/>
                    </a:lnTo>
                    <a:lnTo>
                      <a:pt x="111" y="29"/>
                    </a:lnTo>
                    <a:lnTo>
                      <a:pt x="105" y="32"/>
                    </a:lnTo>
                    <a:lnTo>
                      <a:pt x="99" y="35"/>
                    </a:lnTo>
                    <a:lnTo>
                      <a:pt x="92" y="35"/>
                    </a:lnTo>
                    <a:lnTo>
                      <a:pt x="87" y="36"/>
                    </a:lnTo>
                    <a:lnTo>
                      <a:pt x="81" y="36"/>
                    </a:lnTo>
                    <a:lnTo>
                      <a:pt x="74" y="36"/>
                    </a:lnTo>
                    <a:lnTo>
                      <a:pt x="67" y="35"/>
                    </a:lnTo>
                    <a:lnTo>
                      <a:pt x="60" y="35"/>
                    </a:lnTo>
                    <a:lnTo>
                      <a:pt x="53" y="33"/>
                    </a:lnTo>
                    <a:lnTo>
                      <a:pt x="48" y="32"/>
                    </a:lnTo>
                    <a:lnTo>
                      <a:pt x="41" y="30"/>
                    </a:lnTo>
                    <a:lnTo>
                      <a:pt x="35" y="29"/>
                    </a:lnTo>
                    <a:lnTo>
                      <a:pt x="29" y="29"/>
                    </a:lnTo>
                    <a:lnTo>
                      <a:pt x="24" y="28"/>
                    </a:lnTo>
                    <a:lnTo>
                      <a:pt x="18" y="26"/>
                    </a:lnTo>
                    <a:lnTo>
                      <a:pt x="13" y="25"/>
                    </a:lnTo>
                    <a:lnTo>
                      <a:pt x="8" y="25"/>
                    </a:lnTo>
                    <a:lnTo>
                      <a:pt x="6" y="23"/>
                    </a:lnTo>
                    <a:lnTo>
                      <a:pt x="1" y="22"/>
                    </a:lnTo>
                    <a:lnTo>
                      <a:pt x="0" y="22"/>
                    </a:lnTo>
                    <a:lnTo>
                      <a:pt x="6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39" name="Freeform 198"/>
              <p:cNvSpPr>
                <a:spLocks/>
              </p:cNvSpPr>
              <p:nvPr/>
            </p:nvSpPr>
            <p:spPr bwMode="auto">
              <a:xfrm>
                <a:off x="2340" y="2826"/>
                <a:ext cx="112" cy="124"/>
              </a:xfrm>
              <a:custGeom>
                <a:avLst/>
                <a:gdLst>
                  <a:gd name="T0" fmla="*/ 14 w 112"/>
                  <a:gd name="T1" fmla="*/ 0 h 124"/>
                  <a:gd name="T2" fmla="*/ 7 w 112"/>
                  <a:gd name="T3" fmla="*/ 7 h 124"/>
                  <a:gd name="T4" fmla="*/ 8 w 112"/>
                  <a:gd name="T5" fmla="*/ 21 h 124"/>
                  <a:gd name="T6" fmla="*/ 12 w 112"/>
                  <a:gd name="T7" fmla="*/ 21 h 124"/>
                  <a:gd name="T8" fmla="*/ 14 w 112"/>
                  <a:gd name="T9" fmla="*/ 28 h 124"/>
                  <a:gd name="T10" fmla="*/ 8 w 112"/>
                  <a:gd name="T11" fmla="*/ 26 h 124"/>
                  <a:gd name="T12" fmla="*/ 8 w 112"/>
                  <a:gd name="T13" fmla="*/ 32 h 124"/>
                  <a:gd name="T14" fmla="*/ 11 w 112"/>
                  <a:gd name="T15" fmla="*/ 33 h 124"/>
                  <a:gd name="T16" fmla="*/ 7 w 112"/>
                  <a:gd name="T17" fmla="*/ 36 h 124"/>
                  <a:gd name="T18" fmla="*/ 8 w 112"/>
                  <a:gd name="T19" fmla="*/ 40 h 124"/>
                  <a:gd name="T20" fmla="*/ 4 w 112"/>
                  <a:gd name="T21" fmla="*/ 44 h 124"/>
                  <a:gd name="T22" fmla="*/ 3 w 112"/>
                  <a:gd name="T23" fmla="*/ 50 h 124"/>
                  <a:gd name="T24" fmla="*/ 11 w 112"/>
                  <a:gd name="T25" fmla="*/ 51 h 124"/>
                  <a:gd name="T26" fmla="*/ 7 w 112"/>
                  <a:gd name="T27" fmla="*/ 57 h 124"/>
                  <a:gd name="T28" fmla="*/ 3 w 112"/>
                  <a:gd name="T29" fmla="*/ 68 h 124"/>
                  <a:gd name="T30" fmla="*/ 11 w 112"/>
                  <a:gd name="T31" fmla="*/ 68 h 124"/>
                  <a:gd name="T32" fmla="*/ 14 w 112"/>
                  <a:gd name="T33" fmla="*/ 64 h 124"/>
                  <a:gd name="T34" fmla="*/ 17 w 112"/>
                  <a:gd name="T35" fmla="*/ 74 h 124"/>
                  <a:gd name="T36" fmla="*/ 8 w 112"/>
                  <a:gd name="T37" fmla="*/ 74 h 124"/>
                  <a:gd name="T38" fmla="*/ 8 w 112"/>
                  <a:gd name="T39" fmla="*/ 84 h 124"/>
                  <a:gd name="T40" fmla="*/ 17 w 112"/>
                  <a:gd name="T41" fmla="*/ 85 h 124"/>
                  <a:gd name="T42" fmla="*/ 12 w 112"/>
                  <a:gd name="T43" fmla="*/ 91 h 124"/>
                  <a:gd name="T44" fmla="*/ 3 w 112"/>
                  <a:gd name="T45" fmla="*/ 93 h 124"/>
                  <a:gd name="T46" fmla="*/ 0 w 112"/>
                  <a:gd name="T47" fmla="*/ 103 h 124"/>
                  <a:gd name="T48" fmla="*/ 11 w 112"/>
                  <a:gd name="T49" fmla="*/ 103 h 124"/>
                  <a:gd name="T50" fmla="*/ 4 w 112"/>
                  <a:gd name="T51" fmla="*/ 113 h 124"/>
                  <a:gd name="T52" fmla="*/ 8 w 112"/>
                  <a:gd name="T53" fmla="*/ 117 h 124"/>
                  <a:gd name="T54" fmla="*/ 18 w 112"/>
                  <a:gd name="T55" fmla="*/ 109 h 124"/>
                  <a:gd name="T56" fmla="*/ 21 w 112"/>
                  <a:gd name="T57" fmla="*/ 117 h 124"/>
                  <a:gd name="T58" fmla="*/ 28 w 112"/>
                  <a:gd name="T59" fmla="*/ 120 h 124"/>
                  <a:gd name="T60" fmla="*/ 29 w 112"/>
                  <a:gd name="T61" fmla="*/ 114 h 124"/>
                  <a:gd name="T62" fmla="*/ 36 w 112"/>
                  <a:gd name="T63" fmla="*/ 123 h 124"/>
                  <a:gd name="T64" fmla="*/ 45 w 112"/>
                  <a:gd name="T65" fmla="*/ 123 h 124"/>
                  <a:gd name="T66" fmla="*/ 40 w 112"/>
                  <a:gd name="T67" fmla="*/ 120 h 124"/>
                  <a:gd name="T68" fmla="*/ 46 w 112"/>
                  <a:gd name="T69" fmla="*/ 114 h 124"/>
                  <a:gd name="T70" fmla="*/ 49 w 112"/>
                  <a:gd name="T71" fmla="*/ 120 h 124"/>
                  <a:gd name="T72" fmla="*/ 59 w 112"/>
                  <a:gd name="T73" fmla="*/ 114 h 124"/>
                  <a:gd name="T74" fmla="*/ 60 w 112"/>
                  <a:gd name="T75" fmla="*/ 123 h 124"/>
                  <a:gd name="T76" fmla="*/ 71 w 112"/>
                  <a:gd name="T77" fmla="*/ 117 h 124"/>
                  <a:gd name="T78" fmla="*/ 73 w 112"/>
                  <a:gd name="T79" fmla="*/ 124 h 124"/>
                  <a:gd name="T80" fmla="*/ 81 w 112"/>
                  <a:gd name="T81" fmla="*/ 124 h 124"/>
                  <a:gd name="T82" fmla="*/ 78 w 112"/>
                  <a:gd name="T83" fmla="*/ 120 h 124"/>
                  <a:gd name="T84" fmla="*/ 85 w 112"/>
                  <a:gd name="T85" fmla="*/ 114 h 124"/>
                  <a:gd name="T86" fmla="*/ 85 w 112"/>
                  <a:gd name="T87" fmla="*/ 123 h 124"/>
                  <a:gd name="T88" fmla="*/ 95 w 112"/>
                  <a:gd name="T89" fmla="*/ 119 h 124"/>
                  <a:gd name="T90" fmla="*/ 98 w 112"/>
                  <a:gd name="T91" fmla="*/ 124 h 124"/>
                  <a:gd name="T92" fmla="*/ 106 w 112"/>
                  <a:gd name="T93" fmla="*/ 123 h 124"/>
                  <a:gd name="T94" fmla="*/ 112 w 112"/>
                  <a:gd name="T95" fmla="*/ 79 h 124"/>
                  <a:gd name="T96" fmla="*/ 14 w 112"/>
                  <a:gd name="T97" fmla="*/ 0 h 124"/>
                  <a:gd name="T98" fmla="*/ 14 w 112"/>
                  <a:gd name="T99" fmla="*/ 0 h 12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12"/>
                  <a:gd name="T151" fmla="*/ 0 h 124"/>
                  <a:gd name="T152" fmla="*/ 112 w 112"/>
                  <a:gd name="T153" fmla="*/ 124 h 12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12" h="124">
                    <a:moveTo>
                      <a:pt x="14" y="0"/>
                    </a:moveTo>
                    <a:lnTo>
                      <a:pt x="7" y="7"/>
                    </a:lnTo>
                    <a:lnTo>
                      <a:pt x="8" y="21"/>
                    </a:lnTo>
                    <a:lnTo>
                      <a:pt x="12" y="21"/>
                    </a:lnTo>
                    <a:lnTo>
                      <a:pt x="14" y="28"/>
                    </a:lnTo>
                    <a:lnTo>
                      <a:pt x="8" y="26"/>
                    </a:lnTo>
                    <a:lnTo>
                      <a:pt x="8" y="32"/>
                    </a:lnTo>
                    <a:lnTo>
                      <a:pt x="11" y="33"/>
                    </a:lnTo>
                    <a:lnTo>
                      <a:pt x="7" y="36"/>
                    </a:lnTo>
                    <a:lnTo>
                      <a:pt x="8" y="40"/>
                    </a:lnTo>
                    <a:lnTo>
                      <a:pt x="4" y="44"/>
                    </a:lnTo>
                    <a:lnTo>
                      <a:pt x="3" y="50"/>
                    </a:lnTo>
                    <a:lnTo>
                      <a:pt x="11" y="51"/>
                    </a:lnTo>
                    <a:lnTo>
                      <a:pt x="7" y="57"/>
                    </a:lnTo>
                    <a:lnTo>
                      <a:pt x="3" y="68"/>
                    </a:lnTo>
                    <a:lnTo>
                      <a:pt x="11" y="68"/>
                    </a:lnTo>
                    <a:lnTo>
                      <a:pt x="14" y="64"/>
                    </a:lnTo>
                    <a:lnTo>
                      <a:pt x="17" y="74"/>
                    </a:lnTo>
                    <a:lnTo>
                      <a:pt x="8" y="74"/>
                    </a:lnTo>
                    <a:lnTo>
                      <a:pt x="8" y="84"/>
                    </a:lnTo>
                    <a:lnTo>
                      <a:pt x="17" y="85"/>
                    </a:lnTo>
                    <a:lnTo>
                      <a:pt x="12" y="91"/>
                    </a:lnTo>
                    <a:lnTo>
                      <a:pt x="3" y="93"/>
                    </a:lnTo>
                    <a:lnTo>
                      <a:pt x="0" y="103"/>
                    </a:lnTo>
                    <a:lnTo>
                      <a:pt x="11" y="103"/>
                    </a:lnTo>
                    <a:lnTo>
                      <a:pt x="4" y="113"/>
                    </a:lnTo>
                    <a:lnTo>
                      <a:pt x="8" y="117"/>
                    </a:lnTo>
                    <a:lnTo>
                      <a:pt x="18" y="109"/>
                    </a:lnTo>
                    <a:lnTo>
                      <a:pt x="21" y="117"/>
                    </a:lnTo>
                    <a:lnTo>
                      <a:pt x="28" y="120"/>
                    </a:lnTo>
                    <a:lnTo>
                      <a:pt x="29" y="114"/>
                    </a:lnTo>
                    <a:lnTo>
                      <a:pt x="36" y="123"/>
                    </a:lnTo>
                    <a:lnTo>
                      <a:pt x="45" y="123"/>
                    </a:lnTo>
                    <a:lnTo>
                      <a:pt x="40" y="120"/>
                    </a:lnTo>
                    <a:lnTo>
                      <a:pt x="46" y="114"/>
                    </a:lnTo>
                    <a:lnTo>
                      <a:pt x="49" y="120"/>
                    </a:lnTo>
                    <a:lnTo>
                      <a:pt x="59" y="114"/>
                    </a:lnTo>
                    <a:lnTo>
                      <a:pt x="60" y="123"/>
                    </a:lnTo>
                    <a:lnTo>
                      <a:pt x="71" y="117"/>
                    </a:lnTo>
                    <a:lnTo>
                      <a:pt x="73" y="124"/>
                    </a:lnTo>
                    <a:lnTo>
                      <a:pt x="81" y="124"/>
                    </a:lnTo>
                    <a:lnTo>
                      <a:pt x="78" y="120"/>
                    </a:lnTo>
                    <a:lnTo>
                      <a:pt x="85" y="114"/>
                    </a:lnTo>
                    <a:lnTo>
                      <a:pt x="85" y="123"/>
                    </a:lnTo>
                    <a:lnTo>
                      <a:pt x="95" y="119"/>
                    </a:lnTo>
                    <a:lnTo>
                      <a:pt x="98" y="124"/>
                    </a:lnTo>
                    <a:lnTo>
                      <a:pt x="106" y="123"/>
                    </a:lnTo>
                    <a:lnTo>
                      <a:pt x="112" y="79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6B594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40" name="Freeform 199"/>
              <p:cNvSpPr>
                <a:spLocks/>
              </p:cNvSpPr>
              <p:nvPr/>
            </p:nvSpPr>
            <p:spPr bwMode="auto">
              <a:xfrm>
                <a:off x="2100" y="2438"/>
                <a:ext cx="136" cy="109"/>
              </a:xfrm>
              <a:custGeom>
                <a:avLst/>
                <a:gdLst>
                  <a:gd name="T0" fmla="*/ 5 w 136"/>
                  <a:gd name="T1" fmla="*/ 89 h 109"/>
                  <a:gd name="T2" fmla="*/ 0 w 136"/>
                  <a:gd name="T3" fmla="*/ 75 h 109"/>
                  <a:gd name="T4" fmla="*/ 7 w 136"/>
                  <a:gd name="T5" fmla="*/ 77 h 109"/>
                  <a:gd name="T6" fmla="*/ 7 w 136"/>
                  <a:gd name="T7" fmla="*/ 71 h 109"/>
                  <a:gd name="T8" fmla="*/ 2 w 136"/>
                  <a:gd name="T9" fmla="*/ 70 h 109"/>
                  <a:gd name="T10" fmla="*/ 3 w 136"/>
                  <a:gd name="T11" fmla="*/ 63 h 109"/>
                  <a:gd name="T12" fmla="*/ 9 w 136"/>
                  <a:gd name="T13" fmla="*/ 66 h 109"/>
                  <a:gd name="T14" fmla="*/ 9 w 136"/>
                  <a:gd name="T15" fmla="*/ 54 h 109"/>
                  <a:gd name="T16" fmla="*/ 13 w 136"/>
                  <a:gd name="T17" fmla="*/ 57 h 109"/>
                  <a:gd name="T18" fmla="*/ 17 w 136"/>
                  <a:gd name="T19" fmla="*/ 47 h 109"/>
                  <a:gd name="T20" fmla="*/ 13 w 136"/>
                  <a:gd name="T21" fmla="*/ 42 h 109"/>
                  <a:gd name="T22" fmla="*/ 17 w 136"/>
                  <a:gd name="T23" fmla="*/ 32 h 109"/>
                  <a:gd name="T24" fmla="*/ 20 w 136"/>
                  <a:gd name="T25" fmla="*/ 35 h 109"/>
                  <a:gd name="T26" fmla="*/ 23 w 136"/>
                  <a:gd name="T27" fmla="*/ 22 h 109"/>
                  <a:gd name="T28" fmla="*/ 30 w 136"/>
                  <a:gd name="T29" fmla="*/ 19 h 109"/>
                  <a:gd name="T30" fmla="*/ 30 w 136"/>
                  <a:gd name="T31" fmla="*/ 26 h 109"/>
                  <a:gd name="T32" fmla="*/ 40 w 136"/>
                  <a:gd name="T33" fmla="*/ 22 h 109"/>
                  <a:gd name="T34" fmla="*/ 44 w 136"/>
                  <a:gd name="T35" fmla="*/ 14 h 109"/>
                  <a:gd name="T36" fmla="*/ 47 w 136"/>
                  <a:gd name="T37" fmla="*/ 14 h 109"/>
                  <a:gd name="T38" fmla="*/ 49 w 136"/>
                  <a:gd name="T39" fmla="*/ 10 h 109"/>
                  <a:gd name="T40" fmla="*/ 61 w 136"/>
                  <a:gd name="T41" fmla="*/ 7 h 109"/>
                  <a:gd name="T42" fmla="*/ 63 w 136"/>
                  <a:gd name="T43" fmla="*/ 7 h 109"/>
                  <a:gd name="T44" fmla="*/ 69 w 136"/>
                  <a:gd name="T45" fmla="*/ 7 h 109"/>
                  <a:gd name="T46" fmla="*/ 79 w 136"/>
                  <a:gd name="T47" fmla="*/ 1 h 109"/>
                  <a:gd name="T48" fmla="*/ 89 w 136"/>
                  <a:gd name="T49" fmla="*/ 1 h 109"/>
                  <a:gd name="T50" fmla="*/ 93 w 136"/>
                  <a:gd name="T51" fmla="*/ 3 h 109"/>
                  <a:gd name="T52" fmla="*/ 101 w 136"/>
                  <a:gd name="T53" fmla="*/ 1 h 109"/>
                  <a:gd name="T54" fmla="*/ 104 w 136"/>
                  <a:gd name="T55" fmla="*/ 3 h 109"/>
                  <a:gd name="T56" fmla="*/ 110 w 136"/>
                  <a:gd name="T57" fmla="*/ 0 h 109"/>
                  <a:gd name="T58" fmla="*/ 114 w 136"/>
                  <a:gd name="T59" fmla="*/ 3 h 109"/>
                  <a:gd name="T60" fmla="*/ 122 w 136"/>
                  <a:gd name="T61" fmla="*/ 1 h 109"/>
                  <a:gd name="T62" fmla="*/ 126 w 136"/>
                  <a:gd name="T63" fmla="*/ 3 h 109"/>
                  <a:gd name="T64" fmla="*/ 129 w 136"/>
                  <a:gd name="T65" fmla="*/ 7 h 109"/>
                  <a:gd name="T66" fmla="*/ 136 w 136"/>
                  <a:gd name="T67" fmla="*/ 12 h 109"/>
                  <a:gd name="T68" fmla="*/ 133 w 136"/>
                  <a:gd name="T69" fmla="*/ 25 h 109"/>
                  <a:gd name="T70" fmla="*/ 117 w 136"/>
                  <a:gd name="T71" fmla="*/ 15 h 109"/>
                  <a:gd name="T72" fmla="*/ 89 w 136"/>
                  <a:gd name="T73" fmla="*/ 15 h 109"/>
                  <a:gd name="T74" fmla="*/ 62 w 136"/>
                  <a:gd name="T75" fmla="*/ 21 h 109"/>
                  <a:gd name="T76" fmla="*/ 44 w 136"/>
                  <a:gd name="T77" fmla="*/ 36 h 109"/>
                  <a:gd name="T78" fmla="*/ 24 w 136"/>
                  <a:gd name="T79" fmla="*/ 71 h 109"/>
                  <a:gd name="T80" fmla="*/ 21 w 136"/>
                  <a:gd name="T81" fmla="*/ 109 h 109"/>
                  <a:gd name="T82" fmla="*/ 5 w 136"/>
                  <a:gd name="T83" fmla="*/ 89 h 109"/>
                  <a:gd name="T84" fmla="*/ 5 w 136"/>
                  <a:gd name="T85" fmla="*/ 89 h 10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36"/>
                  <a:gd name="T130" fmla="*/ 0 h 109"/>
                  <a:gd name="T131" fmla="*/ 136 w 136"/>
                  <a:gd name="T132" fmla="*/ 109 h 109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36" h="109">
                    <a:moveTo>
                      <a:pt x="5" y="89"/>
                    </a:moveTo>
                    <a:lnTo>
                      <a:pt x="0" y="75"/>
                    </a:lnTo>
                    <a:lnTo>
                      <a:pt x="7" y="77"/>
                    </a:lnTo>
                    <a:lnTo>
                      <a:pt x="7" y="71"/>
                    </a:lnTo>
                    <a:lnTo>
                      <a:pt x="2" y="70"/>
                    </a:lnTo>
                    <a:lnTo>
                      <a:pt x="3" y="63"/>
                    </a:lnTo>
                    <a:lnTo>
                      <a:pt x="9" y="66"/>
                    </a:lnTo>
                    <a:lnTo>
                      <a:pt x="9" y="54"/>
                    </a:lnTo>
                    <a:lnTo>
                      <a:pt x="13" y="57"/>
                    </a:lnTo>
                    <a:lnTo>
                      <a:pt x="17" y="47"/>
                    </a:lnTo>
                    <a:lnTo>
                      <a:pt x="13" y="42"/>
                    </a:lnTo>
                    <a:lnTo>
                      <a:pt x="17" y="32"/>
                    </a:lnTo>
                    <a:lnTo>
                      <a:pt x="20" y="35"/>
                    </a:lnTo>
                    <a:lnTo>
                      <a:pt x="23" y="22"/>
                    </a:lnTo>
                    <a:lnTo>
                      <a:pt x="30" y="19"/>
                    </a:lnTo>
                    <a:lnTo>
                      <a:pt x="30" y="26"/>
                    </a:lnTo>
                    <a:lnTo>
                      <a:pt x="40" y="22"/>
                    </a:lnTo>
                    <a:lnTo>
                      <a:pt x="44" y="14"/>
                    </a:lnTo>
                    <a:lnTo>
                      <a:pt x="47" y="14"/>
                    </a:lnTo>
                    <a:lnTo>
                      <a:pt x="49" y="10"/>
                    </a:lnTo>
                    <a:lnTo>
                      <a:pt x="61" y="7"/>
                    </a:lnTo>
                    <a:lnTo>
                      <a:pt x="63" y="7"/>
                    </a:lnTo>
                    <a:lnTo>
                      <a:pt x="69" y="7"/>
                    </a:lnTo>
                    <a:lnTo>
                      <a:pt x="79" y="1"/>
                    </a:lnTo>
                    <a:lnTo>
                      <a:pt x="89" y="1"/>
                    </a:lnTo>
                    <a:lnTo>
                      <a:pt x="93" y="3"/>
                    </a:lnTo>
                    <a:lnTo>
                      <a:pt x="101" y="1"/>
                    </a:lnTo>
                    <a:lnTo>
                      <a:pt x="104" y="3"/>
                    </a:lnTo>
                    <a:lnTo>
                      <a:pt x="110" y="0"/>
                    </a:lnTo>
                    <a:lnTo>
                      <a:pt x="114" y="3"/>
                    </a:lnTo>
                    <a:lnTo>
                      <a:pt x="122" y="1"/>
                    </a:lnTo>
                    <a:lnTo>
                      <a:pt x="126" y="3"/>
                    </a:lnTo>
                    <a:lnTo>
                      <a:pt x="129" y="7"/>
                    </a:lnTo>
                    <a:lnTo>
                      <a:pt x="136" y="12"/>
                    </a:lnTo>
                    <a:lnTo>
                      <a:pt x="133" y="25"/>
                    </a:lnTo>
                    <a:lnTo>
                      <a:pt x="117" y="15"/>
                    </a:lnTo>
                    <a:lnTo>
                      <a:pt x="89" y="15"/>
                    </a:lnTo>
                    <a:lnTo>
                      <a:pt x="62" y="21"/>
                    </a:lnTo>
                    <a:lnTo>
                      <a:pt x="44" y="36"/>
                    </a:lnTo>
                    <a:lnTo>
                      <a:pt x="24" y="71"/>
                    </a:lnTo>
                    <a:lnTo>
                      <a:pt x="21" y="109"/>
                    </a:lnTo>
                    <a:lnTo>
                      <a:pt x="5" y="89"/>
                    </a:lnTo>
                    <a:close/>
                  </a:path>
                </a:pathLst>
              </a:cu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41" name="Freeform 200"/>
              <p:cNvSpPr>
                <a:spLocks/>
              </p:cNvSpPr>
              <p:nvPr/>
            </p:nvSpPr>
            <p:spPr bwMode="auto">
              <a:xfrm>
                <a:off x="1923" y="2483"/>
                <a:ext cx="219" cy="148"/>
              </a:xfrm>
              <a:custGeom>
                <a:avLst/>
                <a:gdLst>
                  <a:gd name="T0" fmla="*/ 79 w 219"/>
                  <a:gd name="T1" fmla="*/ 70 h 148"/>
                  <a:gd name="T2" fmla="*/ 89 w 219"/>
                  <a:gd name="T3" fmla="*/ 89 h 148"/>
                  <a:gd name="T4" fmla="*/ 105 w 219"/>
                  <a:gd name="T5" fmla="*/ 113 h 148"/>
                  <a:gd name="T6" fmla="*/ 128 w 219"/>
                  <a:gd name="T7" fmla="*/ 134 h 148"/>
                  <a:gd name="T8" fmla="*/ 156 w 219"/>
                  <a:gd name="T9" fmla="*/ 147 h 148"/>
                  <a:gd name="T10" fmla="*/ 184 w 219"/>
                  <a:gd name="T11" fmla="*/ 145 h 148"/>
                  <a:gd name="T12" fmla="*/ 204 w 219"/>
                  <a:gd name="T13" fmla="*/ 138 h 148"/>
                  <a:gd name="T14" fmla="*/ 215 w 219"/>
                  <a:gd name="T15" fmla="*/ 126 h 148"/>
                  <a:gd name="T16" fmla="*/ 218 w 219"/>
                  <a:gd name="T17" fmla="*/ 110 h 148"/>
                  <a:gd name="T18" fmla="*/ 218 w 219"/>
                  <a:gd name="T19" fmla="*/ 93 h 148"/>
                  <a:gd name="T20" fmla="*/ 212 w 219"/>
                  <a:gd name="T21" fmla="*/ 77 h 148"/>
                  <a:gd name="T22" fmla="*/ 200 w 219"/>
                  <a:gd name="T23" fmla="*/ 58 h 148"/>
                  <a:gd name="T24" fmla="*/ 180 w 219"/>
                  <a:gd name="T25" fmla="*/ 37 h 148"/>
                  <a:gd name="T26" fmla="*/ 155 w 219"/>
                  <a:gd name="T27" fmla="*/ 19 h 148"/>
                  <a:gd name="T28" fmla="*/ 127 w 219"/>
                  <a:gd name="T29" fmla="*/ 4 h 148"/>
                  <a:gd name="T30" fmla="*/ 100 w 219"/>
                  <a:gd name="T31" fmla="*/ 0 h 148"/>
                  <a:gd name="T32" fmla="*/ 72 w 219"/>
                  <a:gd name="T33" fmla="*/ 2 h 148"/>
                  <a:gd name="T34" fmla="*/ 46 w 219"/>
                  <a:gd name="T35" fmla="*/ 9 h 148"/>
                  <a:gd name="T36" fmla="*/ 23 w 219"/>
                  <a:gd name="T37" fmla="*/ 22 h 148"/>
                  <a:gd name="T38" fmla="*/ 7 w 219"/>
                  <a:gd name="T39" fmla="*/ 42 h 148"/>
                  <a:gd name="T40" fmla="*/ 0 w 219"/>
                  <a:gd name="T41" fmla="*/ 64 h 148"/>
                  <a:gd name="T42" fmla="*/ 11 w 219"/>
                  <a:gd name="T43" fmla="*/ 81 h 148"/>
                  <a:gd name="T44" fmla="*/ 14 w 219"/>
                  <a:gd name="T45" fmla="*/ 63 h 148"/>
                  <a:gd name="T46" fmla="*/ 29 w 219"/>
                  <a:gd name="T47" fmla="*/ 40 h 148"/>
                  <a:gd name="T48" fmla="*/ 49 w 219"/>
                  <a:gd name="T49" fmla="*/ 30 h 148"/>
                  <a:gd name="T50" fmla="*/ 70 w 219"/>
                  <a:gd name="T51" fmla="*/ 22 h 148"/>
                  <a:gd name="T52" fmla="*/ 84 w 219"/>
                  <a:gd name="T53" fmla="*/ 16 h 148"/>
                  <a:gd name="T54" fmla="*/ 99 w 219"/>
                  <a:gd name="T55" fmla="*/ 14 h 148"/>
                  <a:gd name="T56" fmla="*/ 114 w 219"/>
                  <a:gd name="T57" fmla="*/ 16 h 148"/>
                  <a:gd name="T58" fmla="*/ 128 w 219"/>
                  <a:gd name="T59" fmla="*/ 22 h 148"/>
                  <a:gd name="T60" fmla="*/ 148 w 219"/>
                  <a:gd name="T61" fmla="*/ 32 h 148"/>
                  <a:gd name="T62" fmla="*/ 169 w 219"/>
                  <a:gd name="T63" fmla="*/ 46 h 148"/>
                  <a:gd name="T64" fmla="*/ 189 w 219"/>
                  <a:gd name="T65" fmla="*/ 64 h 148"/>
                  <a:gd name="T66" fmla="*/ 201 w 219"/>
                  <a:gd name="T67" fmla="*/ 82 h 148"/>
                  <a:gd name="T68" fmla="*/ 207 w 219"/>
                  <a:gd name="T69" fmla="*/ 102 h 148"/>
                  <a:gd name="T70" fmla="*/ 200 w 219"/>
                  <a:gd name="T71" fmla="*/ 116 h 148"/>
                  <a:gd name="T72" fmla="*/ 183 w 219"/>
                  <a:gd name="T73" fmla="*/ 133 h 148"/>
                  <a:gd name="T74" fmla="*/ 169 w 219"/>
                  <a:gd name="T75" fmla="*/ 135 h 148"/>
                  <a:gd name="T76" fmla="*/ 154 w 219"/>
                  <a:gd name="T77" fmla="*/ 133 h 148"/>
                  <a:gd name="T78" fmla="*/ 138 w 219"/>
                  <a:gd name="T79" fmla="*/ 124 h 148"/>
                  <a:gd name="T80" fmla="*/ 123 w 219"/>
                  <a:gd name="T81" fmla="*/ 110 h 148"/>
                  <a:gd name="T82" fmla="*/ 109 w 219"/>
                  <a:gd name="T83" fmla="*/ 92 h 148"/>
                  <a:gd name="T84" fmla="*/ 96 w 219"/>
                  <a:gd name="T85" fmla="*/ 74 h 148"/>
                  <a:gd name="T86" fmla="*/ 86 w 219"/>
                  <a:gd name="T87" fmla="*/ 58 h 148"/>
                  <a:gd name="T88" fmla="*/ 77 w 219"/>
                  <a:gd name="T89" fmla="*/ 64 h 148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19"/>
                  <a:gd name="T136" fmla="*/ 0 h 148"/>
                  <a:gd name="T137" fmla="*/ 219 w 219"/>
                  <a:gd name="T138" fmla="*/ 148 h 148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19" h="148">
                    <a:moveTo>
                      <a:pt x="77" y="64"/>
                    </a:moveTo>
                    <a:lnTo>
                      <a:pt x="77" y="67"/>
                    </a:lnTo>
                    <a:lnTo>
                      <a:pt x="79" y="70"/>
                    </a:lnTo>
                    <a:lnTo>
                      <a:pt x="82" y="75"/>
                    </a:lnTo>
                    <a:lnTo>
                      <a:pt x="85" y="82"/>
                    </a:lnTo>
                    <a:lnTo>
                      <a:pt x="89" y="89"/>
                    </a:lnTo>
                    <a:lnTo>
                      <a:pt x="93" y="98"/>
                    </a:lnTo>
                    <a:lnTo>
                      <a:pt x="100" y="106"/>
                    </a:lnTo>
                    <a:lnTo>
                      <a:pt x="105" y="113"/>
                    </a:lnTo>
                    <a:lnTo>
                      <a:pt x="113" y="121"/>
                    </a:lnTo>
                    <a:lnTo>
                      <a:pt x="120" y="128"/>
                    </a:lnTo>
                    <a:lnTo>
                      <a:pt x="128" y="134"/>
                    </a:lnTo>
                    <a:lnTo>
                      <a:pt x="137" y="140"/>
                    </a:lnTo>
                    <a:lnTo>
                      <a:pt x="147" y="144"/>
                    </a:lnTo>
                    <a:lnTo>
                      <a:pt x="156" y="147"/>
                    </a:lnTo>
                    <a:lnTo>
                      <a:pt x="166" y="148"/>
                    </a:lnTo>
                    <a:lnTo>
                      <a:pt x="176" y="148"/>
                    </a:lnTo>
                    <a:lnTo>
                      <a:pt x="184" y="145"/>
                    </a:lnTo>
                    <a:lnTo>
                      <a:pt x="193" y="144"/>
                    </a:lnTo>
                    <a:lnTo>
                      <a:pt x="200" y="142"/>
                    </a:lnTo>
                    <a:lnTo>
                      <a:pt x="204" y="138"/>
                    </a:lnTo>
                    <a:lnTo>
                      <a:pt x="208" y="134"/>
                    </a:lnTo>
                    <a:lnTo>
                      <a:pt x="212" y="130"/>
                    </a:lnTo>
                    <a:lnTo>
                      <a:pt x="215" y="126"/>
                    </a:lnTo>
                    <a:lnTo>
                      <a:pt x="217" y="120"/>
                    </a:lnTo>
                    <a:lnTo>
                      <a:pt x="218" y="116"/>
                    </a:lnTo>
                    <a:lnTo>
                      <a:pt x="218" y="110"/>
                    </a:lnTo>
                    <a:lnTo>
                      <a:pt x="219" y="105"/>
                    </a:lnTo>
                    <a:lnTo>
                      <a:pt x="218" y="99"/>
                    </a:lnTo>
                    <a:lnTo>
                      <a:pt x="218" y="93"/>
                    </a:lnTo>
                    <a:lnTo>
                      <a:pt x="217" y="88"/>
                    </a:lnTo>
                    <a:lnTo>
                      <a:pt x="217" y="84"/>
                    </a:lnTo>
                    <a:lnTo>
                      <a:pt x="212" y="77"/>
                    </a:lnTo>
                    <a:lnTo>
                      <a:pt x="210" y="71"/>
                    </a:lnTo>
                    <a:lnTo>
                      <a:pt x="204" y="64"/>
                    </a:lnTo>
                    <a:lnTo>
                      <a:pt x="200" y="58"/>
                    </a:lnTo>
                    <a:lnTo>
                      <a:pt x="194" y="51"/>
                    </a:lnTo>
                    <a:lnTo>
                      <a:pt x="189" y="44"/>
                    </a:lnTo>
                    <a:lnTo>
                      <a:pt x="180" y="37"/>
                    </a:lnTo>
                    <a:lnTo>
                      <a:pt x="173" y="32"/>
                    </a:lnTo>
                    <a:lnTo>
                      <a:pt x="165" y="23"/>
                    </a:lnTo>
                    <a:lnTo>
                      <a:pt x="155" y="19"/>
                    </a:lnTo>
                    <a:lnTo>
                      <a:pt x="147" y="14"/>
                    </a:lnTo>
                    <a:lnTo>
                      <a:pt x="137" y="9"/>
                    </a:lnTo>
                    <a:lnTo>
                      <a:pt x="127" y="4"/>
                    </a:lnTo>
                    <a:lnTo>
                      <a:pt x="119" y="2"/>
                    </a:lnTo>
                    <a:lnTo>
                      <a:pt x="109" y="0"/>
                    </a:lnTo>
                    <a:lnTo>
                      <a:pt x="100" y="0"/>
                    </a:lnTo>
                    <a:lnTo>
                      <a:pt x="91" y="0"/>
                    </a:lnTo>
                    <a:lnTo>
                      <a:pt x="82" y="1"/>
                    </a:lnTo>
                    <a:lnTo>
                      <a:pt x="72" y="2"/>
                    </a:lnTo>
                    <a:lnTo>
                      <a:pt x="64" y="4"/>
                    </a:lnTo>
                    <a:lnTo>
                      <a:pt x="54" y="7"/>
                    </a:lnTo>
                    <a:lnTo>
                      <a:pt x="46" y="9"/>
                    </a:lnTo>
                    <a:lnTo>
                      <a:pt x="39" y="14"/>
                    </a:lnTo>
                    <a:lnTo>
                      <a:pt x="30" y="18"/>
                    </a:lnTo>
                    <a:lnTo>
                      <a:pt x="23" y="22"/>
                    </a:lnTo>
                    <a:lnTo>
                      <a:pt x="16" y="28"/>
                    </a:lnTo>
                    <a:lnTo>
                      <a:pt x="11" y="35"/>
                    </a:lnTo>
                    <a:lnTo>
                      <a:pt x="7" y="42"/>
                    </a:lnTo>
                    <a:lnTo>
                      <a:pt x="2" y="49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4"/>
                    </a:lnTo>
                    <a:lnTo>
                      <a:pt x="11" y="84"/>
                    </a:lnTo>
                    <a:lnTo>
                      <a:pt x="11" y="81"/>
                    </a:lnTo>
                    <a:lnTo>
                      <a:pt x="11" y="77"/>
                    </a:lnTo>
                    <a:lnTo>
                      <a:pt x="11" y="70"/>
                    </a:lnTo>
                    <a:lnTo>
                      <a:pt x="14" y="63"/>
                    </a:lnTo>
                    <a:lnTo>
                      <a:pt x="18" y="54"/>
                    </a:lnTo>
                    <a:lnTo>
                      <a:pt x="25" y="46"/>
                    </a:lnTo>
                    <a:lnTo>
                      <a:pt x="29" y="40"/>
                    </a:lnTo>
                    <a:lnTo>
                      <a:pt x="35" y="37"/>
                    </a:lnTo>
                    <a:lnTo>
                      <a:pt x="42" y="33"/>
                    </a:lnTo>
                    <a:lnTo>
                      <a:pt x="49" y="30"/>
                    </a:lnTo>
                    <a:lnTo>
                      <a:pt x="56" y="26"/>
                    </a:lnTo>
                    <a:lnTo>
                      <a:pt x="63" y="23"/>
                    </a:lnTo>
                    <a:lnTo>
                      <a:pt x="70" y="22"/>
                    </a:lnTo>
                    <a:lnTo>
                      <a:pt x="75" y="21"/>
                    </a:lnTo>
                    <a:lnTo>
                      <a:pt x="79" y="18"/>
                    </a:lnTo>
                    <a:lnTo>
                      <a:pt x="84" y="16"/>
                    </a:lnTo>
                    <a:lnTo>
                      <a:pt x="88" y="15"/>
                    </a:lnTo>
                    <a:lnTo>
                      <a:pt x="93" y="15"/>
                    </a:lnTo>
                    <a:lnTo>
                      <a:pt x="99" y="14"/>
                    </a:lnTo>
                    <a:lnTo>
                      <a:pt x="106" y="15"/>
                    </a:lnTo>
                    <a:lnTo>
                      <a:pt x="110" y="15"/>
                    </a:lnTo>
                    <a:lnTo>
                      <a:pt x="114" y="16"/>
                    </a:lnTo>
                    <a:lnTo>
                      <a:pt x="119" y="18"/>
                    </a:lnTo>
                    <a:lnTo>
                      <a:pt x="124" y="21"/>
                    </a:lnTo>
                    <a:lnTo>
                      <a:pt x="128" y="22"/>
                    </a:lnTo>
                    <a:lnTo>
                      <a:pt x="134" y="25"/>
                    </a:lnTo>
                    <a:lnTo>
                      <a:pt x="141" y="28"/>
                    </a:lnTo>
                    <a:lnTo>
                      <a:pt x="148" y="32"/>
                    </a:lnTo>
                    <a:lnTo>
                      <a:pt x="155" y="36"/>
                    </a:lnTo>
                    <a:lnTo>
                      <a:pt x="162" y="40"/>
                    </a:lnTo>
                    <a:lnTo>
                      <a:pt x="169" y="46"/>
                    </a:lnTo>
                    <a:lnTo>
                      <a:pt x="176" y="51"/>
                    </a:lnTo>
                    <a:lnTo>
                      <a:pt x="183" y="57"/>
                    </a:lnTo>
                    <a:lnTo>
                      <a:pt x="189" y="64"/>
                    </a:lnTo>
                    <a:lnTo>
                      <a:pt x="193" y="70"/>
                    </a:lnTo>
                    <a:lnTo>
                      <a:pt x="198" y="77"/>
                    </a:lnTo>
                    <a:lnTo>
                      <a:pt x="201" y="82"/>
                    </a:lnTo>
                    <a:lnTo>
                      <a:pt x="204" y="89"/>
                    </a:lnTo>
                    <a:lnTo>
                      <a:pt x="205" y="96"/>
                    </a:lnTo>
                    <a:lnTo>
                      <a:pt x="207" y="102"/>
                    </a:lnTo>
                    <a:lnTo>
                      <a:pt x="204" y="107"/>
                    </a:lnTo>
                    <a:lnTo>
                      <a:pt x="203" y="112"/>
                    </a:lnTo>
                    <a:lnTo>
                      <a:pt x="200" y="116"/>
                    </a:lnTo>
                    <a:lnTo>
                      <a:pt x="198" y="121"/>
                    </a:lnTo>
                    <a:lnTo>
                      <a:pt x="191" y="128"/>
                    </a:lnTo>
                    <a:lnTo>
                      <a:pt x="183" y="133"/>
                    </a:lnTo>
                    <a:lnTo>
                      <a:pt x="179" y="134"/>
                    </a:lnTo>
                    <a:lnTo>
                      <a:pt x="173" y="135"/>
                    </a:lnTo>
                    <a:lnTo>
                      <a:pt x="169" y="135"/>
                    </a:lnTo>
                    <a:lnTo>
                      <a:pt x="163" y="135"/>
                    </a:lnTo>
                    <a:lnTo>
                      <a:pt x="159" y="134"/>
                    </a:lnTo>
                    <a:lnTo>
                      <a:pt x="154" y="133"/>
                    </a:lnTo>
                    <a:lnTo>
                      <a:pt x="148" y="130"/>
                    </a:lnTo>
                    <a:lnTo>
                      <a:pt x="144" y="128"/>
                    </a:lnTo>
                    <a:lnTo>
                      <a:pt x="138" y="124"/>
                    </a:lnTo>
                    <a:lnTo>
                      <a:pt x="133" y="120"/>
                    </a:lnTo>
                    <a:lnTo>
                      <a:pt x="128" y="114"/>
                    </a:lnTo>
                    <a:lnTo>
                      <a:pt x="123" y="110"/>
                    </a:lnTo>
                    <a:lnTo>
                      <a:pt x="119" y="103"/>
                    </a:lnTo>
                    <a:lnTo>
                      <a:pt x="113" y="98"/>
                    </a:lnTo>
                    <a:lnTo>
                      <a:pt x="109" y="92"/>
                    </a:lnTo>
                    <a:lnTo>
                      <a:pt x="105" y="86"/>
                    </a:lnTo>
                    <a:lnTo>
                      <a:pt x="99" y="79"/>
                    </a:lnTo>
                    <a:lnTo>
                      <a:pt x="96" y="74"/>
                    </a:lnTo>
                    <a:lnTo>
                      <a:pt x="93" y="68"/>
                    </a:lnTo>
                    <a:lnTo>
                      <a:pt x="91" y="64"/>
                    </a:lnTo>
                    <a:lnTo>
                      <a:pt x="86" y="58"/>
                    </a:lnTo>
                    <a:lnTo>
                      <a:pt x="85" y="56"/>
                    </a:lnTo>
                    <a:lnTo>
                      <a:pt x="77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42" name="Freeform 201"/>
              <p:cNvSpPr>
                <a:spLocks/>
              </p:cNvSpPr>
              <p:nvPr/>
            </p:nvSpPr>
            <p:spPr bwMode="auto">
              <a:xfrm>
                <a:off x="1923" y="2548"/>
                <a:ext cx="89" cy="41"/>
              </a:xfrm>
              <a:custGeom>
                <a:avLst/>
                <a:gdLst>
                  <a:gd name="T0" fmla="*/ 89 w 89"/>
                  <a:gd name="T1" fmla="*/ 19 h 41"/>
                  <a:gd name="T2" fmla="*/ 88 w 89"/>
                  <a:gd name="T3" fmla="*/ 19 h 41"/>
                  <a:gd name="T4" fmla="*/ 85 w 89"/>
                  <a:gd name="T5" fmla="*/ 21 h 41"/>
                  <a:gd name="T6" fmla="*/ 79 w 89"/>
                  <a:gd name="T7" fmla="*/ 26 h 41"/>
                  <a:gd name="T8" fmla="*/ 72 w 89"/>
                  <a:gd name="T9" fmla="*/ 30 h 41"/>
                  <a:gd name="T10" fmla="*/ 70 w 89"/>
                  <a:gd name="T11" fmla="*/ 31 h 41"/>
                  <a:gd name="T12" fmla="*/ 65 w 89"/>
                  <a:gd name="T13" fmla="*/ 33 h 41"/>
                  <a:gd name="T14" fmla="*/ 60 w 89"/>
                  <a:gd name="T15" fmla="*/ 35 h 41"/>
                  <a:gd name="T16" fmla="*/ 56 w 89"/>
                  <a:gd name="T17" fmla="*/ 37 h 41"/>
                  <a:gd name="T18" fmla="*/ 51 w 89"/>
                  <a:gd name="T19" fmla="*/ 38 h 41"/>
                  <a:gd name="T20" fmla="*/ 47 w 89"/>
                  <a:gd name="T21" fmla="*/ 40 h 41"/>
                  <a:gd name="T22" fmla="*/ 42 w 89"/>
                  <a:gd name="T23" fmla="*/ 41 h 41"/>
                  <a:gd name="T24" fmla="*/ 37 w 89"/>
                  <a:gd name="T25" fmla="*/ 41 h 41"/>
                  <a:gd name="T26" fmla="*/ 33 w 89"/>
                  <a:gd name="T27" fmla="*/ 41 h 41"/>
                  <a:gd name="T28" fmla="*/ 28 w 89"/>
                  <a:gd name="T29" fmla="*/ 41 h 41"/>
                  <a:gd name="T30" fmla="*/ 23 w 89"/>
                  <a:gd name="T31" fmla="*/ 40 h 41"/>
                  <a:gd name="T32" fmla="*/ 21 w 89"/>
                  <a:gd name="T33" fmla="*/ 40 h 41"/>
                  <a:gd name="T34" fmla="*/ 14 w 89"/>
                  <a:gd name="T35" fmla="*/ 37 h 41"/>
                  <a:gd name="T36" fmla="*/ 9 w 89"/>
                  <a:gd name="T37" fmla="*/ 33 h 41"/>
                  <a:gd name="T38" fmla="*/ 5 w 89"/>
                  <a:gd name="T39" fmla="*/ 27 h 41"/>
                  <a:gd name="T40" fmla="*/ 2 w 89"/>
                  <a:gd name="T41" fmla="*/ 21 h 41"/>
                  <a:gd name="T42" fmla="*/ 0 w 89"/>
                  <a:gd name="T43" fmla="*/ 14 h 41"/>
                  <a:gd name="T44" fmla="*/ 0 w 89"/>
                  <a:gd name="T45" fmla="*/ 7 h 41"/>
                  <a:gd name="T46" fmla="*/ 11 w 89"/>
                  <a:gd name="T47" fmla="*/ 0 h 41"/>
                  <a:gd name="T48" fmla="*/ 11 w 89"/>
                  <a:gd name="T49" fmla="*/ 3 h 41"/>
                  <a:gd name="T50" fmla="*/ 11 w 89"/>
                  <a:gd name="T51" fmla="*/ 12 h 41"/>
                  <a:gd name="T52" fmla="*/ 11 w 89"/>
                  <a:gd name="T53" fmla="*/ 16 h 41"/>
                  <a:gd name="T54" fmla="*/ 15 w 89"/>
                  <a:gd name="T55" fmla="*/ 20 h 41"/>
                  <a:gd name="T56" fmla="*/ 21 w 89"/>
                  <a:gd name="T57" fmla="*/ 23 h 41"/>
                  <a:gd name="T58" fmla="*/ 28 w 89"/>
                  <a:gd name="T59" fmla="*/ 26 h 41"/>
                  <a:gd name="T60" fmla="*/ 36 w 89"/>
                  <a:gd name="T61" fmla="*/ 26 h 41"/>
                  <a:gd name="T62" fmla="*/ 44 w 89"/>
                  <a:gd name="T63" fmla="*/ 23 h 41"/>
                  <a:gd name="T64" fmla="*/ 49 w 89"/>
                  <a:gd name="T65" fmla="*/ 21 h 41"/>
                  <a:gd name="T66" fmla="*/ 54 w 89"/>
                  <a:gd name="T67" fmla="*/ 19 h 41"/>
                  <a:gd name="T68" fmla="*/ 58 w 89"/>
                  <a:gd name="T69" fmla="*/ 16 h 41"/>
                  <a:gd name="T70" fmla="*/ 63 w 89"/>
                  <a:gd name="T71" fmla="*/ 14 h 41"/>
                  <a:gd name="T72" fmla="*/ 70 w 89"/>
                  <a:gd name="T73" fmla="*/ 9 h 41"/>
                  <a:gd name="T74" fmla="*/ 77 w 89"/>
                  <a:gd name="T75" fmla="*/ 5 h 41"/>
                  <a:gd name="T76" fmla="*/ 81 w 89"/>
                  <a:gd name="T77" fmla="*/ 2 h 41"/>
                  <a:gd name="T78" fmla="*/ 82 w 89"/>
                  <a:gd name="T79" fmla="*/ 0 h 41"/>
                  <a:gd name="T80" fmla="*/ 89 w 89"/>
                  <a:gd name="T81" fmla="*/ 19 h 41"/>
                  <a:gd name="T82" fmla="*/ 89 w 89"/>
                  <a:gd name="T83" fmla="*/ 19 h 4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9"/>
                  <a:gd name="T127" fmla="*/ 0 h 41"/>
                  <a:gd name="T128" fmla="*/ 89 w 89"/>
                  <a:gd name="T129" fmla="*/ 41 h 4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9" h="41">
                    <a:moveTo>
                      <a:pt x="89" y="19"/>
                    </a:moveTo>
                    <a:lnTo>
                      <a:pt x="88" y="19"/>
                    </a:lnTo>
                    <a:lnTo>
                      <a:pt x="85" y="21"/>
                    </a:lnTo>
                    <a:lnTo>
                      <a:pt x="79" y="26"/>
                    </a:lnTo>
                    <a:lnTo>
                      <a:pt x="72" y="30"/>
                    </a:lnTo>
                    <a:lnTo>
                      <a:pt x="70" y="31"/>
                    </a:lnTo>
                    <a:lnTo>
                      <a:pt x="65" y="33"/>
                    </a:lnTo>
                    <a:lnTo>
                      <a:pt x="60" y="35"/>
                    </a:lnTo>
                    <a:lnTo>
                      <a:pt x="56" y="37"/>
                    </a:lnTo>
                    <a:lnTo>
                      <a:pt x="51" y="38"/>
                    </a:lnTo>
                    <a:lnTo>
                      <a:pt x="47" y="40"/>
                    </a:lnTo>
                    <a:lnTo>
                      <a:pt x="42" y="41"/>
                    </a:lnTo>
                    <a:lnTo>
                      <a:pt x="37" y="41"/>
                    </a:lnTo>
                    <a:lnTo>
                      <a:pt x="33" y="41"/>
                    </a:lnTo>
                    <a:lnTo>
                      <a:pt x="28" y="41"/>
                    </a:lnTo>
                    <a:lnTo>
                      <a:pt x="23" y="40"/>
                    </a:lnTo>
                    <a:lnTo>
                      <a:pt x="21" y="40"/>
                    </a:lnTo>
                    <a:lnTo>
                      <a:pt x="14" y="37"/>
                    </a:lnTo>
                    <a:lnTo>
                      <a:pt x="9" y="33"/>
                    </a:lnTo>
                    <a:lnTo>
                      <a:pt x="5" y="27"/>
                    </a:lnTo>
                    <a:lnTo>
                      <a:pt x="2" y="21"/>
                    </a:lnTo>
                    <a:lnTo>
                      <a:pt x="0" y="14"/>
                    </a:lnTo>
                    <a:lnTo>
                      <a:pt x="0" y="7"/>
                    </a:lnTo>
                    <a:lnTo>
                      <a:pt x="11" y="0"/>
                    </a:lnTo>
                    <a:lnTo>
                      <a:pt x="11" y="3"/>
                    </a:lnTo>
                    <a:lnTo>
                      <a:pt x="11" y="12"/>
                    </a:lnTo>
                    <a:lnTo>
                      <a:pt x="11" y="16"/>
                    </a:lnTo>
                    <a:lnTo>
                      <a:pt x="15" y="20"/>
                    </a:lnTo>
                    <a:lnTo>
                      <a:pt x="21" y="23"/>
                    </a:lnTo>
                    <a:lnTo>
                      <a:pt x="28" y="26"/>
                    </a:lnTo>
                    <a:lnTo>
                      <a:pt x="36" y="26"/>
                    </a:lnTo>
                    <a:lnTo>
                      <a:pt x="44" y="23"/>
                    </a:lnTo>
                    <a:lnTo>
                      <a:pt x="49" y="21"/>
                    </a:lnTo>
                    <a:lnTo>
                      <a:pt x="54" y="19"/>
                    </a:lnTo>
                    <a:lnTo>
                      <a:pt x="58" y="16"/>
                    </a:lnTo>
                    <a:lnTo>
                      <a:pt x="63" y="14"/>
                    </a:lnTo>
                    <a:lnTo>
                      <a:pt x="70" y="9"/>
                    </a:lnTo>
                    <a:lnTo>
                      <a:pt x="77" y="5"/>
                    </a:lnTo>
                    <a:lnTo>
                      <a:pt x="81" y="2"/>
                    </a:lnTo>
                    <a:lnTo>
                      <a:pt x="82" y="0"/>
                    </a:lnTo>
                    <a:lnTo>
                      <a:pt x="8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43" name="Freeform 202"/>
              <p:cNvSpPr>
                <a:spLocks/>
              </p:cNvSpPr>
              <p:nvPr/>
            </p:nvSpPr>
            <p:spPr bwMode="auto">
              <a:xfrm>
                <a:off x="1928" y="2518"/>
                <a:ext cx="203" cy="98"/>
              </a:xfrm>
              <a:custGeom>
                <a:avLst/>
                <a:gdLst>
                  <a:gd name="T0" fmla="*/ 2 w 203"/>
                  <a:gd name="T1" fmla="*/ 37 h 98"/>
                  <a:gd name="T2" fmla="*/ 13 w 203"/>
                  <a:gd name="T3" fmla="*/ 26 h 98"/>
                  <a:gd name="T4" fmla="*/ 24 w 203"/>
                  <a:gd name="T5" fmla="*/ 18 h 98"/>
                  <a:gd name="T6" fmla="*/ 39 w 203"/>
                  <a:gd name="T7" fmla="*/ 9 h 98"/>
                  <a:gd name="T8" fmla="*/ 58 w 203"/>
                  <a:gd name="T9" fmla="*/ 2 h 98"/>
                  <a:gd name="T10" fmla="*/ 79 w 203"/>
                  <a:gd name="T11" fmla="*/ 0 h 98"/>
                  <a:gd name="T12" fmla="*/ 104 w 203"/>
                  <a:gd name="T13" fmla="*/ 1 h 98"/>
                  <a:gd name="T14" fmla="*/ 129 w 203"/>
                  <a:gd name="T15" fmla="*/ 9 h 98"/>
                  <a:gd name="T16" fmla="*/ 151 w 203"/>
                  <a:gd name="T17" fmla="*/ 19 h 98"/>
                  <a:gd name="T18" fmla="*/ 168 w 203"/>
                  <a:gd name="T19" fmla="*/ 33 h 98"/>
                  <a:gd name="T20" fmla="*/ 181 w 203"/>
                  <a:gd name="T21" fmla="*/ 46 h 98"/>
                  <a:gd name="T22" fmla="*/ 191 w 203"/>
                  <a:gd name="T23" fmla="*/ 58 h 98"/>
                  <a:gd name="T24" fmla="*/ 198 w 203"/>
                  <a:gd name="T25" fmla="*/ 70 h 98"/>
                  <a:gd name="T26" fmla="*/ 202 w 203"/>
                  <a:gd name="T27" fmla="*/ 81 h 98"/>
                  <a:gd name="T28" fmla="*/ 189 w 203"/>
                  <a:gd name="T29" fmla="*/ 98 h 98"/>
                  <a:gd name="T30" fmla="*/ 188 w 203"/>
                  <a:gd name="T31" fmla="*/ 95 h 98"/>
                  <a:gd name="T32" fmla="*/ 184 w 203"/>
                  <a:gd name="T33" fmla="*/ 86 h 98"/>
                  <a:gd name="T34" fmla="*/ 177 w 203"/>
                  <a:gd name="T35" fmla="*/ 74 h 98"/>
                  <a:gd name="T36" fmla="*/ 168 w 203"/>
                  <a:gd name="T37" fmla="*/ 61 h 98"/>
                  <a:gd name="T38" fmla="*/ 156 w 203"/>
                  <a:gd name="T39" fmla="*/ 46 h 98"/>
                  <a:gd name="T40" fmla="*/ 143 w 203"/>
                  <a:gd name="T41" fmla="*/ 33 h 98"/>
                  <a:gd name="T42" fmla="*/ 128 w 203"/>
                  <a:gd name="T43" fmla="*/ 23 h 98"/>
                  <a:gd name="T44" fmla="*/ 109 w 203"/>
                  <a:gd name="T45" fmla="*/ 19 h 98"/>
                  <a:gd name="T46" fmla="*/ 93 w 203"/>
                  <a:gd name="T47" fmla="*/ 16 h 98"/>
                  <a:gd name="T48" fmla="*/ 77 w 203"/>
                  <a:gd name="T49" fmla="*/ 16 h 98"/>
                  <a:gd name="T50" fmla="*/ 65 w 203"/>
                  <a:gd name="T51" fmla="*/ 16 h 98"/>
                  <a:gd name="T52" fmla="*/ 53 w 203"/>
                  <a:gd name="T53" fmla="*/ 21 h 98"/>
                  <a:gd name="T54" fmla="*/ 42 w 203"/>
                  <a:gd name="T55" fmla="*/ 25 h 98"/>
                  <a:gd name="T56" fmla="*/ 32 w 203"/>
                  <a:gd name="T57" fmla="*/ 30 h 98"/>
                  <a:gd name="T58" fmla="*/ 20 w 203"/>
                  <a:gd name="T59" fmla="*/ 40 h 98"/>
                  <a:gd name="T60" fmla="*/ 9 w 203"/>
                  <a:gd name="T61" fmla="*/ 51 h 98"/>
                  <a:gd name="T62" fmla="*/ 0 w 203"/>
                  <a:gd name="T63" fmla="*/ 40 h 9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3"/>
                  <a:gd name="T97" fmla="*/ 0 h 98"/>
                  <a:gd name="T98" fmla="*/ 203 w 203"/>
                  <a:gd name="T99" fmla="*/ 98 h 9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3" h="98">
                    <a:moveTo>
                      <a:pt x="0" y="40"/>
                    </a:moveTo>
                    <a:lnTo>
                      <a:pt x="2" y="37"/>
                    </a:lnTo>
                    <a:lnTo>
                      <a:pt x="9" y="30"/>
                    </a:lnTo>
                    <a:lnTo>
                      <a:pt x="13" y="26"/>
                    </a:lnTo>
                    <a:lnTo>
                      <a:pt x="18" y="22"/>
                    </a:lnTo>
                    <a:lnTo>
                      <a:pt x="24" y="18"/>
                    </a:lnTo>
                    <a:lnTo>
                      <a:pt x="32" y="14"/>
                    </a:lnTo>
                    <a:lnTo>
                      <a:pt x="39" y="9"/>
                    </a:lnTo>
                    <a:lnTo>
                      <a:pt x="48" y="5"/>
                    </a:lnTo>
                    <a:lnTo>
                      <a:pt x="58" y="2"/>
                    </a:lnTo>
                    <a:lnTo>
                      <a:pt x="69" y="1"/>
                    </a:lnTo>
                    <a:lnTo>
                      <a:pt x="79" y="0"/>
                    </a:lnTo>
                    <a:lnTo>
                      <a:pt x="91" y="0"/>
                    </a:lnTo>
                    <a:lnTo>
                      <a:pt x="104" y="1"/>
                    </a:lnTo>
                    <a:lnTo>
                      <a:pt x="118" y="5"/>
                    </a:lnTo>
                    <a:lnTo>
                      <a:pt x="129" y="9"/>
                    </a:lnTo>
                    <a:lnTo>
                      <a:pt x="142" y="15"/>
                    </a:lnTo>
                    <a:lnTo>
                      <a:pt x="151" y="19"/>
                    </a:lnTo>
                    <a:lnTo>
                      <a:pt x="161" y="26"/>
                    </a:lnTo>
                    <a:lnTo>
                      <a:pt x="168" y="33"/>
                    </a:lnTo>
                    <a:lnTo>
                      <a:pt x="175" y="39"/>
                    </a:lnTo>
                    <a:lnTo>
                      <a:pt x="181" y="46"/>
                    </a:lnTo>
                    <a:lnTo>
                      <a:pt x="188" y="53"/>
                    </a:lnTo>
                    <a:lnTo>
                      <a:pt x="191" y="58"/>
                    </a:lnTo>
                    <a:lnTo>
                      <a:pt x="195" y="64"/>
                    </a:lnTo>
                    <a:lnTo>
                      <a:pt x="198" y="70"/>
                    </a:lnTo>
                    <a:lnTo>
                      <a:pt x="199" y="75"/>
                    </a:lnTo>
                    <a:lnTo>
                      <a:pt x="202" y="81"/>
                    </a:lnTo>
                    <a:lnTo>
                      <a:pt x="203" y="85"/>
                    </a:lnTo>
                    <a:lnTo>
                      <a:pt x="189" y="98"/>
                    </a:lnTo>
                    <a:lnTo>
                      <a:pt x="189" y="96"/>
                    </a:lnTo>
                    <a:lnTo>
                      <a:pt x="188" y="95"/>
                    </a:lnTo>
                    <a:lnTo>
                      <a:pt x="185" y="91"/>
                    </a:lnTo>
                    <a:lnTo>
                      <a:pt x="184" y="86"/>
                    </a:lnTo>
                    <a:lnTo>
                      <a:pt x="179" y="79"/>
                    </a:lnTo>
                    <a:lnTo>
                      <a:pt x="177" y="74"/>
                    </a:lnTo>
                    <a:lnTo>
                      <a:pt x="172" y="67"/>
                    </a:lnTo>
                    <a:lnTo>
                      <a:pt x="168" y="61"/>
                    </a:lnTo>
                    <a:lnTo>
                      <a:pt x="161" y="53"/>
                    </a:lnTo>
                    <a:lnTo>
                      <a:pt x="156" y="46"/>
                    </a:lnTo>
                    <a:lnTo>
                      <a:pt x="150" y="39"/>
                    </a:lnTo>
                    <a:lnTo>
                      <a:pt x="143" y="33"/>
                    </a:lnTo>
                    <a:lnTo>
                      <a:pt x="135" y="28"/>
                    </a:lnTo>
                    <a:lnTo>
                      <a:pt x="128" y="23"/>
                    </a:lnTo>
                    <a:lnTo>
                      <a:pt x="118" y="21"/>
                    </a:lnTo>
                    <a:lnTo>
                      <a:pt x="109" y="19"/>
                    </a:lnTo>
                    <a:lnTo>
                      <a:pt x="100" y="16"/>
                    </a:lnTo>
                    <a:lnTo>
                      <a:pt x="93" y="16"/>
                    </a:lnTo>
                    <a:lnTo>
                      <a:pt x="84" y="16"/>
                    </a:lnTo>
                    <a:lnTo>
                      <a:pt x="77" y="16"/>
                    </a:lnTo>
                    <a:lnTo>
                      <a:pt x="70" y="16"/>
                    </a:lnTo>
                    <a:lnTo>
                      <a:pt x="65" y="16"/>
                    </a:lnTo>
                    <a:lnTo>
                      <a:pt x="59" y="18"/>
                    </a:lnTo>
                    <a:lnTo>
                      <a:pt x="53" y="21"/>
                    </a:lnTo>
                    <a:lnTo>
                      <a:pt x="48" y="22"/>
                    </a:lnTo>
                    <a:lnTo>
                      <a:pt x="42" y="25"/>
                    </a:lnTo>
                    <a:lnTo>
                      <a:pt x="37" y="26"/>
                    </a:lnTo>
                    <a:lnTo>
                      <a:pt x="32" y="30"/>
                    </a:lnTo>
                    <a:lnTo>
                      <a:pt x="25" y="35"/>
                    </a:lnTo>
                    <a:lnTo>
                      <a:pt x="20" y="40"/>
                    </a:lnTo>
                    <a:lnTo>
                      <a:pt x="14" y="44"/>
                    </a:lnTo>
                    <a:lnTo>
                      <a:pt x="9" y="51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44" name="Freeform 203"/>
              <p:cNvSpPr>
                <a:spLocks/>
              </p:cNvSpPr>
              <p:nvPr/>
            </p:nvSpPr>
            <p:spPr bwMode="auto">
              <a:xfrm>
                <a:off x="2176" y="2576"/>
                <a:ext cx="88" cy="203"/>
              </a:xfrm>
              <a:custGeom>
                <a:avLst/>
                <a:gdLst>
                  <a:gd name="T0" fmla="*/ 17 w 88"/>
                  <a:gd name="T1" fmla="*/ 3 h 203"/>
                  <a:gd name="T2" fmla="*/ 25 w 88"/>
                  <a:gd name="T3" fmla="*/ 9 h 203"/>
                  <a:gd name="T4" fmla="*/ 38 w 88"/>
                  <a:gd name="T5" fmla="*/ 19 h 203"/>
                  <a:gd name="T6" fmla="*/ 53 w 88"/>
                  <a:gd name="T7" fmla="*/ 34 h 203"/>
                  <a:gd name="T8" fmla="*/ 67 w 88"/>
                  <a:gd name="T9" fmla="*/ 52 h 203"/>
                  <a:gd name="T10" fmla="*/ 78 w 88"/>
                  <a:gd name="T11" fmla="*/ 75 h 203"/>
                  <a:gd name="T12" fmla="*/ 87 w 88"/>
                  <a:gd name="T13" fmla="*/ 101 h 203"/>
                  <a:gd name="T14" fmla="*/ 88 w 88"/>
                  <a:gd name="T15" fmla="*/ 132 h 203"/>
                  <a:gd name="T16" fmla="*/ 83 w 88"/>
                  <a:gd name="T17" fmla="*/ 159 h 203"/>
                  <a:gd name="T18" fmla="*/ 74 w 88"/>
                  <a:gd name="T19" fmla="*/ 180 h 203"/>
                  <a:gd name="T20" fmla="*/ 63 w 88"/>
                  <a:gd name="T21" fmla="*/ 192 h 203"/>
                  <a:gd name="T22" fmla="*/ 50 w 88"/>
                  <a:gd name="T23" fmla="*/ 201 h 203"/>
                  <a:gd name="T24" fmla="*/ 36 w 88"/>
                  <a:gd name="T25" fmla="*/ 203 h 203"/>
                  <a:gd name="T26" fmla="*/ 25 w 88"/>
                  <a:gd name="T27" fmla="*/ 203 h 203"/>
                  <a:gd name="T28" fmla="*/ 15 w 88"/>
                  <a:gd name="T29" fmla="*/ 199 h 203"/>
                  <a:gd name="T30" fmla="*/ 10 w 88"/>
                  <a:gd name="T31" fmla="*/ 194 h 203"/>
                  <a:gd name="T32" fmla="*/ 3 w 88"/>
                  <a:gd name="T33" fmla="*/ 185 h 203"/>
                  <a:gd name="T34" fmla="*/ 1 w 88"/>
                  <a:gd name="T35" fmla="*/ 173 h 203"/>
                  <a:gd name="T36" fmla="*/ 0 w 88"/>
                  <a:gd name="T37" fmla="*/ 160 h 203"/>
                  <a:gd name="T38" fmla="*/ 1 w 88"/>
                  <a:gd name="T39" fmla="*/ 146 h 203"/>
                  <a:gd name="T40" fmla="*/ 3 w 88"/>
                  <a:gd name="T41" fmla="*/ 131 h 203"/>
                  <a:gd name="T42" fmla="*/ 7 w 88"/>
                  <a:gd name="T43" fmla="*/ 115 h 203"/>
                  <a:gd name="T44" fmla="*/ 11 w 88"/>
                  <a:gd name="T45" fmla="*/ 103 h 203"/>
                  <a:gd name="T46" fmla="*/ 20 w 88"/>
                  <a:gd name="T47" fmla="*/ 93 h 203"/>
                  <a:gd name="T48" fmla="*/ 27 w 88"/>
                  <a:gd name="T49" fmla="*/ 101 h 203"/>
                  <a:gd name="T50" fmla="*/ 21 w 88"/>
                  <a:gd name="T51" fmla="*/ 112 h 203"/>
                  <a:gd name="T52" fmla="*/ 18 w 88"/>
                  <a:gd name="T53" fmla="*/ 122 h 203"/>
                  <a:gd name="T54" fmla="*/ 14 w 88"/>
                  <a:gd name="T55" fmla="*/ 136 h 203"/>
                  <a:gd name="T56" fmla="*/ 11 w 88"/>
                  <a:gd name="T57" fmla="*/ 149 h 203"/>
                  <a:gd name="T58" fmla="*/ 11 w 88"/>
                  <a:gd name="T59" fmla="*/ 161 h 203"/>
                  <a:gd name="T60" fmla="*/ 13 w 88"/>
                  <a:gd name="T61" fmla="*/ 171 h 203"/>
                  <a:gd name="T62" fmla="*/ 21 w 88"/>
                  <a:gd name="T63" fmla="*/ 181 h 203"/>
                  <a:gd name="T64" fmla="*/ 35 w 88"/>
                  <a:gd name="T65" fmla="*/ 188 h 203"/>
                  <a:gd name="T66" fmla="*/ 49 w 88"/>
                  <a:gd name="T67" fmla="*/ 187 h 203"/>
                  <a:gd name="T68" fmla="*/ 60 w 88"/>
                  <a:gd name="T69" fmla="*/ 178 h 203"/>
                  <a:gd name="T70" fmla="*/ 67 w 88"/>
                  <a:gd name="T71" fmla="*/ 164 h 203"/>
                  <a:gd name="T72" fmla="*/ 70 w 88"/>
                  <a:gd name="T73" fmla="*/ 153 h 203"/>
                  <a:gd name="T74" fmla="*/ 71 w 88"/>
                  <a:gd name="T75" fmla="*/ 140 h 203"/>
                  <a:gd name="T76" fmla="*/ 73 w 88"/>
                  <a:gd name="T77" fmla="*/ 125 h 203"/>
                  <a:gd name="T78" fmla="*/ 71 w 88"/>
                  <a:gd name="T79" fmla="*/ 111 h 203"/>
                  <a:gd name="T80" fmla="*/ 69 w 88"/>
                  <a:gd name="T81" fmla="*/ 96 h 203"/>
                  <a:gd name="T82" fmla="*/ 67 w 88"/>
                  <a:gd name="T83" fmla="*/ 83 h 203"/>
                  <a:gd name="T84" fmla="*/ 63 w 88"/>
                  <a:gd name="T85" fmla="*/ 72 h 203"/>
                  <a:gd name="T86" fmla="*/ 55 w 88"/>
                  <a:gd name="T87" fmla="*/ 59 h 203"/>
                  <a:gd name="T88" fmla="*/ 41 w 88"/>
                  <a:gd name="T89" fmla="*/ 42 h 203"/>
                  <a:gd name="T90" fmla="*/ 27 w 88"/>
                  <a:gd name="T91" fmla="*/ 28 h 203"/>
                  <a:gd name="T92" fmla="*/ 17 w 88"/>
                  <a:gd name="T93" fmla="*/ 20 h 203"/>
                  <a:gd name="T94" fmla="*/ 13 w 88"/>
                  <a:gd name="T95" fmla="*/ 0 h 203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88"/>
                  <a:gd name="T145" fmla="*/ 0 h 203"/>
                  <a:gd name="T146" fmla="*/ 88 w 88"/>
                  <a:gd name="T147" fmla="*/ 203 h 203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88" h="203">
                    <a:moveTo>
                      <a:pt x="13" y="0"/>
                    </a:moveTo>
                    <a:lnTo>
                      <a:pt x="17" y="3"/>
                    </a:lnTo>
                    <a:lnTo>
                      <a:pt x="20" y="5"/>
                    </a:lnTo>
                    <a:lnTo>
                      <a:pt x="25" y="9"/>
                    </a:lnTo>
                    <a:lnTo>
                      <a:pt x="31" y="13"/>
                    </a:lnTo>
                    <a:lnTo>
                      <a:pt x="38" y="19"/>
                    </a:lnTo>
                    <a:lnTo>
                      <a:pt x="45" y="26"/>
                    </a:lnTo>
                    <a:lnTo>
                      <a:pt x="53" y="34"/>
                    </a:lnTo>
                    <a:lnTo>
                      <a:pt x="59" y="42"/>
                    </a:lnTo>
                    <a:lnTo>
                      <a:pt x="67" y="52"/>
                    </a:lnTo>
                    <a:lnTo>
                      <a:pt x="73" y="63"/>
                    </a:lnTo>
                    <a:lnTo>
                      <a:pt x="78" y="75"/>
                    </a:lnTo>
                    <a:lnTo>
                      <a:pt x="83" y="87"/>
                    </a:lnTo>
                    <a:lnTo>
                      <a:pt x="87" y="101"/>
                    </a:lnTo>
                    <a:lnTo>
                      <a:pt x="88" y="115"/>
                    </a:lnTo>
                    <a:lnTo>
                      <a:pt x="88" y="132"/>
                    </a:lnTo>
                    <a:lnTo>
                      <a:pt x="85" y="146"/>
                    </a:lnTo>
                    <a:lnTo>
                      <a:pt x="83" y="159"/>
                    </a:lnTo>
                    <a:lnTo>
                      <a:pt x="78" y="170"/>
                    </a:lnTo>
                    <a:lnTo>
                      <a:pt x="74" y="180"/>
                    </a:lnTo>
                    <a:lnTo>
                      <a:pt x="69" y="187"/>
                    </a:lnTo>
                    <a:lnTo>
                      <a:pt x="63" y="192"/>
                    </a:lnTo>
                    <a:lnTo>
                      <a:pt x="57" y="196"/>
                    </a:lnTo>
                    <a:lnTo>
                      <a:pt x="50" y="201"/>
                    </a:lnTo>
                    <a:lnTo>
                      <a:pt x="43" y="202"/>
                    </a:lnTo>
                    <a:lnTo>
                      <a:pt x="36" y="203"/>
                    </a:lnTo>
                    <a:lnTo>
                      <a:pt x="31" y="203"/>
                    </a:lnTo>
                    <a:lnTo>
                      <a:pt x="25" y="203"/>
                    </a:lnTo>
                    <a:lnTo>
                      <a:pt x="20" y="201"/>
                    </a:lnTo>
                    <a:lnTo>
                      <a:pt x="15" y="199"/>
                    </a:lnTo>
                    <a:lnTo>
                      <a:pt x="11" y="196"/>
                    </a:lnTo>
                    <a:lnTo>
                      <a:pt x="10" y="194"/>
                    </a:lnTo>
                    <a:lnTo>
                      <a:pt x="6" y="188"/>
                    </a:lnTo>
                    <a:lnTo>
                      <a:pt x="3" y="185"/>
                    </a:lnTo>
                    <a:lnTo>
                      <a:pt x="1" y="178"/>
                    </a:lnTo>
                    <a:lnTo>
                      <a:pt x="1" y="173"/>
                    </a:lnTo>
                    <a:lnTo>
                      <a:pt x="0" y="167"/>
                    </a:lnTo>
                    <a:lnTo>
                      <a:pt x="0" y="160"/>
                    </a:lnTo>
                    <a:lnTo>
                      <a:pt x="0" y="153"/>
                    </a:lnTo>
                    <a:lnTo>
                      <a:pt x="1" y="146"/>
                    </a:lnTo>
                    <a:lnTo>
                      <a:pt x="1" y="138"/>
                    </a:lnTo>
                    <a:lnTo>
                      <a:pt x="3" y="131"/>
                    </a:lnTo>
                    <a:lnTo>
                      <a:pt x="4" y="122"/>
                    </a:lnTo>
                    <a:lnTo>
                      <a:pt x="7" y="115"/>
                    </a:lnTo>
                    <a:lnTo>
                      <a:pt x="10" y="108"/>
                    </a:lnTo>
                    <a:lnTo>
                      <a:pt x="11" y="103"/>
                    </a:lnTo>
                    <a:lnTo>
                      <a:pt x="15" y="97"/>
                    </a:lnTo>
                    <a:lnTo>
                      <a:pt x="20" y="93"/>
                    </a:lnTo>
                    <a:lnTo>
                      <a:pt x="29" y="98"/>
                    </a:lnTo>
                    <a:lnTo>
                      <a:pt x="27" y="101"/>
                    </a:lnTo>
                    <a:lnTo>
                      <a:pt x="24" y="108"/>
                    </a:lnTo>
                    <a:lnTo>
                      <a:pt x="21" y="112"/>
                    </a:lnTo>
                    <a:lnTo>
                      <a:pt x="20" y="118"/>
                    </a:lnTo>
                    <a:lnTo>
                      <a:pt x="18" y="122"/>
                    </a:lnTo>
                    <a:lnTo>
                      <a:pt x="17" y="131"/>
                    </a:lnTo>
                    <a:lnTo>
                      <a:pt x="14" y="136"/>
                    </a:lnTo>
                    <a:lnTo>
                      <a:pt x="13" y="143"/>
                    </a:lnTo>
                    <a:lnTo>
                      <a:pt x="11" y="149"/>
                    </a:lnTo>
                    <a:lnTo>
                      <a:pt x="11" y="156"/>
                    </a:lnTo>
                    <a:lnTo>
                      <a:pt x="11" y="161"/>
                    </a:lnTo>
                    <a:lnTo>
                      <a:pt x="11" y="167"/>
                    </a:lnTo>
                    <a:lnTo>
                      <a:pt x="13" y="171"/>
                    </a:lnTo>
                    <a:lnTo>
                      <a:pt x="17" y="177"/>
                    </a:lnTo>
                    <a:lnTo>
                      <a:pt x="21" y="181"/>
                    </a:lnTo>
                    <a:lnTo>
                      <a:pt x="29" y="187"/>
                    </a:lnTo>
                    <a:lnTo>
                      <a:pt x="35" y="188"/>
                    </a:lnTo>
                    <a:lnTo>
                      <a:pt x="43" y="188"/>
                    </a:lnTo>
                    <a:lnTo>
                      <a:pt x="49" y="187"/>
                    </a:lnTo>
                    <a:lnTo>
                      <a:pt x="56" y="182"/>
                    </a:lnTo>
                    <a:lnTo>
                      <a:pt x="60" y="178"/>
                    </a:lnTo>
                    <a:lnTo>
                      <a:pt x="67" y="171"/>
                    </a:lnTo>
                    <a:lnTo>
                      <a:pt x="67" y="164"/>
                    </a:lnTo>
                    <a:lnTo>
                      <a:pt x="69" y="160"/>
                    </a:lnTo>
                    <a:lnTo>
                      <a:pt x="70" y="153"/>
                    </a:lnTo>
                    <a:lnTo>
                      <a:pt x="71" y="147"/>
                    </a:lnTo>
                    <a:lnTo>
                      <a:pt x="71" y="140"/>
                    </a:lnTo>
                    <a:lnTo>
                      <a:pt x="73" y="133"/>
                    </a:lnTo>
                    <a:lnTo>
                      <a:pt x="73" y="125"/>
                    </a:lnTo>
                    <a:lnTo>
                      <a:pt x="73" y="118"/>
                    </a:lnTo>
                    <a:lnTo>
                      <a:pt x="71" y="111"/>
                    </a:lnTo>
                    <a:lnTo>
                      <a:pt x="71" y="103"/>
                    </a:lnTo>
                    <a:lnTo>
                      <a:pt x="69" y="96"/>
                    </a:lnTo>
                    <a:lnTo>
                      <a:pt x="69" y="89"/>
                    </a:lnTo>
                    <a:lnTo>
                      <a:pt x="67" y="83"/>
                    </a:lnTo>
                    <a:lnTo>
                      <a:pt x="64" y="77"/>
                    </a:lnTo>
                    <a:lnTo>
                      <a:pt x="63" y="72"/>
                    </a:lnTo>
                    <a:lnTo>
                      <a:pt x="60" y="69"/>
                    </a:lnTo>
                    <a:lnTo>
                      <a:pt x="55" y="59"/>
                    </a:lnTo>
                    <a:lnTo>
                      <a:pt x="48" y="51"/>
                    </a:lnTo>
                    <a:lnTo>
                      <a:pt x="41" y="42"/>
                    </a:lnTo>
                    <a:lnTo>
                      <a:pt x="34" y="35"/>
                    </a:lnTo>
                    <a:lnTo>
                      <a:pt x="27" y="28"/>
                    </a:lnTo>
                    <a:lnTo>
                      <a:pt x="21" y="23"/>
                    </a:lnTo>
                    <a:lnTo>
                      <a:pt x="17" y="20"/>
                    </a:lnTo>
                    <a:lnTo>
                      <a:pt x="17" y="19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45" name="Freeform 204"/>
              <p:cNvSpPr>
                <a:spLocks/>
              </p:cNvSpPr>
              <p:nvPr/>
            </p:nvSpPr>
            <p:spPr bwMode="auto">
              <a:xfrm>
                <a:off x="2159" y="2674"/>
                <a:ext cx="30" cy="27"/>
              </a:xfrm>
              <a:custGeom>
                <a:avLst/>
                <a:gdLst>
                  <a:gd name="T0" fmla="*/ 17 w 30"/>
                  <a:gd name="T1" fmla="*/ 0 h 27"/>
                  <a:gd name="T2" fmla="*/ 30 w 30"/>
                  <a:gd name="T3" fmla="*/ 13 h 27"/>
                  <a:gd name="T4" fmla="*/ 28 w 30"/>
                  <a:gd name="T5" fmla="*/ 27 h 27"/>
                  <a:gd name="T6" fmla="*/ 0 w 30"/>
                  <a:gd name="T7" fmla="*/ 9 h 27"/>
                  <a:gd name="T8" fmla="*/ 17 w 30"/>
                  <a:gd name="T9" fmla="*/ 0 h 27"/>
                  <a:gd name="T10" fmla="*/ 17 w 30"/>
                  <a:gd name="T11" fmla="*/ 0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0"/>
                  <a:gd name="T19" fmla="*/ 0 h 27"/>
                  <a:gd name="T20" fmla="*/ 30 w 30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0" h="27">
                    <a:moveTo>
                      <a:pt x="17" y="0"/>
                    </a:moveTo>
                    <a:lnTo>
                      <a:pt x="30" y="13"/>
                    </a:lnTo>
                    <a:lnTo>
                      <a:pt x="28" y="27"/>
                    </a:lnTo>
                    <a:lnTo>
                      <a:pt x="0" y="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9746" name="Freeform 205"/>
              <p:cNvSpPr>
                <a:spLocks/>
              </p:cNvSpPr>
              <p:nvPr/>
            </p:nvSpPr>
            <p:spPr bwMode="auto">
              <a:xfrm>
                <a:off x="2803" y="2898"/>
                <a:ext cx="181" cy="169"/>
              </a:xfrm>
              <a:custGeom>
                <a:avLst/>
                <a:gdLst>
                  <a:gd name="T0" fmla="*/ 17 w 181"/>
                  <a:gd name="T1" fmla="*/ 0 h 169"/>
                  <a:gd name="T2" fmla="*/ 31 w 181"/>
                  <a:gd name="T3" fmla="*/ 12 h 169"/>
                  <a:gd name="T4" fmla="*/ 45 w 181"/>
                  <a:gd name="T5" fmla="*/ 17 h 169"/>
                  <a:gd name="T6" fmla="*/ 76 w 181"/>
                  <a:gd name="T7" fmla="*/ 2 h 169"/>
                  <a:gd name="T8" fmla="*/ 79 w 181"/>
                  <a:gd name="T9" fmla="*/ 13 h 169"/>
                  <a:gd name="T10" fmla="*/ 87 w 181"/>
                  <a:gd name="T11" fmla="*/ 17 h 169"/>
                  <a:gd name="T12" fmla="*/ 111 w 181"/>
                  <a:gd name="T13" fmla="*/ 2 h 169"/>
                  <a:gd name="T14" fmla="*/ 121 w 181"/>
                  <a:gd name="T15" fmla="*/ 5 h 169"/>
                  <a:gd name="T16" fmla="*/ 132 w 181"/>
                  <a:gd name="T17" fmla="*/ 17 h 169"/>
                  <a:gd name="T18" fmla="*/ 146 w 181"/>
                  <a:gd name="T19" fmla="*/ 12 h 169"/>
                  <a:gd name="T20" fmla="*/ 161 w 181"/>
                  <a:gd name="T21" fmla="*/ 12 h 169"/>
                  <a:gd name="T22" fmla="*/ 166 w 181"/>
                  <a:gd name="T23" fmla="*/ 27 h 169"/>
                  <a:gd name="T24" fmla="*/ 173 w 181"/>
                  <a:gd name="T25" fmla="*/ 57 h 169"/>
                  <a:gd name="T26" fmla="*/ 161 w 181"/>
                  <a:gd name="T27" fmla="*/ 64 h 169"/>
                  <a:gd name="T28" fmla="*/ 161 w 181"/>
                  <a:gd name="T29" fmla="*/ 73 h 169"/>
                  <a:gd name="T30" fmla="*/ 175 w 181"/>
                  <a:gd name="T31" fmla="*/ 93 h 169"/>
                  <a:gd name="T32" fmla="*/ 161 w 181"/>
                  <a:gd name="T33" fmla="*/ 99 h 169"/>
                  <a:gd name="T34" fmla="*/ 163 w 181"/>
                  <a:gd name="T35" fmla="*/ 110 h 169"/>
                  <a:gd name="T36" fmla="*/ 181 w 181"/>
                  <a:gd name="T37" fmla="*/ 121 h 169"/>
                  <a:gd name="T38" fmla="*/ 171 w 181"/>
                  <a:gd name="T39" fmla="*/ 129 h 169"/>
                  <a:gd name="T40" fmla="*/ 181 w 181"/>
                  <a:gd name="T41" fmla="*/ 146 h 169"/>
                  <a:gd name="T42" fmla="*/ 171 w 181"/>
                  <a:gd name="T43" fmla="*/ 149 h 169"/>
                  <a:gd name="T44" fmla="*/ 167 w 181"/>
                  <a:gd name="T45" fmla="*/ 156 h 169"/>
                  <a:gd name="T46" fmla="*/ 138 w 181"/>
                  <a:gd name="T47" fmla="*/ 169 h 169"/>
                  <a:gd name="T48" fmla="*/ 135 w 181"/>
                  <a:gd name="T49" fmla="*/ 153 h 169"/>
                  <a:gd name="T50" fmla="*/ 119 w 181"/>
                  <a:gd name="T51" fmla="*/ 162 h 169"/>
                  <a:gd name="T52" fmla="*/ 105 w 181"/>
                  <a:gd name="T53" fmla="*/ 150 h 169"/>
                  <a:gd name="T54" fmla="*/ 93 w 181"/>
                  <a:gd name="T55" fmla="*/ 159 h 169"/>
                  <a:gd name="T56" fmla="*/ 80 w 181"/>
                  <a:gd name="T57" fmla="*/ 149 h 169"/>
                  <a:gd name="T58" fmla="*/ 74 w 181"/>
                  <a:gd name="T59" fmla="*/ 159 h 169"/>
                  <a:gd name="T60" fmla="*/ 59 w 181"/>
                  <a:gd name="T61" fmla="*/ 167 h 169"/>
                  <a:gd name="T62" fmla="*/ 46 w 181"/>
                  <a:gd name="T63" fmla="*/ 162 h 169"/>
                  <a:gd name="T64" fmla="*/ 31 w 181"/>
                  <a:gd name="T65" fmla="*/ 152 h 169"/>
                  <a:gd name="T66" fmla="*/ 17 w 181"/>
                  <a:gd name="T67" fmla="*/ 166 h 169"/>
                  <a:gd name="T68" fmla="*/ 11 w 181"/>
                  <a:gd name="T69" fmla="*/ 164 h 169"/>
                  <a:gd name="T70" fmla="*/ 3 w 181"/>
                  <a:gd name="T71" fmla="*/ 6 h 169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81"/>
                  <a:gd name="T109" fmla="*/ 0 h 169"/>
                  <a:gd name="T110" fmla="*/ 181 w 181"/>
                  <a:gd name="T111" fmla="*/ 169 h 169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81" h="169">
                    <a:moveTo>
                      <a:pt x="3" y="6"/>
                    </a:moveTo>
                    <a:lnTo>
                      <a:pt x="17" y="0"/>
                    </a:lnTo>
                    <a:lnTo>
                      <a:pt x="20" y="10"/>
                    </a:lnTo>
                    <a:lnTo>
                      <a:pt x="31" y="12"/>
                    </a:lnTo>
                    <a:lnTo>
                      <a:pt x="30" y="2"/>
                    </a:lnTo>
                    <a:lnTo>
                      <a:pt x="45" y="17"/>
                    </a:lnTo>
                    <a:lnTo>
                      <a:pt x="45" y="0"/>
                    </a:lnTo>
                    <a:lnTo>
                      <a:pt x="76" y="2"/>
                    </a:lnTo>
                    <a:lnTo>
                      <a:pt x="69" y="12"/>
                    </a:lnTo>
                    <a:lnTo>
                      <a:pt x="79" y="13"/>
                    </a:lnTo>
                    <a:lnTo>
                      <a:pt x="81" y="7"/>
                    </a:lnTo>
                    <a:lnTo>
                      <a:pt x="87" y="17"/>
                    </a:lnTo>
                    <a:lnTo>
                      <a:pt x="96" y="9"/>
                    </a:lnTo>
                    <a:lnTo>
                      <a:pt x="111" y="2"/>
                    </a:lnTo>
                    <a:lnTo>
                      <a:pt x="111" y="12"/>
                    </a:lnTo>
                    <a:lnTo>
                      <a:pt x="121" y="5"/>
                    </a:lnTo>
                    <a:lnTo>
                      <a:pt x="133" y="9"/>
                    </a:lnTo>
                    <a:lnTo>
                      <a:pt x="132" y="17"/>
                    </a:lnTo>
                    <a:lnTo>
                      <a:pt x="143" y="20"/>
                    </a:lnTo>
                    <a:lnTo>
                      <a:pt x="146" y="12"/>
                    </a:lnTo>
                    <a:lnTo>
                      <a:pt x="156" y="20"/>
                    </a:lnTo>
                    <a:lnTo>
                      <a:pt x="161" y="12"/>
                    </a:lnTo>
                    <a:lnTo>
                      <a:pt x="177" y="19"/>
                    </a:lnTo>
                    <a:lnTo>
                      <a:pt x="166" y="27"/>
                    </a:lnTo>
                    <a:lnTo>
                      <a:pt x="175" y="34"/>
                    </a:lnTo>
                    <a:lnTo>
                      <a:pt x="173" y="57"/>
                    </a:lnTo>
                    <a:lnTo>
                      <a:pt x="167" y="51"/>
                    </a:lnTo>
                    <a:lnTo>
                      <a:pt x="161" y="64"/>
                    </a:lnTo>
                    <a:lnTo>
                      <a:pt x="173" y="65"/>
                    </a:lnTo>
                    <a:lnTo>
                      <a:pt x="161" y="73"/>
                    </a:lnTo>
                    <a:lnTo>
                      <a:pt x="173" y="76"/>
                    </a:lnTo>
                    <a:lnTo>
                      <a:pt x="175" y="93"/>
                    </a:lnTo>
                    <a:lnTo>
                      <a:pt x="167" y="90"/>
                    </a:lnTo>
                    <a:lnTo>
                      <a:pt x="161" y="99"/>
                    </a:lnTo>
                    <a:lnTo>
                      <a:pt x="171" y="100"/>
                    </a:lnTo>
                    <a:lnTo>
                      <a:pt x="163" y="110"/>
                    </a:lnTo>
                    <a:lnTo>
                      <a:pt x="180" y="111"/>
                    </a:lnTo>
                    <a:lnTo>
                      <a:pt x="181" y="121"/>
                    </a:lnTo>
                    <a:lnTo>
                      <a:pt x="171" y="120"/>
                    </a:lnTo>
                    <a:lnTo>
                      <a:pt x="171" y="129"/>
                    </a:lnTo>
                    <a:lnTo>
                      <a:pt x="181" y="131"/>
                    </a:lnTo>
                    <a:lnTo>
                      <a:pt x="181" y="146"/>
                    </a:lnTo>
                    <a:lnTo>
                      <a:pt x="175" y="141"/>
                    </a:lnTo>
                    <a:lnTo>
                      <a:pt x="171" y="149"/>
                    </a:lnTo>
                    <a:lnTo>
                      <a:pt x="180" y="155"/>
                    </a:lnTo>
                    <a:lnTo>
                      <a:pt x="167" y="156"/>
                    </a:lnTo>
                    <a:lnTo>
                      <a:pt x="167" y="166"/>
                    </a:lnTo>
                    <a:lnTo>
                      <a:pt x="138" y="169"/>
                    </a:lnTo>
                    <a:lnTo>
                      <a:pt x="140" y="160"/>
                    </a:lnTo>
                    <a:lnTo>
                      <a:pt x="135" y="153"/>
                    </a:lnTo>
                    <a:lnTo>
                      <a:pt x="132" y="164"/>
                    </a:lnTo>
                    <a:lnTo>
                      <a:pt x="119" y="162"/>
                    </a:lnTo>
                    <a:lnTo>
                      <a:pt x="119" y="150"/>
                    </a:lnTo>
                    <a:lnTo>
                      <a:pt x="105" y="150"/>
                    </a:lnTo>
                    <a:lnTo>
                      <a:pt x="105" y="160"/>
                    </a:lnTo>
                    <a:lnTo>
                      <a:pt x="93" y="159"/>
                    </a:lnTo>
                    <a:lnTo>
                      <a:pt x="93" y="149"/>
                    </a:lnTo>
                    <a:lnTo>
                      <a:pt x="80" y="149"/>
                    </a:lnTo>
                    <a:lnTo>
                      <a:pt x="84" y="157"/>
                    </a:lnTo>
                    <a:lnTo>
                      <a:pt x="74" y="159"/>
                    </a:lnTo>
                    <a:lnTo>
                      <a:pt x="79" y="166"/>
                    </a:lnTo>
                    <a:lnTo>
                      <a:pt x="59" y="167"/>
                    </a:lnTo>
                    <a:lnTo>
                      <a:pt x="59" y="152"/>
                    </a:lnTo>
                    <a:lnTo>
                      <a:pt x="46" y="162"/>
                    </a:lnTo>
                    <a:lnTo>
                      <a:pt x="44" y="150"/>
                    </a:lnTo>
                    <a:lnTo>
                      <a:pt x="31" y="152"/>
                    </a:lnTo>
                    <a:lnTo>
                      <a:pt x="31" y="167"/>
                    </a:lnTo>
                    <a:lnTo>
                      <a:pt x="17" y="166"/>
                    </a:lnTo>
                    <a:lnTo>
                      <a:pt x="17" y="157"/>
                    </a:lnTo>
                    <a:lnTo>
                      <a:pt x="11" y="164"/>
                    </a:lnTo>
                    <a:lnTo>
                      <a:pt x="0" y="162"/>
                    </a:lnTo>
                    <a:lnTo>
                      <a:pt x="3" y="6"/>
                    </a:lnTo>
                    <a:close/>
                  </a:path>
                </a:pathLst>
              </a:custGeom>
              <a:solidFill>
                <a:srgbClr val="A69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</p:grpSp>
        <p:sp>
          <p:nvSpPr>
            <p:cNvPr id="19463" name="Freeform 207"/>
            <p:cNvSpPr>
              <a:spLocks/>
            </p:cNvSpPr>
            <p:nvPr/>
          </p:nvSpPr>
          <p:spPr bwMode="auto">
            <a:xfrm>
              <a:off x="2126" y="2450"/>
              <a:ext cx="109" cy="108"/>
            </a:xfrm>
            <a:custGeom>
              <a:avLst/>
              <a:gdLst>
                <a:gd name="T0" fmla="*/ 109 w 109"/>
                <a:gd name="T1" fmla="*/ 13 h 108"/>
                <a:gd name="T2" fmla="*/ 89 w 109"/>
                <a:gd name="T3" fmla="*/ 0 h 108"/>
                <a:gd name="T4" fmla="*/ 50 w 109"/>
                <a:gd name="T5" fmla="*/ 5 h 108"/>
                <a:gd name="T6" fmla="*/ 23 w 109"/>
                <a:gd name="T7" fmla="*/ 20 h 108"/>
                <a:gd name="T8" fmla="*/ 4 w 109"/>
                <a:gd name="T9" fmla="*/ 61 h 108"/>
                <a:gd name="T10" fmla="*/ 0 w 109"/>
                <a:gd name="T11" fmla="*/ 87 h 108"/>
                <a:gd name="T12" fmla="*/ 26 w 109"/>
                <a:gd name="T13" fmla="*/ 108 h 108"/>
                <a:gd name="T14" fmla="*/ 72 w 109"/>
                <a:gd name="T15" fmla="*/ 72 h 108"/>
                <a:gd name="T16" fmla="*/ 109 w 109"/>
                <a:gd name="T17" fmla="*/ 13 h 108"/>
                <a:gd name="T18" fmla="*/ 109 w 109"/>
                <a:gd name="T19" fmla="*/ 13 h 10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9"/>
                <a:gd name="T31" fmla="*/ 0 h 108"/>
                <a:gd name="T32" fmla="*/ 109 w 109"/>
                <a:gd name="T33" fmla="*/ 108 h 10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9" h="108">
                  <a:moveTo>
                    <a:pt x="109" y="13"/>
                  </a:moveTo>
                  <a:lnTo>
                    <a:pt x="89" y="0"/>
                  </a:lnTo>
                  <a:lnTo>
                    <a:pt x="50" y="5"/>
                  </a:lnTo>
                  <a:lnTo>
                    <a:pt x="23" y="20"/>
                  </a:lnTo>
                  <a:lnTo>
                    <a:pt x="4" y="61"/>
                  </a:lnTo>
                  <a:lnTo>
                    <a:pt x="0" y="87"/>
                  </a:lnTo>
                  <a:lnTo>
                    <a:pt x="26" y="108"/>
                  </a:lnTo>
                  <a:lnTo>
                    <a:pt x="72" y="72"/>
                  </a:lnTo>
                  <a:lnTo>
                    <a:pt x="109" y="13"/>
                  </a:lnTo>
                  <a:close/>
                </a:path>
              </a:pathLst>
            </a:custGeom>
            <a:solidFill>
              <a:srgbClr val="C299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64" name="Freeform 208"/>
            <p:cNvSpPr>
              <a:spLocks/>
            </p:cNvSpPr>
            <p:nvPr/>
          </p:nvSpPr>
          <p:spPr bwMode="auto">
            <a:xfrm>
              <a:off x="2147" y="2469"/>
              <a:ext cx="92" cy="99"/>
            </a:xfrm>
            <a:custGeom>
              <a:avLst/>
              <a:gdLst>
                <a:gd name="T0" fmla="*/ 0 w 92"/>
                <a:gd name="T1" fmla="*/ 84 h 99"/>
                <a:gd name="T2" fmla="*/ 51 w 92"/>
                <a:gd name="T3" fmla="*/ 50 h 99"/>
                <a:gd name="T4" fmla="*/ 82 w 92"/>
                <a:gd name="T5" fmla="*/ 0 h 99"/>
                <a:gd name="T6" fmla="*/ 92 w 92"/>
                <a:gd name="T7" fmla="*/ 14 h 99"/>
                <a:gd name="T8" fmla="*/ 82 w 92"/>
                <a:gd name="T9" fmla="*/ 51 h 99"/>
                <a:gd name="T10" fmla="*/ 35 w 92"/>
                <a:gd name="T11" fmla="*/ 99 h 99"/>
                <a:gd name="T12" fmla="*/ 0 w 92"/>
                <a:gd name="T13" fmla="*/ 84 h 99"/>
                <a:gd name="T14" fmla="*/ 0 w 92"/>
                <a:gd name="T15" fmla="*/ 84 h 9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2"/>
                <a:gd name="T25" fmla="*/ 0 h 99"/>
                <a:gd name="T26" fmla="*/ 92 w 92"/>
                <a:gd name="T27" fmla="*/ 99 h 9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2" h="99">
                  <a:moveTo>
                    <a:pt x="0" y="84"/>
                  </a:moveTo>
                  <a:lnTo>
                    <a:pt x="51" y="50"/>
                  </a:lnTo>
                  <a:lnTo>
                    <a:pt x="82" y="0"/>
                  </a:lnTo>
                  <a:lnTo>
                    <a:pt x="92" y="14"/>
                  </a:lnTo>
                  <a:lnTo>
                    <a:pt x="82" y="51"/>
                  </a:lnTo>
                  <a:lnTo>
                    <a:pt x="35" y="99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A67A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65" name="Freeform 209"/>
            <p:cNvSpPr>
              <a:spLocks/>
            </p:cNvSpPr>
            <p:nvPr/>
          </p:nvSpPr>
          <p:spPr bwMode="auto">
            <a:xfrm>
              <a:off x="2196" y="2611"/>
              <a:ext cx="40" cy="159"/>
            </a:xfrm>
            <a:custGeom>
              <a:avLst/>
              <a:gdLst>
                <a:gd name="T0" fmla="*/ 7 w 40"/>
                <a:gd name="T1" fmla="*/ 0 h 159"/>
                <a:gd name="T2" fmla="*/ 9 w 40"/>
                <a:gd name="T3" fmla="*/ 3 h 159"/>
                <a:gd name="T4" fmla="*/ 11 w 40"/>
                <a:gd name="T5" fmla="*/ 7 h 159"/>
                <a:gd name="T6" fmla="*/ 15 w 40"/>
                <a:gd name="T7" fmla="*/ 14 h 159"/>
                <a:gd name="T8" fmla="*/ 19 w 40"/>
                <a:gd name="T9" fmla="*/ 20 h 159"/>
                <a:gd name="T10" fmla="*/ 23 w 40"/>
                <a:gd name="T11" fmla="*/ 28 h 159"/>
                <a:gd name="T12" fmla="*/ 28 w 40"/>
                <a:gd name="T13" fmla="*/ 38 h 159"/>
                <a:gd name="T14" fmla="*/ 33 w 40"/>
                <a:gd name="T15" fmla="*/ 49 h 159"/>
                <a:gd name="T16" fmla="*/ 35 w 40"/>
                <a:gd name="T17" fmla="*/ 59 h 159"/>
                <a:gd name="T18" fmla="*/ 39 w 40"/>
                <a:gd name="T19" fmla="*/ 73 h 159"/>
                <a:gd name="T20" fmla="*/ 39 w 40"/>
                <a:gd name="T21" fmla="*/ 86 h 159"/>
                <a:gd name="T22" fmla="*/ 40 w 40"/>
                <a:gd name="T23" fmla="*/ 100 h 159"/>
                <a:gd name="T24" fmla="*/ 37 w 40"/>
                <a:gd name="T25" fmla="*/ 114 h 159"/>
                <a:gd name="T26" fmla="*/ 35 w 40"/>
                <a:gd name="T27" fmla="*/ 128 h 159"/>
                <a:gd name="T28" fmla="*/ 29 w 40"/>
                <a:gd name="T29" fmla="*/ 143 h 159"/>
                <a:gd name="T30" fmla="*/ 21 w 40"/>
                <a:gd name="T31" fmla="*/ 159 h 159"/>
                <a:gd name="T32" fmla="*/ 0 w 40"/>
                <a:gd name="T33" fmla="*/ 157 h 159"/>
                <a:gd name="T34" fmla="*/ 0 w 40"/>
                <a:gd name="T35" fmla="*/ 154 h 159"/>
                <a:gd name="T36" fmla="*/ 2 w 40"/>
                <a:gd name="T37" fmla="*/ 150 h 159"/>
                <a:gd name="T38" fmla="*/ 5 w 40"/>
                <a:gd name="T39" fmla="*/ 146 h 159"/>
                <a:gd name="T40" fmla="*/ 7 w 40"/>
                <a:gd name="T41" fmla="*/ 142 h 159"/>
                <a:gd name="T42" fmla="*/ 9 w 40"/>
                <a:gd name="T43" fmla="*/ 138 h 159"/>
                <a:gd name="T44" fmla="*/ 12 w 40"/>
                <a:gd name="T45" fmla="*/ 133 h 159"/>
                <a:gd name="T46" fmla="*/ 15 w 40"/>
                <a:gd name="T47" fmla="*/ 126 h 159"/>
                <a:gd name="T48" fmla="*/ 16 w 40"/>
                <a:gd name="T49" fmla="*/ 121 h 159"/>
                <a:gd name="T50" fmla="*/ 19 w 40"/>
                <a:gd name="T51" fmla="*/ 115 h 159"/>
                <a:gd name="T52" fmla="*/ 21 w 40"/>
                <a:gd name="T53" fmla="*/ 110 h 159"/>
                <a:gd name="T54" fmla="*/ 22 w 40"/>
                <a:gd name="T55" fmla="*/ 101 h 159"/>
                <a:gd name="T56" fmla="*/ 23 w 40"/>
                <a:gd name="T57" fmla="*/ 96 h 159"/>
                <a:gd name="T58" fmla="*/ 25 w 40"/>
                <a:gd name="T59" fmla="*/ 89 h 159"/>
                <a:gd name="T60" fmla="*/ 25 w 40"/>
                <a:gd name="T61" fmla="*/ 82 h 159"/>
                <a:gd name="T62" fmla="*/ 23 w 40"/>
                <a:gd name="T63" fmla="*/ 75 h 159"/>
                <a:gd name="T64" fmla="*/ 23 w 40"/>
                <a:gd name="T65" fmla="*/ 68 h 159"/>
                <a:gd name="T66" fmla="*/ 21 w 40"/>
                <a:gd name="T67" fmla="*/ 61 h 159"/>
                <a:gd name="T68" fmla="*/ 19 w 40"/>
                <a:gd name="T69" fmla="*/ 55 h 159"/>
                <a:gd name="T70" fmla="*/ 16 w 40"/>
                <a:gd name="T71" fmla="*/ 49 h 159"/>
                <a:gd name="T72" fmla="*/ 15 w 40"/>
                <a:gd name="T73" fmla="*/ 44 h 159"/>
                <a:gd name="T74" fmla="*/ 14 w 40"/>
                <a:gd name="T75" fmla="*/ 40 h 159"/>
                <a:gd name="T76" fmla="*/ 12 w 40"/>
                <a:gd name="T77" fmla="*/ 35 h 159"/>
                <a:gd name="T78" fmla="*/ 8 w 40"/>
                <a:gd name="T79" fmla="*/ 28 h 159"/>
                <a:gd name="T80" fmla="*/ 5 w 40"/>
                <a:gd name="T81" fmla="*/ 24 h 159"/>
                <a:gd name="T82" fmla="*/ 2 w 40"/>
                <a:gd name="T83" fmla="*/ 21 h 159"/>
                <a:gd name="T84" fmla="*/ 2 w 40"/>
                <a:gd name="T85" fmla="*/ 20 h 159"/>
                <a:gd name="T86" fmla="*/ 7 w 40"/>
                <a:gd name="T87" fmla="*/ 0 h 159"/>
                <a:gd name="T88" fmla="*/ 7 w 40"/>
                <a:gd name="T89" fmla="*/ 0 h 15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0"/>
                <a:gd name="T136" fmla="*/ 0 h 159"/>
                <a:gd name="T137" fmla="*/ 40 w 40"/>
                <a:gd name="T138" fmla="*/ 159 h 15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0" h="159">
                  <a:moveTo>
                    <a:pt x="7" y="0"/>
                  </a:moveTo>
                  <a:lnTo>
                    <a:pt x="9" y="3"/>
                  </a:lnTo>
                  <a:lnTo>
                    <a:pt x="11" y="7"/>
                  </a:lnTo>
                  <a:lnTo>
                    <a:pt x="15" y="14"/>
                  </a:lnTo>
                  <a:lnTo>
                    <a:pt x="19" y="20"/>
                  </a:lnTo>
                  <a:lnTo>
                    <a:pt x="23" y="28"/>
                  </a:lnTo>
                  <a:lnTo>
                    <a:pt x="28" y="38"/>
                  </a:lnTo>
                  <a:lnTo>
                    <a:pt x="33" y="49"/>
                  </a:lnTo>
                  <a:lnTo>
                    <a:pt x="35" y="59"/>
                  </a:lnTo>
                  <a:lnTo>
                    <a:pt x="39" y="73"/>
                  </a:lnTo>
                  <a:lnTo>
                    <a:pt x="39" y="86"/>
                  </a:lnTo>
                  <a:lnTo>
                    <a:pt x="40" y="100"/>
                  </a:lnTo>
                  <a:lnTo>
                    <a:pt x="37" y="114"/>
                  </a:lnTo>
                  <a:lnTo>
                    <a:pt x="35" y="128"/>
                  </a:lnTo>
                  <a:lnTo>
                    <a:pt x="29" y="143"/>
                  </a:lnTo>
                  <a:lnTo>
                    <a:pt x="21" y="159"/>
                  </a:lnTo>
                  <a:lnTo>
                    <a:pt x="0" y="157"/>
                  </a:lnTo>
                  <a:lnTo>
                    <a:pt x="0" y="154"/>
                  </a:lnTo>
                  <a:lnTo>
                    <a:pt x="2" y="150"/>
                  </a:lnTo>
                  <a:lnTo>
                    <a:pt x="5" y="146"/>
                  </a:lnTo>
                  <a:lnTo>
                    <a:pt x="7" y="142"/>
                  </a:lnTo>
                  <a:lnTo>
                    <a:pt x="9" y="138"/>
                  </a:lnTo>
                  <a:lnTo>
                    <a:pt x="12" y="133"/>
                  </a:lnTo>
                  <a:lnTo>
                    <a:pt x="15" y="126"/>
                  </a:lnTo>
                  <a:lnTo>
                    <a:pt x="16" y="121"/>
                  </a:lnTo>
                  <a:lnTo>
                    <a:pt x="19" y="115"/>
                  </a:lnTo>
                  <a:lnTo>
                    <a:pt x="21" y="110"/>
                  </a:lnTo>
                  <a:lnTo>
                    <a:pt x="22" y="101"/>
                  </a:lnTo>
                  <a:lnTo>
                    <a:pt x="23" y="96"/>
                  </a:lnTo>
                  <a:lnTo>
                    <a:pt x="25" y="89"/>
                  </a:lnTo>
                  <a:lnTo>
                    <a:pt x="25" y="82"/>
                  </a:lnTo>
                  <a:lnTo>
                    <a:pt x="23" y="75"/>
                  </a:lnTo>
                  <a:lnTo>
                    <a:pt x="23" y="68"/>
                  </a:lnTo>
                  <a:lnTo>
                    <a:pt x="21" y="61"/>
                  </a:lnTo>
                  <a:lnTo>
                    <a:pt x="19" y="55"/>
                  </a:lnTo>
                  <a:lnTo>
                    <a:pt x="16" y="49"/>
                  </a:lnTo>
                  <a:lnTo>
                    <a:pt x="15" y="44"/>
                  </a:lnTo>
                  <a:lnTo>
                    <a:pt x="14" y="40"/>
                  </a:lnTo>
                  <a:lnTo>
                    <a:pt x="12" y="35"/>
                  </a:lnTo>
                  <a:lnTo>
                    <a:pt x="8" y="28"/>
                  </a:lnTo>
                  <a:lnTo>
                    <a:pt x="5" y="24"/>
                  </a:lnTo>
                  <a:lnTo>
                    <a:pt x="2" y="21"/>
                  </a:lnTo>
                  <a:lnTo>
                    <a:pt x="2" y="2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66" name="Freeform 210"/>
            <p:cNvSpPr>
              <a:spLocks/>
            </p:cNvSpPr>
            <p:nvPr/>
          </p:nvSpPr>
          <p:spPr bwMode="auto">
            <a:xfrm>
              <a:off x="2172" y="2761"/>
              <a:ext cx="57" cy="44"/>
            </a:xfrm>
            <a:custGeom>
              <a:avLst/>
              <a:gdLst>
                <a:gd name="T0" fmla="*/ 10 w 57"/>
                <a:gd name="T1" fmla="*/ 0 h 44"/>
                <a:gd name="T2" fmla="*/ 8 w 57"/>
                <a:gd name="T3" fmla="*/ 2 h 44"/>
                <a:gd name="T4" fmla="*/ 7 w 57"/>
                <a:gd name="T5" fmla="*/ 4 h 44"/>
                <a:gd name="T6" fmla="*/ 3 w 57"/>
                <a:gd name="T7" fmla="*/ 10 h 44"/>
                <a:gd name="T8" fmla="*/ 1 w 57"/>
                <a:gd name="T9" fmla="*/ 17 h 44"/>
                <a:gd name="T10" fmla="*/ 0 w 57"/>
                <a:gd name="T11" fmla="*/ 24 h 44"/>
                <a:gd name="T12" fmla="*/ 1 w 57"/>
                <a:gd name="T13" fmla="*/ 31 h 44"/>
                <a:gd name="T14" fmla="*/ 1 w 57"/>
                <a:gd name="T15" fmla="*/ 34 h 44"/>
                <a:gd name="T16" fmla="*/ 5 w 57"/>
                <a:gd name="T17" fmla="*/ 37 h 44"/>
                <a:gd name="T18" fmla="*/ 8 w 57"/>
                <a:gd name="T19" fmla="*/ 39 h 44"/>
                <a:gd name="T20" fmla="*/ 14 w 57"/>
                <a:gd name="T21" fmla="*/ 44 h 44"/>
                <a:gd name="T22" fmla="*/ 21 w 57"/>
                <a:gd name="T23" fmla="*/ 44 h 44"/>
                <a:gd name="T24" fmla="*/ 29 w 57"/>
                <a:gd name="T25" fmla="*/ 42 h 44"/>
                <a:gd name="T26" fmla="*/ 36 w 57"/>
                <a:gd name="T27" fmla="*/ 38 h 44"/>
                <a:gd name="T28" fmla="*/ 45 w 57"/>
                <a:gd name="T29" fmla="*/ 32 h 44"/>
                <a:gd name="T30" fmla="*/ 49 w 57"/>
                <a:gd name="T31" fmla="*/ 24 h 44"/>
                <a:gd name="T32" fmla="*/ 53 w 57"/>
                <a:gd name="T33" fmla="*/ 18 h 44"/>
                <a:gd name="T34" fmla="*/ 56 w 57"/>
                <a:gd name="T35" fmla="*/ 14 h 44"/>
                <a:gd name="T36" fmla="*/ 57 w 57"/>
                <a:gd name="T37" fmla="*/ 13 h 44"/>
                <a:gd name="T38" fmla="*/ 39 w 57"/>
                <a:gd name="T39" fmla="*/ 14 h 44"/>
                <a:gd name="T40" fmla="*/ 38 w 57"/>
                <a:gd name="T41" fmla="*/ 16 h 44"/>
                <a:gd name="T42" fmla="*/ 36 w 57"/>
                <a:gd name="T43" fmla="*/ 17 h 44"/>
                <a:gd name="T44" fmla="*/ 33 w 57"/>
                <a:gd name="T45" fmla="*/ 21 h 44"/>
                <a:gd name="T46" fmla="*/ 31 w 57"/>
                <a:gd name="T47" fmla="*/ 25 h 44"/>
                <a:gd name="T48" fmla="*/ 24 w 57"/>
                <a:gd name="T49" fmla="*/ 32 h 44"/>
                <a:gd name="T50" fmla="*/ 17 w 57"/>
                <a:gd name="T51" fmla="*/ 30 h 44"/>
                <a:gd name="T52" fmla="*/ 14 w 57"/>
                <a:gd name="T53" fmla="*/ 25 h 44"/>
                <a:gd name="T54" fmla="*/ 14 w 57"/>
                <a:gd name="T55" fmla="*/ 21 h 44"/>
                <a:gd name="T56" fmla="*/ 14 w 57"/>
                <a:gd name="T57" fmla="*/ 17 h 44"/>
                <a:gd name="T58" fmla="*/ 15 w 57"/>
                <a:gd name="T59" fmla="*/ 14 h 44"/>
                <a:gd name="T60" fmla="*/ 17 w 57"/>
                <a:gd name="T61" fmla="*/ 7 h 44"/>
                <a:gd name="T62" fmla="*/ 19 w 57"/>
                <a:gd name="T63" fmla="*/ 4 h 44"/>
                <a:gd name="T64" fmla="*/ 10 w 57"/>
                <a:gd name="T65" fmla="*/ 0 h 44"/>
                <a:gd name="T66" fmla="*/ 10 w 57"/>
                <a:gd name="T67" fmla="*/ 0 h 4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7"/>
                <a:gd name="T103" fmla="*/ 0 h 44"/>
                <a:gd name="T104" fmla="*/ 57 w 57"/>
                <a:gd name="T105" fmla="*/ 44 h 4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7" h="44">
                  <a:moveTo>
                    <a:pt x="10" y="0"/>
                  </a:moveTo>
                  <a:lnTo>
                    <a:pt x="8" y="2"/>
                  </a:lnTo>
                  <a:lnTo>
                    <a:pt x="7" y="4"/>
                  </a:lnTo>
                  <a:lnTo>
                    <a:pt x="3" y="10"/>
                  </a:lnTo>
                  <a:lnTo>
                    <a:pt x="1" y="17"/>
                  </a:lnTo>
                  <a:lnTo>
                    <a:pt x="0" y="24"/>
                  </a:lnTo>
                  <a:lnTo>
                    <a:pt x="1" y="31"/>
                  </a:lnTo>
                  <a:lnTo>
                    <a:pt x="1" y="34"/>
                  </a:lnTo>
                  <a:lnTo>
                    <a:pt x="5" y="37"/>
                  </a:lnTo>
                  <a:lnTo>
                    <a:pt x="8" y="39"/>
                  </a:lnTo>
                  <a:lnTo>
                    <a:pt x="14" y="44"/>
                  </a:lnTo>
                  <a:lnTo>
                    <a:pt x="21" y="44"/>
                  </a:lnTo>
                  <a:lnTo>
                    <a:pt x="29" y="42"/>
                  </a:lnTo>
                  <a:lnTo>
                    <a:pt x="36" y="38"/>
                  </a:lnTo>
                  <a:lnTo>
                    <a:pt x="45" y="32"/>
                  </a:lnTo>
                  <a:lnTo>
                    <a:pt x="49" y="24"/>
                  </a:lnTo>
                  <a:lnTo>
                    <a:pt x="53" y="18"/>
                  </a:lnTo>
                  <a:lnTo>
                    <a:pt x="56" y="14"/>
                  </a:lnTo>
                  <a:lnTo>
                    <a:pt x="57" y="13"/>
                  </a:lnTo>
                  <a:lnTo>
                    <a:pt x="39" y="14"/>
                  </a:lnTo>
                  <a:lnTo>
                    <a:pt x="38" y="16"/>
                  </a:lnTo>
                  <a:lnTo>
                    <a:pt x="36" y="17"/>
                  </a:lnTo>
                  <a:lnTo>
                    <a:pt x="33" y="21"/>
                  </a:lnTo>
                  <a:lnTo>
                    <a:pt x="31" y="25"/>
                  </a:lnTo>
                  <a:lnTo>
                    <a:pt x="24" y="32"/>
                  </a:lnTo>
                  <a:lnTo>
                    <a:pt x="17" y="30"/>
                  </a:lnTo>
                  <a:lnTo>
                    <a:pt x="14" y="25"/>
                  </a:lnTo>
                  <a:lnTo>
                    <a:pt x="14" y="21"/>
                  </a:lnTo>
                  <a:lnTo>
                    <a:pt x="14" y="17"/>
                  </a:lnTo>
                  <a:lnTo>
                    <a:pt x="15" y="14"/>
                  </a:lnTo>
                  <a:lnTo>
                    <a:pt x="17" y="7"/>
                  </a:lnTo>
                  <a:lnTo>
                    <a:pt x="19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67" name="Freeform 211"/>
            <p:cNvSpPr>
              <a:spLocks/>
            </p:cNvSpPr>
            <p:nvPr/>
          </p:nvSpPr>
          <p:spPr bwMode="auto">
            <a:xfrm>
              <a:off x="2155" y="2464"/>
              <a:ext cx="81" cy="94"/>
            </a:xfrm>
            <a:custGeom>
              <a:avLst/>
              <a:gdLst>
                <a:gd name="T0" fmla="*/ 78 w 81"/>
                <a:gd name="T1" fmla="*/ 7 h 94"/>
                <a:gd name="T2" fmla="*/ 81 w 81"/>
                <a:gd name="T3" fmla="*/ 28 h 94"/>
                <a:gd name="T4" fmla="*/ 74 w 81"/>
                <a:gd name="T5" fmla="*/ 27 h 94"/>
                <a:gd name="T6" fmla="*/ 73 w 81"/>
                <a:gd name="T7" fmla="*/ 33 h 94"/>
                <a:gd name="T8" fmla="*/ 70 w 81"/>
                <a:gd name="T9" fmla="*/ 41 h 94"/>
                <a:gd name="T10" fmla="*/ 67 w 81"/>
                <a:gd name="T11" fmla="*/ 41 h 94"/>
                <a:gd name="T12" fmla="*/ 66 w 81"/>
                <a:gd name="T13" fmla="*/ 48 h 94"/>
                <a:gd name="T14" fmla="*/ 62 w 81"/>
                <a:gd name="T15" fmla="*/ 48 h 94"/>
                <a:gd name="T16" fmla="*/ 59 w 81"/>
                <a:gd name="T17" fmla="*/ 56 h 94"/>
                <a:gd name="T18" fmla="*/ 55 w 81"/>
                <a:gd name="T19" fmla="*/ 63 h 94"/>
                <a:gd name="T20" fmla="*/ 50 w 81"/>
                <a:gd name="T21" fmla="*/ 61 h 94"/>
                <a:gd name="T22" fmla="*/ 46 w 81"/>
                <a:gd name="T23" fmla="*/ 69 h 94"/>
                <a:gd name="T24" fmla="*/ 38 w 81"/>
                <a:gd name="T25" fmla="*/ 77 h 94"/>
                <a:gd name="T26" fmla="*/ 38 w 81"/>
                <a:gd name="T27" fmla="*/ 79 h 94"/>
                <a:gd name="T28" fmla="*/ 31 w 81"/>
                <a:gd name="T29" fmla="*/ 87 h 94"/>
                <a:gd name="T30" fmla="*/ 31 w 81"/>
                <a:gd name="T31" fmla="*/ 83 h 94"/>
                <a:gd name="T32" fmla="*/ 22 w 81"/>
                <a:gd name="T33" fmla="*/ 87 h 94"/>
                <a:gd name="T34" fmla="*/ 20 w 81"/>
                <a:gd name="T35" fmla="*/ 94 h 94"/>
                <a:gd name="T36" fmla="*/ 0 w 81"/>
                <a:gd name="T37" fmla="*/ 94 h 94"/>
                <a:gd name="T38" fmla="*/ 0 w 81"/>
                <a:gd name="T39" fmla="*/ 83 h 94"/>
                <a:gd name="T40" fmla="*/ 43 w 81"/>
                <a:gd name="T41" fmla="*/ 55 h 94"/>
                <a:gd name="T42" fmla="*/ 73 w 81"/>
                <a:gd name="T43" fmla="*/ 0 h 94"/>
                <a:gd name="T44" fmla="*/ 78 w 81"/>
                <a:gd name="T45" fmla="*/ 7 h 94"/>
                <a:gd name="T46" fmla="*/ 78 w 81"/>
                <a:gd name="T47" fmla="*/ 7 h 9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1"/>
                <a:gd name="T73" fmla="*/ 0 h 94"/>
                <a:gd name="T74" fmla="*/ 81 w 81"/>
                <a:gd name="T75" fmla="*/ 94 h 94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1" h="94">
                  <a:moveTo>
                    <a:pt x="78" y="7"/>
                  </a:moveTo>
                  <a:lnTo>
                    <a:pt x="81" y="28"/>
                  </a:lnTo>
                  <a:lnTo>
                    <a:pt x="74" y="27"/>
                  </a:lnTo>
                  <a:lnTo>
                    <a:pt x="73" y="33"/>
                  </a:lnTo>
                  <a:lnTo>
                    <a:pt x="70" y="41"/>
                  </a:lnTo>
                  <a:lnTo>
                    <a:pt x="67" y="41"/>
                  </a:lnTo>
                  <a:lnTo>
                    <a:pt x="66" y="48"/>
                  </a:lnTo>
                  <a:lnTo>
                    <a:pt x="62" y="48"/>
                  </a:lnTo>
                  <a:lnTo>
                    <a:pt x="59" y="56"/>
                  </a:lnTo>
                  <a:lnTo>
                    <a:pt x="55" y="63"/>
                  </a:lnTo>
                  <a:lnTo>
                    <a:pt x="50" y="61"/>
                  </a:lnTo>
                  <a:lnTo>
                    <a:pt x="46" y="69"/>
                  </a:lnTo>
                  <a:lnTo>
                    <a:pt x="38" y="77"/>
                  </a:lnTo>
                  <a:lnTo>
                    <a:pt x="38" y="79"/>
                  </a:lnTo>
                  <a:lnTo>
                    <a:pt x="31" y="87"/>
                  </a:lnTo>
                  <a:lnTo>
                    <a:pt x="31" y="83"/>
                  </a:lnTo>
                  <a:lnTo>
                    <a:pt x="22" y="87"/>
                  </a:lnTo>
                  <a:lnTo>
                    <a:pt x="20" y="94"/>
                  </a:lnTo>
                  <a:lnTo>
                    <a:pt x="0" y="94"/>
                  </a:lnTo>
                  <a:lnTo>
                    <a:pt x="0" y="83"/>
                  </a:lnTo>
                  <a:lnTo>
                    <a:pt x="43" y="55"/>
                  </a:lnTo>
                  <a:lnTo>
                    <a:pt x="73" y="0"/>
                  </a:lnTo>
                  <a:lnTo>
                    <a:pt x="78" y="7"/>
                  </a:lnTo>
                  <a:close/>
                </a:path>
              </a:pathLst>
            </a:custGeom>
            <a:solidFill>
              <a:srgbClr val="C299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68" name="Freeform 212"/>
            <p:cNvSpPr>
              <a:spLocks/>
            </p:cNvSpPr>
            <p:nvPr/>
          </p:nvSpPr>
          <p:spPr bwMode="auto">
            <a:xfrm>
              <a:off x="1876" y="2551"/>
              <a:ext cx="66" cy="55"/>
            </a:xfrm>
            <a:custGeom>
              <a:avLst/>
              <a:gdLst>
                <a:gd name="T0" fmla="*/ 48 w 66"/>
                <a:gd name="T1" fmla="*/ 0 h 55"/>
                <a:gd name="T2" fmla="*/ 47 w 66"/>
                <a:gd name="T3" fmla="*/ 0 h 55"/>
                <a:gd name="T4" fmla="*/ 42 w 66"/>
                <a:gd name="T5" fmla="*/ 2 h 55"/>
                <a:gd name="T6" fmla="*/ 38 w 66"/>
                <a:gd name="T7" fmla="*/ 2 h 55"/>
                <a:gd name="T8" fmla="*/ 33 w 66"/>
                <a:gd name="T9" fmla="*/ 4 h 55"/>
                <a:gd name="T10" fmla="*/ 28 w 66"/>
                <a:gd name="T11" fmla="*/ 3 h 55"/>
                <a:gd name="T12" fmla="*/ 24 w 66"/>
                <a:gd name="T13" fmla="*/ 2 h 55"/>
                <a:gd name="T14" fmla="*/ 19 w 66"/>
                <a:gd name="T15" fmla="*/ 2 h 55"/>
                <a:gd name="T16" fmla="*/ 13 w 66"/>
                <a:gd name="T17" fmla="*/ 2 h 55"/>
                <a:gd name="T18" fmla="*/ 6 w 66"/>
                <a:gd name="T19" fmla="*/ 2 h 55"/>
                <a:gd name="T20" fmla="*/ 2 w 66"/>
                <a:gd name="T21" fmla="*/ 4 h 55"/>
                <a:gd name="T22" fmla="*/ 0 w 66"/>
                <a:gd name="T23" fmla="*/ 7 h 55"/>
                <a:gd name="T24" fmla="*/ 0 w 66"/>
                <a:gd name="T25" fmla="*/ 14 h 55"/>
                <a:gd name="T26" fmla="*/ 0 w 66"/>
                <a:gd name="T27" fmla="*/ 23 h 55"/>
                <a:gd name="T28" fmla="*/ 3 w 66"/>
                <a:gd name="T29" fmla="*/ 30 h 55"/>
                <a:gd name="T30" fmla="*/ 7 w 66"/>
                <a:gd name="T31" fmla="*/ 37 h 55"/>
                <a:gd name="T32" fmla="*/ 13 w 66"/>
                <a:gd name="T33" fmla="*/ 44 h 55"/>
                <a:gd name="T34" fmla="*/ 17 w 66"/>
                <a:gd name="T35" fmla="*/ 48 h 55"/>
                <a:gd name="T36" fmla="*/ 24 w 66"/>
                <a:gd name="T37" fmla="*/ 52 h 55"/>
                <a:gd name="T38" fmla="*/ 30 w 66"/>
                <a:gd name="T39" fmla="*/ 55 h 55"/>
                <a:gd name="T40" fmla="*/ 37 w 66"/>
                <a:gd name="T41" fmla="*/ 55 h 55"/>
                <a:gd name="T42" fmla="*/ 42 w 66"/>
                <a:gd name="T43" fmla="*/ 52 h 55"/>
                <a:gd name="T44" fmla="*/ 47 w 66"/>
                <a:gd name="T45" fmla="*/ 48 h 55"/>
                <a:gd name="T46" fmla="*/ 52 w 66"/>
                <a:gd name="T47" fmla="*/ 44 h 55"/>
                <a:gd name="T48" fmla="*/ 56 w 66"/>
                <a:gd name="T49" fmla="*/ 41 h 55"/>
                <a:gd name="T50" fmla="*/ 62 w 66"/>
                <a:gd name="T51" fmla="*/ 34 h 55"/>
                <a:gd name="T52" fmla="*/ 66 w 66"/>
                <a:gd name="T53" fmla="*/ 32 h 55"/>
                <a:gd name="T54" fmla="*/ 58 w 66"/>
                <a:gd name="T55" fmla="*/ 24 h 55"/>
                <a:gd name="T56" fmla="*/ 56 w 66"/>
                <a:gd name="T57" fmla="*/ 25 h 55"/>
                <a:gd name="T58" fmla="*/ 49 w 66"/>
                <a:gd name="T59" fmla="*/ 32 h 55"/>
                <a:gd name="T60" fmla="*/ 47 w 66"/>
                <a:gd name="T61" fmla="*/ 34 h 55"/>
                <a:gd name="T62" fmla="*/ 42 w 66"/>
                <a:gd name="T63" fmla="*/ 37 h 55"/>
                <a:gd name="T64" fmla="*/ 37 w 66"/>
                <a:gd name="T65" fmla="*/ 37 h 55"/>
                <a:gd name="T66" fmla="*/ 33 w 66"/>
                <a:gd name="T67" fmla="*/ 38 h 55"/>
                <a:gd name="T68" fmla="*/ 28 w 66"/>
                <a:gd name="T69" fmla="*/ 35 h 55"/>
                <a:gd name="T70" fmla="*/ 24 w 66"/>
                <a:gd name="T71" fmla="*/ 32 h 55"/>
                <a:gd name="T72" fmla="*/ 20 w 66"/>
                <a:gd name="T73" fmla="*/ 30 h 55"/>
                <a:gd name="T74" fmla="*/ 19 w 66"/>
                <a:gd name="T75" fmla="*/ 28 h 55"/>
                <a:gd name="T76" fmla="*/ 16 w 66"/>
                <a:gd name="T77" fmla="*/ 23 h 55"/>
                <a:gd name="T78" fmla="*/ 20 w 66"/>
                <a:gd name="T79" fmla="*/ 21 h 55"/>
                <a:gd name="T80" fmla="*/ 23 w 66"/>
                <a:gd name="T81" fmla="*/ 20 h 55"/>
                <a:gd name="T82" fmla="*/ 28 w 66"/>
                <a:gd name="T83" fmla="*/ 18 h 55"/>
                <a:gd name="T84" fmla="*/ 33 w 66"/>
                <a:gd name="T85" fmla="*/ 17 h 55"/>
                <a:gd name="T86" fmla="*/ 38 w 66"/>
                <a:gd name="T87" fmla="*/ 16 h 55"/>
                <a:gd name="T88" fmla="*/ 42 w 66"/>
                <a:gd name="T89" fmla="*/ 16 h 55"/>
                <a:gd name="T90" fmla="*/ 48 w 66"/>
                <a:gd name="T91" fmla="*/ 14 h 55"/>
                <a:gd name="T92" fmla="*/ 49 w 66"/>
                <a:gd name="T93" fmla="*/ 14 h 55"/>
                <a:gd name="T94" fmla="*/ 52 w 66"/>
                <a:gd name="T95" fmla="*/ 14 h 55"/>
                <a:gd name="T96" fmla="*/ 48 w 66"/>
                <a:gd name="T97" fmla="*/ 0 h 55"/>
                <a:gd name="T98" fmla="*/ 48 w 66"/>
                <a:gd name="T99" fmla="*/ 0 h 5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6"/>
                <a:gd name="T151" fmla="*/ 0 h 55"/>
                <a:gd name="T152" fmla="*/ 66 w 66"/>
                <a:gd name="T153" fmla="*/ 55 h 5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6" h="55">
                  <a:moveTo>
                    <a:pt x="48" y="0"/>
                  </a:moveTo>
                  <a:lnTo>
                    <a:pt x="47" y="0"/>
                  </a:lnTo>
                  <a:lnTo>
                    <a:pt x="42" y="2"/>
                  </a:lnTo>
                  <a:lnTo>
                    <a:pt x="38" y="2"/>
                  </a:lnTo>
                  <a:lnTo>
                    <a:pt x="33" y="4"/>
                  </a:lnTo>
                  <a:lnTo>
                    <a:pt x="28" y="3"/>
                  </a:lnTo>
                  <a:lnTo>
                    <a:pt x="24" y="2"/>
                  </a:lnTo>
                  <a:lnTo>
                    <a:pt x="19" y="2"/>
                  </a:lnTo>
                  <a:lnTo>
                    <a:pt x="13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4"/>
                  </a:lnTo>
                  <a:lnTo>
                    <a:pt x="0" y="23"/>
                  </a:lnTo>
                  <a:lnTo>
                    <a:pt x="3" y="30"/>
                  </a:lnTo>
                  <a:lnTo>
                    <a:pt x="7" y="37"/>
                  </a:lnTo>
                  <a:lnTo>
                    <a:pt x="13" y="44"/>
                  </a:lnTo>
                  <a:lnTo>
                    <a:pt x="17" y="48"/>
                  </a:lnTo>
                  <a:lnTo>
                    <a:pt x="24" y="52"/>
                  </a:lnTo>
                  <a:lnTo>
                    <a:pt x="30" y="55"/>
                  </a:lnTo>
                  <a:lnTo>
                    <a:pt x="37" y="55"/>
                  </a:lnTo>
                  <a:lnTo>
                    <a:pt x="42" y="52"/>
                  </a:lnTo>
                  <a:lnTo>
                    <a:pt x="47" y="48"/>
                  </a:lnTo>
                  <a:lnTo>
                    <a:pt x="52" y="44"/>
                  </a:lnTo>
                  <a:lnTo>
                    <a:pt x="56" y="41"/>
                  </a:lnTo>
                  <a:lnTo>
                    <a:pt x="62" y="34"/>
                  </a:lnTo>
                  <a:lnTo>
                    <a:pt x="66" y="32"/>
                  </a:lnTo>
                  <a:lnTo>
                    <a:pt x="58" y="24"/>
                  </a:lnTo>
                  <a:lnTo>
                    <a:pt x="56" y="25"/>
                  </a:lnTo>
                  <a:lnTo>
                    <a:pt x="49" y="32"/>
                  </a:lnTo>
                  <a:lnTo>
                    <a:pt x="47" y="34"/>
                  </a:lnTo>
                  <a:lnTo>
                    <a:pt x="42" y="37"/>
                  </a:lnTo>
                  <a:lnTo>
                    <a:pt x="37" y="37"/>
                  </a:lnTo>
                  <a:lnTo>
                    <a:pt x="33" y="38"/>
                  </a:lnTo>
                  <a:lnTo>
                    <a:pt x="28" y="35"/>
                  </a:lnTo>
                  <a:lnTo>
                    <a:pt x="24" y="32"/>
                  </a:lnTo>
                  <a:lnTo>
                    <a:pt x="20" y="30"/>
                  </a:lnTo>
                  <a:lnTo>
                    <a:pt x="19" y="28"/>
                  </a:lnTo>
                  <a:lnTo>
                    <a:pt x="16" y="23"/>
                  </a:lnTo>
                  <a:lnTo>
                    <a:pt x="20" y="21"/>
                  </a:lnTo>
                  <a:lnTo>
                    <a:pt x="23" y="20"/>
                  </a:lnTo>
                  <a:lnTo>
                    <a:pt x="28" y="18"/>
                  </a:lnTo>
                  <a:lnTo>
                    <a:pt x="33" y="17"/>
                  </a:lnTo>
                  <a:lnTo>
                    <a:pt x="38" y="16"/>
                  </a:lnTo>
                  <a:lnTo>
                    <a:pt x="42" y="16"/>
                  </a:lnTo>
                  <a:lnTo>
                    <a:pt x="48" y="14"/>
                  </a:lnTo>
                  <a:lnTo>
                    <a:pt x="49" y="14"/>
                  </a:lnTo>
                  <a:lnTo>
                    <a:pt x="52" y="14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69" name="Freeform 213"/>
            <p:cNvSpPr>
              <a:spLocks/>
            </p:cNvSpPr>
            <p:nvPr/>
          </p:nvSpPr>
          <p:spPr bwMode="auto">
            <a:xfrm>
              <a:off x="2141" y="2456"/>
              <a:ext cx="87" cy="95"/>
            </a:xfrm>
            <a:custGeom>
              <a:avLst/>
              <a:gdLst>
                <a:gd name="T0" fmla="*/ 78 w 87"/>
                <a:gd name="T1" fmla="*/ 0 h 95"/>
                <a:gd name="T2" fmla="*/ 70 w 87"/>
                <a:gd name="T3" fmla="*/ 1 h 95"/>
                <a:gd name="T4" fmla="*/ 70 w 87"/>
                <a:gd name="T5" fmla="*/ 7 h 95"/>
                <a:gd name="T6" fmla="*/ 63 w 87"/>
                <a:gd name="T7" fmla="*/ 6 h 95"/>
                <a:gd name="T8" fmla="*/ 52 w 87"/>
                <a:gd name="T9" fmla="*/ 8 h 95"/>
                <a:gd name="T10" fmla="*/ 60 w 87"/>
                <a:gd name="T11" fmla="*/ 11 h 95"/>
                <a:gd name="T12" fmla="*/ 57 w 87"/>
                <a:gd name="T13" fmla="*/ 20 h 95"/>
                <a:gd name="T14" fmla="*/ 52 w 87"/>
                <a:gd name="T15" fmla="*/ 15 h 95"/>
                <a:gd name="T16" fmla="*/ 50 w 87"/>
                <a:gd name="T17" fmla="*/ 22 h 95"/>
                <a:gd name="T18" fmla="*/ 45 w 87"/>
                <a:gd name="T19" fmla="*/ 21 h 95"/>
                <a:gd name="T20" fmla="*/ 38 w 87"/>
                <a:gd name="T21" fmla="*/ 24 h 95"/>
                <a:gd name="T22" fmla="*/ 41 w 87"/>
                <a:gd name="T23" fmla="*/ 29 h 95"/>
                <a:gd name="T24" fmla="*/ 34 w 87"/>
                <a:gd name="T25" fmla="*/ 29 h 95"/>
                <a:gd name="T26" fmla="*/ 25 w 87"/>
                <a:gd name="T27" fmla="*/ 35 h 95"/>
                <a:gd name="T28" fmla="*/ 31 w 87"/>
                <a:gd name="T29" fmla="*/ 39 h 95"/>
                <a:gd name="T30" fmla="*/ 28 w 87"/>
                <a:gd name="T31" fmla="*/ 46 h 95"/>
                <a:gd name="T32" fmla="*/ 25 w 87"/>
                <a:gd name="T33" fmla="*/ 43 h 95"/>
                <a:gd name="T34" fmla="*/ 15 w 87"/>
                <a:gd name="T35" fmla="*/ 45 h 95"/>
                <a:gd name="T36" fmla="*/ 14 w 87"/>
                <a:gd name="T37" fmla="*/ 53 h 95"/>
                <a:gd name="T38" fmla="*/ 17 w 87"/>
                <a:gd name="T39" fmla="*/ 59 h 95"/>
                <a:gd name="T40" fmla="*/ 13 w 87"/>
                <a:gd name="T41" fmla="*/ 59 h 95"/>
                <a:gd name="T42" fmla="*/ 13 w 87"/>
                <a:gd name="T43" fmla="*/ 66 h 95"/>
                <a:gd name="T44" fmla="*/ 8 w 87"/>
                <a:gd name="T45" fmla="*/ 66 h 95"/>
                <a:gd name="T46" fmla="*/ 3 w 87"/>
                <a:gd name="T47" fmla="*/ 76 h 95"/>
                <a:gd name="T48" fmla="*/ 6 w 87"/>
                <a:gd name="T49" fmla="*/ 78 h 95"/>
                <a:gd name="T50" fmla="*/ 0 w 87"/>
                <a:gd name="T51" fmla="*/ 81 h 95"/>
                <a:gd name="T52" fmla="*/ 0 w 87"/>
                <a:gd name="T53" fmla="*/ 92 h 95"/>
                <a:gd name="T54" fmla="*/ 6 w 87"/>
                <a:gd name="T55" fmla="*/ 95 h 95"/>
                <a:gd name="T56" fmla="*/ 42 w 87"/>
                <a:gd name="T57" fmla="*/ 83 h 95"/>
                <a:gd name="T58" fmla="*/ 78 w 87"/>
                <a:gd name="T59" fmla="*/ 39 h 95"/>
                <a:gd name="T60" fmla="*/ 87 w 87"/>
                <a:gd name="T61" fmla="*/ 6 h 95"/>
                <a:gd name="T62" fmla="*/ 78 w 87"/>
                <a:gd name="T63" fmla="*/ 0 h 95"/>
                <a:gd name="T64" fmla="*/ 78 w 87"/>
                <a:gd name="T65" fmla="*/ 0 h 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7"/>
                <a:gd name="T100" fmla="*/ 0 h 95"/>
                <a:gd name="T101" fmla="*/ 87 w 87"/>
                <a:gd name="T102" fmla="*/ 95 h 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7" h="95">
                  <a:moveTo>
                    <a:pt x="78" y="0"/>
                  </a:moveTo>
                  <a:lnTo>
                    <a:pt x="70" y="1"/>
                  </a:lnTo>
                  <a:lnTo>
                    <a:pt x="70" y="7"/>
                  </a:lnTo>
                  <a:lnTo>
                    <a:pt x="63" y="6"/>
                  </a:lnTo>
                  <a:lnTo>
                    <a:pt x="52" y="8"/>
                  </a:lnTo>
                  <a:lnTo>
                    <a:pt x="60" y="11"/>
                  </a:lnTo>
                  <a:lnTo>
                    <a:pt x="57" y="20"/>
                  </a:lnTo>
                  <a:lnTo>
                    <a:pt x="52" y="15"/>
                  </a:lnTo>
                  <a:lnTo>
                    <a:pt x="50" y="22"/>
                  </a:lnTo>
                  <a:lnTo>
                    <a:pt x="45" y="21"/>
                  </a:lnTo>
                  <a:lnTo>
                    <a:pt x="38" y="24"/>
                  </a:lnTo>
                  <a:lnTo>
                    <a:pt x="41" y="29"/>
                  </a:lnTo>
                  <a:lnTo>
                    <a:pt x="34" y="29"/>
                  </a:lnTo>
                  <a:lnTo>
                    <a:pt x="25" y="35"/>
                  </a:lnTo>
                  <a:lnTo>
                    <a:pt x="31" y="39"/>
                  </a:lnTo>
                  <a:lnTo>
                    <a:pt x="28" y="46"/>
                  </a:lnTo>
                  <a:lnTo>
                    <a:pt x="25" y="43"/>
                  </a:lnTo>
                  <a:lnTo>
                    <a:pt x="15" y="45"/>
                  </a:lnTo>
                  <a:lnTo>
                    <a:pt x="14" y="53"/>
                  </a:lnTo>
                  <a:lnTo>
                    <a:pt x="17" y="59"/>
                  </a:lnTo>
                  <a:lnTo>
                    <a:pt x="13" y="59"/>
                  </a:lnTo>
                  <a:lnTo>
                    <a:pt x="13" y="66"/>
                  </a:lnTo>
                  <a:lnTo>
                    <a:pt x="8" y="66"/>
                  </a:lnTo>
                  <a:lnTo>
                    <a:pt x="3" y="76"/>
                  </a:lnTo>
                  <a:lnTo>
                    <a:pt x="6" y="78"/>
                  </a:lnTo>
                  <a:lnTo>
                    <a:pt x="0" y="81"/>
                  </a:lnTo>
                  <a:lnTo>
                    <a:pt x="0" y="92"/>
                  </a:lnTo>
                  <a:lnTo>
                    <a:pt x="6" y="95"/>
                  </a:lnTo>
                  <a:lnTo>
                    <a:pt x="42" y="83"/>
                  </a:lnTo>
                  <a:lnTo>
                    <a:pt x="78" y="39"/>
                  </a:lnTo>
                  <a:lnTo>
                    <a:pt x="87" y="6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DEB8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70" name="Freeform 214"/>
            <p:cNvSpPr>
              <a:spLocks/>
            </p:cNvSpPr>
            <p:nvPr/>
          </p:nvSpPr>
          <p:spPr bwMode="auto">
            <a:xfrm>
              <a:off x="2116" y="2443"/>
              <a:ext cx="133" cy="132"/>
            </a:xfrm>
            <a:custGeom>
              <a:avLst/>
              <a:gdLst>
                <a:gd name="T0" fmla="*/ 0 w 133"/>
                <a:gd name="T1" fmla="*/ 96 h 132"/>
                <a:gd name="T2" fmla="*/ 0 w 133"/>
                <a:gd name="T3" fmla="*/ 90 h 132"/>
                <a:gd name="T4" fmla="*/ 0 w 133"/>
                <a:gd name="T5" fmla="*/ 79 h 132"/>
                <a:gd name="T6" fmla="*/ 1 w 133"/>
                <a:gd name="T7" fmla="*/ 65 h 132"/>
                <a:gd name="T8" fmla="*/ 5 w 133"/>
                <a:gd name="T9" fmla="*/ 49 h 132"/>
                <a:gd name="T10" fmla="*/ 14 w 133"/>
                <a:gd name="T11" fmla="*/ 35 h 132"/>
                <a:gd name="T12" fmla="*/ 24 w 133"/>
                <a:gd name="T13" fmla="*/ 20 h 132"/>
                <a:gd name="T14" fmla="*/ 39 w 133"/>
                <a:gd name="T15" fmla="*/ 10 h 132"/>
                <a:gd name="T16" fmla="*/ 57 w 133"/>
                <a:gd name="T17" fmla="*/ 3 h 132"/>
                <a:gd name="T18" fmla="*/ 74 w 133"/>
                <a:gd name="T19" fmla="*/ 0 h 132"/>
                <a:gd name="T20" fmla="*/ 91 w 133"/>
                <a:gd name="T21" fmla="*/ 0 h 132"/>
                <a:gd name="T22" fmla="*/ 103 w 133"/>
                <a:gd name="T23" fmla="*/ 2 h 132"/>
                <a:gd name="T24" fmla="*/ 115 w 133"/>
                <a:gd name="T25" fmla="*/ 9 h 132"/>
                <a:gd name="T26" fmla="*/ 123 w 133"/>
                <a:gd name="T27" fmla="*/ 16 h 132"/>
                <a:gd name="T28" fmla="*/ 129 w 133"/>
                <a:gd name="T29" fmla="*/ 26 h 132"/>
                <a:gd name="T30" fmla="*/ 131 w 133"/>
                <a:gd name="T31" fmla="*/ 40 h 132"/>
                <a:gd name="T32" fmla="*/ 130 w 133"/>
                <a:gd name="T33" fmla="*/ 54 h 132"/>
                <a:gd name="T34" fmla="*/ 126 w 133"/>
                <a:gd name="T35" fmla="*/ 68 h 132"/>
                <a:gd name="T36" fmla="*/ 119 w 133"/>
                <a:gd name="T37" fmla="*/ 82 h 132"/>
                <a:gd name="T38" fmla="*/ 112 w 133"/>
                <a:gd name="T39" fmla="*/ 94 h 132"/>
                <a:gd name="T40" fmla="*/ 103 w 133"/>
                <a:gd name="T41" fmla="*/ 105 h 132"/>
                <a:gd name="T42" fmla="*/ 92 w 133"/>
                <a:gd name="T43" fmla="*/ 117 h 132"/>
                <a:gd name="T44" fmla="*/ 82 w 133"/>
                <a:gd name="T45" fmla="*/ 125 h 132"/>
                <a:gd name="T46" fmla="*/ 73 w 133"/>
                <a:gd name="T47" fmla="*/ 131 h 132"/>
                <a:gd name="T48" fmla="*/ 59 w 133"/>
                <a:gd name="T49" fmla="*/ 117 h 132"/>
                <a:gd name="T50" fmla="*/ 67 w 133"/>
                <a:gd name="T51" fmla="*/ 111 h 132"/>
                <a:gd name="T52" fmla="*/ 74 w 133"/>
                <a:gd name="T53" fmla="*/ 104 h 132"/>
                <a:gd name="T54" fmla="*/ 84 w 133"/>
                <a:gd name="T55" fmla="*/ 98 h 132"/>
                <a:gd name="T56" fmla="*/ 92 w 133"/>
                <a:gd name="T57" fmla="*/ 89 h 132"/>
                <a:gd name="T58" fmla="*/ 103 w 133"/>
                <a:gd name="T59" fmla="*/ 79 h 132"/>
                <a:gd name="T60" fmla="*/ 110 w 133"/>
                <a:gd name="T61" fmla="*/ 68 h 132"/>
                <a:gd name="T62" fmla="*/ 115 w 133"/>
                <a:gd name="T63" fmla="*/ 58 h 132"/>
                <a:gd name="T64" fmla="*/ 116 w 133"/>
                <a:gd name="T65" fmla="*/ 47 h 132"/>
                <a:gd name="T66" fmla="*/ 116 w 133"/>
                <a:gd name="T67" fmla="*/ 37 h 132"/>
                <a:gd name="T68" fmla="*/ 112 w 133"/>
                <a:gd name="T69" fmla="*/ 24 h 132"/>
                <a:gd name="T70" fmla="*/ 103 w 133"/>
                <a:gd name="T71" fmla="*/ 16 h 132"/>
                <a:gd name="T72" fmla="*/ 92 w 133"/>
                <a:gd name="T73" fmla="*/ 13 h 132"/>
                <a:gd name="T74" fmla="*/ 78 w 133"/>
                <a:gd name="T75" fmla="*/ 13 h 132"/>
                <a:gd name="T76" fmla="*/ 61 w 133"/>
                <a:gd name="T77" fmla="*/ 16 h 132"/>
                <a:gd name="T78" fmla="*/ 45 w 133"/>
                <a:gd name="T79" fmla="*/ 24 h 132"/>
                <a:gd name="T80" fmla="*/ 38 w 133"/>
                <a:gd name="T81" fmla="*/ 33 h 132"/>
                <a:gd name="T82" fmla="*/ 31 w 133"/>
                <a:gd name="T83" fmla="*/ 42 h 132"/>
                <a:gd name="T84" fmla="*/ 25 w 133"/>
                <a:gd name="T85" fmla="*/ 51 h 132"/>
                <a:gd name="T86" fmla="*/ 22 w 133"/>
                <a:gd name="T87" fmla="*/ 61 h 132"/>
                <a:gd name="T88" fmla="*/ 19 w 133"/>
                <a:gd name="T89" fmla="*/ 75 h 132"/>
                <a:gd name="T90" fmla="*/ 18 w 133"/>
                <a:gd name="T91" fmla="*/ 84 h 132"/>
                <a:gd name="T92" fmla="*/ 19 w 133"/>
                <a:gd name="T93" fmla="*/ 96 h 132"/>
                <a:gd name="T94" fmla="*/ 0 w 133"/>
                <a:gd name="T95" fmla="*/ 98 h 1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3"/>
                <a:gd name="T145" fmla="*/ 0 h 132"/>
                <a:gd name="T146" fmla="*/ 133 w 133"/>
                <a:gd name="T147" fmla="*/ 132 h 13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3" h="132">
                  <a:moveTo>
                    <a:pt x="0" y="98"/>
                  </a:moveTo>
                  <a:lnTo>
                    <a:pt x="0" y="96"/>
                  </a:lnTo>
                  <a:lnTo>
                    <a:pt x="0" y="94"/>
                  </a:lnTo>
                  <a:lnTo>
                    <a:pt x="0" y="90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2"/>
                  </a:lnTo>
                  <a:lnTo>
                    <a:pt x="1" y="65"/>
                  </a:lnTo>
                  <a:lnTo>
                    <a:pt x="4" y="58"/>
                  </a:lnTo>
                  <a:lnTo>
                    <a:pt x="5" y="49"/>
                  </a:lnTo>
                  <a:lnTo>
                    <a:pt x="10" y="42"/>
                  </a:lnTo>
                  <a:lnTo>
                    <a:pt x="14" y="35"/>
                  </a:lnTo>
                  <a:lnTo>
                    <a:pt x="18" y="28"/>
                  </a:lnTo>
                  <a:lnTo>
                    <a:pt x="24" y="20"/>
                  </a:lnTo>
                  <a:lnTo>
                    <a:pt x="31" y="16"/>
                  </a:lnTo>
                  <a:lnTo>
                    <a:pt x="39" y="10"/>
                  </a:lnTo>
                  <a:lnTo>
                    <a:pt x="49" y="7"/>
                  </a:lnTo>
                  <a:lnTo>
                    <a:pt x="57" y="3"/>
                  </a:lnTo>
                  <a:lnTo>
                    <a:pt x="66" y="2"/>
                  </a:lnTo>
                  <a:lnTo>
                    <a:pt x="74" y="0"/>
                  </a:lnTo>
                  <a:lnTo>
                    <a:pt x="82" y="0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103" y="2"/>
                  </a:lnTo>
                  <a:lnTo>
                    <a:pt x="110" y="6"/>
                  </a:lnTo>
                  <a:lnTo>
                    <a:pt x="115" y="9"/>
                  </a:lnTo>
                  <a:lnTo>
                    <a:pt x="119" y="12"/>
                  </a:lnTo>
                  <a:lnTo>
                    <a:pt x="123" y="16"/>
                  </a:lnTo>
                  <a:lnTo>
                    <a:pt x="127" y="21"/>
                  </a:lnTo>
                  <a:lnTo>
                    <a:pt x="129" y="26"/>
                  </a:lnTo>
                  <a:lnTo>
                    <a:pt x="131" y="33"/>
                  </a:lnTo>
                  <a:lnTo>
                    <a:pt x="131" y="40"/>
                  </a:lnTo>
                  <a:lnTo>
                    <a:pt x="133" y="48"/>
                  </a:lnTo>
                  <a:lnTo>
                    <a:pt x="130" y="54"/>
                  </a:lnTo>
                  <a:lnTo>
                    <a:pt x="129" y="61"/>
                  </a:lnTo>
                  <a:lnTo>
                    <a:pt x="126" y="68"/>
                  </a:lnTo>
                  <a:lnTo>
                    <a:pt x="123" y="75"/>
                  </a:lnTo>
                  <a:lnTo>
                    <a:pt x="119" y="82"/>
                  </a:lnTo>
                  <a:lnTo>
                    <a:pt x="116" y="89"/>
                  </a:lnTo>
                  <a:lnTo>
                    <a:pt x="112" y="94"/>
                  </a:lnTo>
                  <a:lnTo>
                    <a:pt x="108" y="101"/>
                  </a:lnTo>
                  <a:lnTo>
                    <a:pt x="103" y="105"/>
                  </a:lnTo>
                  <a:lnTo>
                    <a:pt x="98" y="112"/>
                  </a:lnTo>
                  <a:lnTo>
                    <a:pt x="92" y="117"/>
                  </a:lnTo>
                  <a:lnTo>
                    <a:pt x="88" y="122"/>
                  </a:lnTo>
                  <a:lnTo>
                    <a:pt x="82" y="125"/>
                  </a:lnTo>
                  <a:lnTo>
                    <a:pt x="78" y="128"/>
                  </a:lnTo>
                  <a:lnTo>
                    <a:pt x="73" y="131"/>
                  </a:lnTo>
                  <a:lnTo>
                    <a:pt x="70" y="132"/>
                  </a:lnTo>
                  <a:lnTo>
                    <a:pt x="59" y="117"/>
                  </a:lnTo>
                  <a:lnTo>
                    <a:pt x="61" y="115"/>
                  </a:lnTo>
                  <a:lnTo>
                    <a:pt x="67" y="111"/>
                  </a:lnTo>
                  <a:lnTo>
                    <a:pt x="70" y="108"/>
                  </a:lnTo>
                  <a:lnTo>
                    <a:pt x="74" y="104"/>
                  </a:lnTo>
                  <a:lnTo>
                    <a:pt x="80" y="101"/>
                  </a:lnTo>
                  <a:lnTo>
                    <a:pt x="84" y="98"/>
                  </a:lnTo>
                  <a:lnTo>
                    <a:pt x="88" y="93"/>
                  </a:lnTo>
                  <a:lnTo>
                    <a:pt x="92" y="89"/>
                  </a:lnTo>
                  <a:lnTo>
                    <a:pt x="98" y="83"/>
                  </a:lnTo>
                  <a:lnTo>
                    <a:pt x="103" y="79"/>
                  </a:lnTo>
                  <a:lnTo>
                    <a:pt x="106" y="72"/>
                  </a:lnTo>
                  <a:lnTo>
                    <a:pt x="110" y="68"/>
                  </a:lnTo>
                  <a:lnTo>
                    <a:pt x="113" y="62"/>
                  </a:lnTo>
                  <a:lnTo>
                    <a:pt x="115" y="58"/>
                  </a:lnTo>
                  <a:lnTo>
                    <a:pt x="115" y="51"/>
                  </a:lnTo>
                  <a:lnTo>
                    <a:pt x="116" y="47"/>
                  </a:lnTo>
                  <a:lnTo>
                    <a:pt x="116" y="41"/>
                  </a:lnTo>
                  <a:lnTo>
                    <a:pt x="116" y="37"/>
                  </a:lnTo>
                  <a:lnTo>
                    <a:pt x="115" y="30"/>
                  </a:lnTo>
                  <a:lnTo>
                    <a:pt x="112" y="24"/>
                  </a:lnTo>
                  <a:lnTo>
                    <a:pt x="106" y="19"/>
                  </a:lnTo>
                  <a:lnTo>
                    <a:pt x="103" y="16"/>
                  </a:lnTo>
                  <a:lnTo>
                    <a:pt x="96" y="13"/>
                  </a:lnTo>
                  <a:lnTo>
                    <a:pt x="92" y="13"/>
                  </a:lnTo>
                  <a:lnTo>
                    <a:pt x="85" y="13"/>
                  </a:lnTo>
                  <a:lnTo>
                    <a:pt x="78" y="13"/>
                  </a:lnTo>
                  <a:lnTo>
                    <a:pt x="70" y="14"/>
                  </a:lnTo>
                  <a:lnTo>
                    <a:pt x="61" y="16"/>
                  </a:lnTo>
                  <a:lnTo>
                    <a:pt x="53" y="19"/>
                  </a:lnTo>
                  <a:lnTo>
                    <a:pt x="45" y="24"/>
                  </a:lnTo>
                  <a:lnTo>
                    <a:pt x="42" y="27"/>
                  </a:lnTo>
                  <a:lnTo>
                    <a:pt x="38" y="33"/>
                  </a:lnTo>
                  <a:lnTo>
                    <a:pt x="33" y="35"/>
                  </a:lnTo>
                  <a:lnTo>
                    <a:pt x="31" y="42"/>
                  </a:lnTo>
                  <a:lnTo>
                    <a:pt x="28" y="47"/>
                  </a:lnTo>
                  <a:lnTo>
                    <a:pt x="25" y="51"/>
                  </a:lnTo>
                  <a:lnTo>
                    <a:pt x="24" y="55"/>
                  </a:lnTo>
                  <a:lnTo>
                    <a:pt x="22" y="61"/>
                  </a:lnTo>
                  <a:lnTo>
                    <a:pt x="19" y="66"/>
                  </a:lnTo>
                  <a:lnTo>
                    <a:pt x="19" y="75"/>
                  </a:lnTo>
                  <a:lnTo>
                    <a:pt x="18" y="79"/>
                  </a:lnTo>
                  <a:lnTo>
                    <a:pt x="18" y="84"/>
                  </a:lnTo>
                  <a:lnTo>
                    <a:pt x="19" y="90"/>
                  </a:lnTo>
                  <a:lnTo>
                    <a:pt x="19" y="96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71" name="Freeform 215"/>
            <p:cNvSpPr>
              <a:spLocks/>
            </p:cNvSpPr>
            <p:nvPr/>
          </p:nvSpPr>
          <p:spPr bwMode="auto">
            <a:xfrm>
              <a:off x="2117" y="2532"/>
              <a:ext cx="69" cy="43"/>
            </a:xfrm>
            <a:custGeom>
              <a:avLst/>
              <a:gdLst>
                <a:gd name="T0" fmla="*/ 16 w 69"/>
                <a:gd name="T1" fmla="*/ 0 h 43"/>
                <a:gd name="T2" fmla="*/ 18 w 69"/>
                <a:gd name="T3" fmla="*/ 2 h 43"/>
                <a:gd name="T4" fmla="*/ 20 w 69"/>
                <a:gd name="T5" fmla="*/ 7 h 43"/>
                <a:gd name="T6" fmla="*/ 25 w 69"/>
                <a:gd name="T7" fmla="*/ 11 h 43"/>
                <a:gd name="T8" fmla="*/ 28 w 69"/>
                <a:gd name="T9" fmla="*/ 12 h 43"/>
                <a:gd name="T10" fmla="*/ 31 w 69"/>
                <a:gd name="T11" fmla="*/ 15 h 43"/>
                <a:gd name="T12" fmla="*/ 35 w 69"/>
                <a:gd name="T13" fmla="*/ 18 h 43"/>
                <a:gd name="T14" fmla="*/ 41 w 69"/>
                <a:gd name="T15" fmla="*/ 21 h 43"/>
                <a:gd name="T16" fmla="*/ 45 w 69"/>
                <a:gd name="T17" fmla="*/ 21 h 43"/>
                <a:gd name="T18" fmla="*/ 52 w 69"/>
                <a:gd name="T19" fmla="*/ 23 h 43"/>
                <a:gd name="T20" fmla="*/ 58 w 69"/>
                <a:gd name="T21" fmla="*/ 23 h 43"/>
                <a:gd name="T22" fmla="*/ 66 w 69"/>
                <a:gd name="T23" fmla="*/ 25 h 43"/>
                <a:gd name="T24" fmla="*/ 69 w 69"/>
                <a:gd name="T25" fmla="*/ 43 h 43"/>
                <a:gd name="T26" fmla="*/ 66 w 69"/>
                <a:gd name="T27" fmla="*/ 43 h 43"/>
                <a:gd name="T28" fmla="*/ 60 w 69"/>
                <a:gd name="T29" fmla="*/ 43 h 43"/>
                <a:gd name="T30" fmla="*/ 56 w 69"/>
                <a:gd name="T31" fmla="*/ 42 h 43"/>
                <a:gd name="T32" fmla="*/ 52 w 69"/>
                <a:gd name="T33" fmla="*/ 42 h 43"/>
                <a:gd name="T34" fmla="*/ 46 w 69"/>
                <a:gd name="T35" fmla="*/ 42 h 43"/>
                <a:gd name="T36" fmla="*/ 42 w 69"/>
                <a:gd name="T37" fmla="*/ 40 h 43"/>
                <a:gd name="T38" fmla="*/ 37 w 69"/>
                <a:gd name="T39" fmla="*/ 37 h 43"/>
                <a:gd name="T40" fmla="*/ 30 w 69"/>
                <a:gd name="T41" fmla="*/ 35 h 43"/>
                <a:gd name="T42" fmla="*/ 24 w 69"/>
                <a:gd name="T43" fmla="*/ 32 h 43"/>
                <a:gd name="T44" fmla="*/ 20 w 69"/>
                <a:gd name="T45" fmla="*/ 29 h 43"/>
                <a:gd name="T46" fmla="*/ 14 w 69"/>
                <a:gd name="T47" fmla="*/ 25 h 43"/>
                <a:gd name="T48" fmla="*/ 9 w 69"/>
                <a:gd name="T49" fmla="*/ 19 h 43"/>
                <a:gd name="T50" fmla="*/ 4 w 69"/>
                <a:gd name="T51" fmla="*/ 14 h 43"/>
                <a:gd name="T52" fmla="*/ 0 w 69"/>
                <a:gd name="T53" fmla="*/ 7 h 43"/>
                <a:gd name="T54" fmla="*/ 16 w 69"/>
                <a:gd name="T55" fmla="*/ 0 h 43"/>
                <a:gd name="T56" fmla="*/ 16 w 69"/>
                <a:gd name="T57" fmla="*/ 0 h 4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9"/>
                <a:gd name="T88" fmla="*/ 0 h 43"/>
                <a:gd name="T89" fmla="*/ 69 w 69"/>
                <a:gd name="T90" fmla="*/ 43 h 4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9" h="43">
                  <a:moveTo>
                    <a:pt x="16" y="0"/>
                  </a:moveTo>
                  <a:lnTo>
                    <a:pt x="18" y="2"/>
                  </a:lnTo>
                  <a:lnTo>
                    <a:pt x="20" y="7"/>
                  </a:lnTo>
                  <a:lnTo>
                    <a:pt x="25" y="11"/>
                  </a:lnTo>
                  <a:lnTo>
                    <a:pt x="28" y="12"/>
                  </a:lnTo>
                  <a:lnTo>
                    <a:pt x="31" y="15"/>
                  </a:lnTo>
                  <a:lnTo>
                    <a:pt x="35" y="18"/>
                  </a:lnTo>
                  <a:lnTo>
                    <a:pt x="41" y="21"/>
                  </a:lnTo>
                  <a:lnTo>
                    <a:pt x="45" y="21"/>
                  </a:lnTo>
                  <a:lnTo>
                    <a:pt x="52" y="23"/>
                  </a:lnTo>
                  <a:lnTo>
                    <a:pt x="58" y="23"/>
                  </a:lnTo>
                  <a:lnTo>
                    <a:pt x="66" y="25"/>
                  </a:lnTo>
                  <a:lnTo>
                    <a:pt x="69" y="43"/>
                  </a:lnTo>
                  <a:lnTo>
                    <a:pt x="66" y="43"/>
                  </a:lnTo>
                  <a:lnTo>
                    <a:pt x="60" y="43"/>
                  </a:lnTo>
                  <a:lnTo>
                    <a:pt x="56" y="42"/>
                  </a:lnTo>
                  <a:lnTo>
                    <a:pt x="52" y="42"/>
                  </a:lnTo>
                  <a:lnTo>
                    <a:pt x="46" y="42"/>
                  </a:lnTo>
                  <a:lnTo>
                    <a:pt x="42" y="40"/>
                  </a:lnTo>
                  <a:lnTo>
                    <a:pt x="37" y="37"/>
                  </a:lnTo>
                  <a:lnTo>
                    <a:pt x="30" y="35"/>
                  </a:lnTo>
                  <a:lnTo>
                    <a:pt x="24" y="32"/>
                  </a:lnTo>
                  <a:lnTo>
                    <a:pt x="20" y="29"/>
                  </a:lnTo>
                  <a:lnTo>
                    <a:pt x="14" y="25"/>
                  </a:lnTo>
                  <a:lnTo>
                    <a:pt x="9" y="19"/>
                  </a:lnTo>
                  <a:lnTo>
                    <a:pt x="4" y="14"/>
                  </a:lnTo>
                  <a:lnTo>
                    <a:pt x="0" y="7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72" name="Freeform 216"/>
            <p:cNvSpPr>
              <a:spLocks/>
            </p:cNvSpPr>
            <p:nvPr/>
          </p:nvSpPr>
          <p:spPr bwMode="auto">
            <a:xfrm>
              <a:off x="2140" y="2455"/>
              <a:ext cx="95" cy="105"/>
            </a:xfrm>
            <a:custGeom>
              <a:avLst/>
              <a:gdLst>
                <a:gd name="T0" fmla="*/ 95 w 95"/>
                <a:gd name="T1" fmla="*/ 7 h 105"/>
                <a:gd name="T2" fmla="*/ 95 w 95"/>
                <a:gd name="T3" fmla="*/ 7 h 105"/>
                <a:gd name="T4" fmla="*/ 93 w 95"/>
                <a:gd name="T5" fmla="*/ 11 h 105"/>
                <a:gd name="T6" fmla="*/ 92 w 95"/>
                <a:gd name="T7" fmla="*/ 14 h 105"/>
                <a:gd name="T8" fmla="*/ 91 w 95"/>
                <a:gd name="T9" fmla="*/ 19 h 105"/>
                <a:gd name="T10" fmla="*/ 89 w 95"/>
                <a:gd name="T11" fmla="*/ 25 h 105"/>
                <a:gd name="T12" fmla="*/ 86 w 95"/>
                <a:gd name="T13" fmla="*/ 32 h 105"/>
                <a:gd name="T14" fmla="*/ 82 w 95"/>
                <a:gd name="T15" fmla="*/ 40 h 105"/>
                <a:gd name="T16" fmla="*/ 79 w 95"/>
                <a:gd name="T17" fmla="*/ 49 h 105"/>
                <a:gd name="T18" fmla="*/ 72 w 95"/>
                <a:gd name="T19" fmla="*/ 56 h 105"/>
                <a:gd name="T20" fmla="*/ 67 w 95"/>
                <a:gd name="T21" fmla="*/ 64 h 105"/>
                <a:gd name="T22" fmla="*/ 60 w 95"/>
                <a:gd name="T23" fmla="*/ 72 h 105"/>
                <a:gd name="T24" fmla="*/ 53 w 95"/>
                <a:gd name="T25" fmla="*/ 81 h 105"/>
                <a:gd name="T26" fmla="*/ 44 w 95"/>
                <a:gd name="T27" fmla="*/ 88 h 105"/>
                <a:gd name="T28" fmla="*/ 35 w 95"/>
                <a:gd name="T29" fmla="*/ 93 h 105"/>
                <a:gd name="T30" fmla="*/ 23 w 95"/>
                <a:gd name="T31" fmla="*/ 100 h 105"/>
                <a:gd name="T32" fmla="*/ 12 w 95"/>
                <a:gd name="T33" fmla="*/ 105 h 105"/>
                <a:gd name="T34" fmla="*/ 0 w 95"/>
                <a:gd name="T35" fmla="*/ 92 h 105"/>
                <a:gd name="T36" fmla="*/ 0 w 95"/>
                <a:gd name="T37" fmla="*/ 91 h 105"/>
                <a:gd name="T38" fmla="*/ 1 w 95"/>
                <a:gd name="T39" fmla="*/ 89 h 105"/>
                <a:gd name="T40" fmla="*/ 5 w 95"/>
                <a:gd name="T41" fmla="*/ 88 h 105"/>
                <a:gd name="T42" fmla="*/ 9 w 95"/>
                <a:gd name="T43" fmla="*/ 88 h 105"/>
                <a:gd name="T44" fmla="*/ 15 w 95"/>
                <a:gd name="T45" fmla="*/ 84 h 105"/>
                <a:gd name="T46" fmla="*/ 21 w 95"/>
                <a:gd name="T47" fmla="*/ 82 h 105"/>
                <a:gd name="T48" fmla="*/ 29 w 95"/>
                <a:gd name="T49" fmla="*/ 78 h 105"/>
                <a:gd name="T50" fmla="*/ 36 w 95"/>
                <a:gd name="T51" fmla="*/ 74 h 105"/>
                <a:gd name="T52" fmla="*/ 43 w 95"/>
                <a:gd name="T53" fmla="*/ 68 h 105"/>
                <a:gd name="T54" fmla="*/ 49 w 95"/>
                <a:gd name="T55" fmla="*/ 61 h 105"/>
                <a:gd name="T56" fmla="*/ 56 w 95"/>
                <a:gd name="T57" fmla="*/ 54 h 105"/>
                <a:gd name="T58" fmla="*/ 63 w 95"/>
                <a:gd name="T59" fmla="*/ 46 h 105"/>
                <a:gd name="T60" fmla="*/ 68 w 95"/>
                <a:gd name="T61" fmla="*/ 35 h 105"/>
                <a:gd name="T62" fmla="*/ 74 w 95"/>
                <a:gd name="T63" fmla="*/ 25 h 105"/>
                <a:gd name="T64" fmla="*/ 78 w 95"/>
                <a:gd name="T65" fmla="*/ 12 h 105"/>
                <a:gd name="T66" fmla="*/ 81 w 95"/>
                <a:gd name="T67" fmla="*/ 0 h 105"/>
                <a:gd name="T68" fmla="*/ 95 w 95"/>
                <a:gd name="T69" fmla="*/ 7 h 105"/>
                <a:gd name="T70" fmla="*/ 95 w 95"/>
                <a:gd name="T71" fmla="*/ 7 h 10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5"/>
                <a:gd name="T109" fmla="*/ 0 h 105"/>
                <a:gd name="T110" fmla="*/ 95 w 95"/>
                <a:gd name="T111" fmla="*/ 105 h 10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5" h="105">
                  <a:moveTo>
                    <a:pt x="95" y="7"/>
                  </a:moveTo>
                  <a:lnTo>
                    <a:pt x="95" y="7"/>
                  </a:lnTo>
                  <a:lnTo>
                    <a:pt x="93" y="11"/>
                  </a:lnTo>
                  <a:lnTo>
                    <a:pt x="92" y="14"/>
                  </a:lnTo>
                  <a:lnTo>
                    <a:pt x="91" y="19"/>
                  </a:lnTo>
                  <a:lnTo>
                    <a:pt x="89" y="25"/>
                  </a:lnTo>
                  <a:lnTo>
                    <a:pt x="86" y="32"/>
                  </a:lnTo>
                  <a:lnTo>
                    <a:pt x="82" y="40"/>
                  </a:lnTo>
                  <a:lnTo>
                    <a:pt x="79" y="49"/>
                  </a:lnTo>
                  <a:lnTo>
                    <a:pt x="72" y="56"/>
                  </a:lnTo>
                  <a:lnTo>
                    <a:pt x="67" y="64"/>
                  </a:lnTo>
                  <a:lnTo>
                    <a:pt x="60" y="72"/>
                  </a:lnTo>
                  <a:lnTo>
                    <a:pt x="53" y="81"/>
                  </a:lnTo>
                  <a:lnTo>
                    <a:pt x="44" y="88"/>
                  </a:lnTo>
                  <a:lnTo>
                    <a:pt x="35" y="93"/>
                  </a:lnTo>
                  <a:lnTo>
                    <a:pt x="23" y="100"/>
                  </a:lnTo>
                  <a:lnTo>
                    <a:pt x="12" y="105"/>
                  </a:lnTo>
                  <a:lnTo>
                    <a:pt x="0" y="92"/>
                  </a:lnTo>
                  <a:lnTo>
                    <a:pt x="0" y="91"/>
                  </a:lnTo>
                  <a:lnTo>
                    <a:pt x="1" y="89"/>
                  </a:lnTo>
                  <a:lnTo>
                    <a:pt x="5" y="88"/>
                  </a:lnTo>
                  <a:lnTo>
                    <a:pt x="9" y="88"/>
                  </a:lnTo>
                  <a:lnTo>
                    <a:pt x="15" y="84"/>
                  </a:lnTo>
                  <a:lnTo>
                    <a:pt x="21" y="82"/>
                  </a:lnTo>
                  <a:lnTo>
                    <a:pt x="29" y="78"/>
                  </a:lnTo>
                  <a:lnTo>
                    <a:pt x="36" y="74"/>
                  </a:lnTo>
                  <a:lnTo>
                    <a:pt x="43" y="68"/>
                  </a:lnTo>
                  <a:lnTo>
                    <a:pt x="49" y="61"/>
                  </a:lnTo>
                  <a:lnTo>
                    <a:pt x="56" y="54"/>
                  </a:lnTo>
                  <a:lnTo>
                    <a:pt x="63" y="46"/>
                  </a:lnTo>
                  <a:lnTo>
                    <a:pt x="68" y="35"/>
                  </a:lnTo>
                  <a:lnTo>
                    <a:pt x="74" y="25"/>
                  </a:lnTo>
                  <a:lnTo>
                    <a:pt x="78" y="12"/>
                  </a:lnTo>
                  <a:lnTo>
                    <a:pt x="81" y="0"/>
                  </a:lnTo>
                  <a:lnTo>
                    <a:pt x="95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73" name="Freeform 217"/>
            <p:cNvSpPr>
              <a:spLocks/>
            </p:cNvSpPr>
            <p:nvPr/>
          </p:nvSpPr>
          <p:spPr bwMode="auto">
            <a:xfrm>
              <a:off x="2806" y="2658"/>
              <a:ext cx="39" cy="170"/>
            </a:xfrm>
            <a:custGeom>
              <a:avLst/>
              <a:gdLst>
                <a:gd name="T0" fmla="*/ 7 w 39"/>
                <a:gd name="T1" fmla="*/ 1 h 170"/>
                <a:gd name="T2" fmla="*/ 14 w 39"/>
                <a:gd name="T3" fmla="*/ 0 h 170"/>
                <a:gd name="T4" fmla="*/ 14 w 39"/>
                <a:gd name="T5" fmla="*/ 4 h 170"/>
                <a:gd name="T6" fmla="*/ 18 w 39"/>
                <a:gd name="T7" fmla="*/ 2 h 170"/>
                <a:gd name="T8" fmla="*/ 22 w 39"/>
                <a:gd name="T9" fmla="*/ 4 h 170"/>
                <a:gd name="T10" fmla="*/ 20 w 39"/>
                <a:gd name="T11" fmla="*/ 7 h 170"/>
                <a:gd name="T12" fmla="*/ 22 w 39"/>
                <a:gd name="T13" fmla="*/ 8 h 170"/>
                <a:gd name="T14" fmla="*/ 18 w 39"/>
                <a:gd name="T15" fmla="*/ 11 h 170"/>
                <a:gd name="T16" fmla="*/ 18 w 39"/>
                <a:gd name="T17" fmla="*/ 19 h 170"/>
                <a:gd name="T18" fmla="*/ 22 w 39"/>
                <a:gd name="T19" fmla="*/ 15 h 170"/>
                <a:gd name="T20" fmla="*/ 24 w 39"/>
                <a:gd name="T21" fmla="*/ 23 h 170"/>
                <a:gd name="T22" fmla="*/ 20 w 39"/>
                <a:gd name="T23" fmla="*/ 23 h 170"/>
                <a:gd name="T24" fmla="*/ 22 w 39"/>
                <a:gd name="T25" fmla="*/ 29 h 170"/>
                <a:gd name="T26" fmla="*/ 14 w 39"/>
                <a:gd name="T27" fmla="*/ 30 h 170"/>
                <a:gd name="T28" fmla="*/ 17 w 39"/>
                <a:gd name="T29" fmla="*/ 36 h 170"/>
                <a:gd name="T30" fmla="*/ 20 w 39"/>
                <a:gd name="T31" fmla="*/ 35 h 170"/>
                <a:gd name="T32" fmla="*/ 21 w 39"/>
                <a:gd name="T33" fmla="*/ 43 h 170"/>
                <a:gd name="T34" fmla="*/ 18 w 39"/>
                <a:gd name="T35" fmla="*/ 43 h 170"/>
                <a:gd name="T36" fmla="*/ 21 w 39"/>
                <a:gd name="T37" fmla="*/ 46 h 170"/>
                <a:gd name="T38" fmla="*/ 25 w 39"/>
                <a:gd name="T39" fmla="*/ 50 h 170"/>
                <a:gd name="T40" fmla="*/ 21 w 39"/>
                <a:gd name="T41" fmla="*/ 51 h 170"/>
                <a:gd name="T42" fmla="*/ 25 w 39"/>
                <a:gd name="T43" fmla="*/ 54 h 170"/>
                <a:gd name="T44" fmla="*/ 25 w 39"/>
                <a:gd name="T45" fmla="*/ 61 h 170"/>
                <a:gd name="T46" fmla="*/ 21 w 39"/>
                <a:gd name="T47" fmla="*/ 57 h 170"/>
                <a:gd name="T48" fmla="*/ 20 w 39"/>
                <a:gd name="T49" fmla="*/ 61 h 170"/>
                <a:gd name="T50" fmla="*/ 24 w 39"/>
                <a:gd name="T51" fmla="*/ 64 h 170"/>
                <a:gd name="T52" fmla="*/ 21 w 39"/>
                <a:gd name="T53" fmla="*/ 67 h 170"/>
                <a:gd name="T54" fmla="*/ 25 w 39"/>
                <a:gd name="T55" fmla="*/ 70 h 170"/>
                <a:gd name="T56" fmla="*/ 25 w 39"/>
                <a:gd name="T57" fmla="*/ 75 h 170"/>
                <a:gd name="T58" fmla="*/ 17 w 39"/>
                <a:gd name="T59" fmla="*/ 75 h 170"/>
                <a:gd name="T60" fmla="*/ 20 w 39"/>
                <a:gd name="T61" fmla="*/ 79 h 170"/>
                <a:gd name="T62" fmla="*/ 20 w 39"/>
                <a:gd name="T63" fmla="*/ 86 h 170"/>
                <a:gd name="T64" fmla="*/ 13 w 39"/>
                <a:gd name="T65" fmla="*/ 92 h 170"/>
                <a:gd name="T66" fmla="*/ 13 w 39"/>
                <a:gd name="T67" fmla="*/ 100 h 170"/>
                <a:gd name="T68" fmla="*/ 14 w 39"/>
                <a:gd name="T69" fmla="*/ 102 h 170"/>
                <a:gd name="T70" fmla="*/ 13 w 39"/>
                <a:gd name="T71" fmla="*/ 105 h 170"/>
                <a:gd name="T72" fmla="*/ 14 w 39"/>
                <a:gd name="T73" fmla="*/ 109 h 170"/>
                <a:gd name="T74" fmla="*/ 14 w 39"/>
                <a:gd name="T75" fmla="*/ 106 h 170"/>
                <a:gd name="T76" fmla="*/ 18 w 39"/>
                <a:gd name="T77" fmla="*/ 113 h 170"/>
                <a:gd name="T78" fmla="*/ 14 w 39"/>
                <a:gd name="T79" fmla="*/ 113 h 170"/>
                <a:gd name="T80" fmla="*/ 18 w 39"/>
                <a:gd name="T81" fmla="*/ 120 h 170"/>
                <a:gd name="T82" fmla="*/ 29 w 39"/>
                <a:gd name="T83" fmla="*/ 124 h 170"/>
                <a:gd name="T84" fmla="*/ 36 w 39"/>
                <a:gd name="T85" fmla="*/ 137 h 170"/>
                <a:gd name="T86" fmla="*/ 32 w 39"/>
                <a:gd name="T87" fmla="*/ 135 h 170"/>
                <a:gd name="T88" fmla="*/ 31 w 39"/>
                <a:gd name="T89" fmla="*/ 141 h 170"/>
                <a:gd name="T90" fmla="*/ 35 w 39"/>
                <a:gd name="T91" fmla="*/ 141 h 170"/>
                <a:gd name="T92" fmla="*/ 32 w 39"/>
                <a:gd name="T93" fmla="*/ 147 h 170"/>
                <a:gd name="T94" fmla="*/ 39 w 39"/>
                <a:gd name="T95" fmla="*/ 147 h 170"/>
                <a:gd name="T96" fmla="*/ 39 w 39"/>
                <a:gd name="T97" fmla="*/ 154 h 170"/>
                <a:gd name="T98" fmla="*/ 35 w 39"/>
                <a:gd name="T99" fmla="*/ 151 h 170"/>
                <a:gd name="T100" fmla="*/ 32 w 39"/>
                <a:gd name="T101" fmla="*/ 158 h 170"/>
                <a:gd name="T102" fmla="*/ 38 w 39"/>
                <a:gd name="T103" fmla="*/ 159 h 170"/>
                <a:gd name="T104" fmla="*/ 34 w 39"/>
                <a:gd name="T105" fmla="*/ 162 h 170"/>
                <a:gd name="T106" fmla="*/ 36 w 39"/>
                <a:gd name="T107" fmla="*/ 169 h 170"/>
                <a:gd name="T108" fmla="*/ 0 w 39"/>
                <a:gd name="T109" fmla="*/ 170 h 170"/>
                <a:gd name="T110" fmla="*/ 7 w 39"/>
                <a:gd name="T111" fmla="*/ 1 h 170"/>
                <a:gd name="T112" fmla="*/ 7 w 39"/>
                <a:gd name="T113" fmla="*/ 1 h 1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9"/>
                <a:gd name="T172" fmla="*/ 0 h 170"/>
                <a:gd name="T173" fmla="*/ 39 w 39"/>
                <a:gd name="T174" fmla="*/ 170 h 17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9" h="170">
                  <a:moveTo>
                    <a:pt x="7" y="1"/>
                  </a:moveTo>
                  <a:lnTo>
                    <a:pt x="14" y="0"/>
                  </a:lnTo>
                  <a:lnTo>
                    <a:pt x="14" y="4"/>
                  </a:lnTo>
                  <a:lnTo>
                    <a:pt x="18" y="2"/>
                  </a:lnTo>
                  <a:lnTo>
                    <a:pt x="22" y="4"/>
                  </a:lnTo>
                  <a:lnTo>
                    <a:pt x="20" y="7"/>
                  </a:lnTo>
                  <a:lnTo>
                    <a:pt x="22" y="8"/>
                  </a:lnTo>
                  <a:lnTo>
                    <a:pt x="18" y="11"/>
                  </a:lnTo>
                  <a:lnTo>
                    <a:pt x="18" y="19"/>
                  </a:lnTo>
                  <a:lnTo>
                    <a:pt x="22" y="15"/>
                  </a:lnTo>
                  <a:lnTo>
                    <a:pt x="24" y="23"/>
                  </a:lnTo>
                  <a:lnTo>
                    <a:pt x="20" y="23"/>
                  </a:lnTo>
                  <a:lnTo>
                    <a:pt x="22" y="29"/>
                  </a:lnTo>
                  <a:lnTo>
                    <a:pt x="14" y="30"/>
                  </a:lnTo>
                  <a:lnTo>
                    <a:pt x="17" y="36"/>
                  </a:lnTo>
                  <a:lnTo>
                    <a:pt x="20" y="35"/>
                  </a:lnTo>
                  <a:lnTo>
                    <a:pt x="21" y="43"/>
                  </a:lnTo>
                  <a:lnTo>
                    <a:pt x="18" y="43"/>
                  </a:lnTo>
                  <a:lnTo>
                    <a:pt x="21" y="46"/>
                  </a:lnTo>
                  <a:lnTo>
                    <a:pt x="25" y="50"/>
                  </a:lnTo>
                  <a:lnTo>
                    <a:pt x="21" y="51"/>
                  </a:lnTo>
                  <a:lnTo>
                    <a:pt x="25" y="54"/>
                  </a:lnTo>
                  <a:lnTo>
                    <a:pt x="25" y="61"/>
                  </a:lnTo>
                  <a:lnTo>
                    <a:pt x="21" y="57"/>
                  </a:lnTo>
                  <a:lnTo>
                    <a:pt x="20" y="61"/>
                  </a:lnTo>
                  <a:lnTo>
                    <a:pt x="24" y="64"/>
                  </a:lnTo>
                  <a:lnTo>
                    <a:pt x="21" y="67"/>
                  </a:lnTo>
                  <a:lnTo>
                    <a:pt x="25" y="70"/>
                  </a:lnTo>
                  <a:lnTo>
                    <a:pt x="25" y="75"/>
                  </a:lnTo>
                  <a:lnTo>
                    <a:pt x="17" y="75"/>
                  </a:lnTo>
                  <a:lnTo>
                    <a:pt x="20" y="79"/>
                  </a:lnTo>
                  <a:lnTo>
                    <a:pt x="20" y="86"/>
                  </a:lnTo>
                  <a:lnTo>
                    <a:pt x="13" y="92"/>
                  </a:lnTo>
                  <a:lnTo>
                    <a:pt x="13" y="100"/>
                  </a:lnTo>
                  <a:lnTo>
                    <a:pt x="14" y="102"/>
                  </a:lnTo>
                  <a:lnTo>
                    <a:pt x="13" y="105"/>
                  </a:lnTo>
                  <a:lnTo>
                    <a:pt x="14" y="109"/>
                  </a:lnTo>
                  <a:lnTo>
                    <a:pt x="14" y="106"/>
                  </a:lnTo>
                  <a:lnTo>
                    <a:pt x="18" y="113"/>
                  </a:lnTo>
                  <a:lnTo>
                    <a:pt x="14" y="113"/>
                  </a:lnTo>
                  <a:lnTo>
                    <a:pt x="18" y="120"/>
                  </a:lnTo>
                  <a:lnTo>
                    <a:pt x="29" y="124"/>
                  </a:lnTo>
                  <a:lnTo>
                    <a:pt x="36" y="137"/>
                  </a:lnTo>
                  <a:lnTo>
                    <a:pt x="32" y="135"/>
                  </a:lnTo>
                  <a:lnTo>
                    <a:pt x="31" y="141"/>
                  </a:lnTo>
                  <a:lnTo>
                    <a:pt x="35" y="141"/>
                  </a:lnTo>
                  <a:lnTo>
                    <a:pt x="32" y="147"/>
                  </a:lnTo>
                  <a:lnTo>
                    <a:pt x="39" y="147"/>
                  </a:lnTo>
                  <a:lnTo>
                    <a:pt x="39" y="154"/>
                  </a:lnTo>
                  <a:lnTo>
                    <a:pt x="35" y="151"/>
                  </a:lnTo>
                  <a:lnTo>
                    <a:pt x="32" y="158"/>
                  </a:lnTo>
                  <a:lnTo>
                    <a:pt x="38" y="159"/>
                  </a:lnTo>
                  <a:lnTo>
                    <a:pt x="34" y="162"/>
                  </a:lnTo>
                  <a:lnTo>
                    <a:pt x="36" y="169"/>
                  </a:lnTo>
                  <a:lnTo>
                    <a:pt x="0" y="170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E6B3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74" name="Freeform 218"/>
            <p:cNvSpPr>
              <a:spLocks/>
            </p:cNvSpPr>
            <p:nvPr/>
          </p:nvSpPr>
          <p:spPr bwMode="auto">
            <a:xfrm>
              <a:off x="2291" y="2275"/>
              <a:ext cx="529" cy="832"/>
            </a:xfrm>
            <a:custGeom>
              <a:avLst/>
              <a:gdLst>
                <a:gd name="T0" fmla="*/ 0 w 529"/>
                <a:gd name="T1" fmla="*/ 61 h 832"/>
                <a:gd name="T2" fmla="*/ 0 w 529"/>
                <a:gd name="T3" fmla="*/ 0 h 832"/>
                <a:gd name="T4" fmla="*/ 67 w 529"/>
                <a:gd name="T5" fmla="*/ 3 h 832"/>
                <a:gd name="T6" fmla="*/ 529 w 529"/>
                <a:gd name="T7" fmla="*/ 195 h 832"/>
                <a:gd name="T8" fmla="*/ 518 w 529"/>
                <a:gd name="T9" fmla="*/ 831 h 832"/>
                <a:gd name="T10" fmla="*/ 458 w 529"/>
                <a:gd name="T11" fmla="*/ 832 h 832"/>
                <a:gd name="T12" fmla="*/ 393 w 529"/>
                <a:gd name="T13" fmla="*/ 790 h 832"/>
                <a:gd name="T14" fmla="*/ 397 w 529"/>
                <a:gd name="T15" fmla="*/ 758 h 832"/>
                <a:gd name="T16" fmla="*/ 463 w 529"/>
                <a:gd name="T17" fmla="*/ 799 h 832"/>
                <a:gd name="T18" fmla="*/ 502 w 529"/>
                <a:gd name="T19" fmla="*/ 799 h 832"/>
                <a:gd name="T20" fmla="*/ 487 w 529"/>
                <a:gd name="T21" fmla="*/ 208 h 832"/>
                <a:gd name="T22" fmla="*/ 68 w 529"/>
                <a:gd name="T23" fmla="*/ 26 h 832"/>
                <a:gd name="T24" fmla="*/ 26 w 529"/>
                <a:gd name="T25" fmla="*/ 24 h 832"/>
                <a:gd name="T26" fmla="*/ 25 w 529"/>
                <a:gd name="T27" fmla="*/ 75 h 832"/>
                <a:gd name="T28" fmla="*/ 0 w 529"/>
                <a:gd name="T29" fmla="*/ 61 h 832"/>
                <a:gd name="T30" fmla="*/ 0 w 529"/>
                <a:gd name="T31" fmla="*/ 61 h 83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29"/>
                <a:gd name="T49" fmla="*/ 0 h 832"/>
                <a:gd name="T50" fmla="*/ 529 w 529"/>
                <a:gd name="T51" fmla="*/ 832 h 83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29" h="832">
                  <a:moveTo>
                    <a:pt x="0" y="61"/>
                  </a:moveTo>
                  <a:lnTo>
                    <a:pt x="0" y="0"/>
                  </a:lnTo>
                  <a:lnTo>
                    <a:pt x="67" y="3"/>
                  </a:lnTo>
                  <a:lnTo>
                    <a:pt x="529" y="195"/>
                  </a:lnTo>
                  <a:lnTo>
                    <a:pt x="518" y="831"/>
                  </a:lnTo>
                  <a:lnTo>
                    <a:pt x="458" y="832"/>
                  </a:lnTo>
                  <a:lnTo>
                    <a:pt x="393" y="790"/>
                  </a:lnTo>
                  <a:lnTo>
                    <a:pt x="397" y="758"/>
                  </a:lnTo>
                  <a:lnTo>
                    <a:pt x="463" y="799"/>
                  </a:lnTo>
                  <a:lnTo>
                    <a:pt x="502" y="799"/>
                  </a:lnTo>
                  <a:lnTo>
                    <a:pt x="487" y="208"/>
                  </a:lnTo>
                  <a:lnTo>
                    <a:pt x="68" y="26"/>
                  </a:lnTo>
                  <a:lnTo>
                    <a:pt x="26" y="24"/>
                  </a:lnTo>
                  <a:lnTo>
                    <a:pt x="25" y="75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75" name="Freeform 219"/>
            <p:cNvSpPr>
              <a:spLocks/>
            </p:cNvSpPr>
            <p:nvPr/>
          </p:nvSpPr>
          <p:spPr bwMode="auto">
            <a:xfrm>
              <a:off x="2298" y="2295"/>
              <a:ext cx="497" cy="795"/>
            </a:xfrm>
            <a:custGeom>
              <a:avLst/>
              <a:gdLst>
                <a:gd name="T0" fmla="*/ 21 w 497"/>
                <a:gd name="T1" fmla="*/ 0 h 795"/>
                <a:gd name="T2" fmla="*/ 430 w 497"/>
                <a:gd name="T3" fmla="*/ 185 h 795"/>
                <a:gd name="T4" fmla="*/ 483 w 497"/>
                <a:gd name="T5" fmla="*/ 179 h 795"/>
                <a:gd name="T6" fmla="*/ 497 w 497"/>
                <a:gd name="T7" fmla="*/ 202 h 795"/>
                <a:gd name="T8" fmla="*/ 439 w 497"/>
                <a:gd name="T9" fmla="*/ 206 h 795"/>
                <a:gd name="T10" fmla="*/ 452 w 497"/>
                <a:gd name="T11" fmla="*/ 795 h 795"/>
                <a:gd name="T12" fmla="*/ 417 w 497"/>
                <a:gd name="T13" fmla="*/ 779 h 795"/>
                <a:gd name="T14" fmla="*/ 407 w 497"/>
                <a:gd name="T15" fmla="*/ 213 h 795"/>
                <a:gd name="T16" fmla="*/ 0 w 497"/>
                <a:gd name="T17" fmla="*/ 15 h 795"/>
                <a:gd name="T18" fmla="*/ 21 w 497"/>
                <a:gd name="T19" fmla="*/ 0 h 795"/>
                <a:gd name="T20" fmla="*/ 21 w 497"/>
                <a:gd name="T21" fmla="*/ 0 h 79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97"/>
                <a:gd name="T34" fmla="*/ 0 h 795"/>
                <a:gd name="T35" fmla="*/ 497 w 497"/>
                <a:gd name="T36" fmla="*/ 795 h 79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97" h="795">
                  <a:moveTo>
                    <a:pt x="21" y="0"/>
                  </a:moveTo>
                  <a:lnTo>
                    <a:pt x="430" y="185"/>
                  </a:lnTo>
                  <a:lnTo>
                    <a:pt x="483" y="179"/>
                  </a:lnTo>
                  <a:lnTo>
                    <a:pt x="497" y="202"/>
                  </a:lnTo>
                  <a:lnTo>
                    <a:pt x="439" y="206"/>
                  </a:lnTo>
                  <a:lnTo>
                    <a:pt x="452" y="795"/>
                  </a:lnTo>
                  <a:lnTo>
                    <a:pt x="417" y="779"/>
                  </a:lnTo>
                  <a:lnTo>
                    <a:pt x="407" y="213"/>
                  </a:lnTo>
                  <a:lnTo>
                    <a:pt x="0" y="1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76" name="Freeform 221"/>
            <p:cNvSpPr>
              <a:spLocks/>
            </p:cNvSpPr>
            <p:nvPr/>
          </p:nvSpPr>
          <p:spPr bwMode="auto">
            <a:xfrm>
              <a:off x="3373" y="2760"/>
              <a:ext cx="226" cy="293"/>
            </a:xfrm>
            <a:custGeom>
              <a:avLst/>
              <a:gdLst>
                <a:gd name="T0" fmla="*/ 30 w 226"/>
                <a:gd name="T1" fmla="*/ 21 h 293"/>
                <a:gd name="T2" fmla="*/ 30 w 226"/>
                <a:gd name="T3" fmla="*/ 31 h 293"/>
                <a:gd name="T4" fmla="*/ 27 w 226"/>
                <a:gd name="T5" fmla="*/ 42 h 293"/>
                <a:gd name="T6" fmla="*/ 37 w 226"/>
                <a:gd name="T7" fmla="*/ 54 h 293"/>
                <a:gd name="T8" fmla="*/ 35 w 226"/>
                <a:gd name="T9" fmla="*/ 66 h 293"/>
                <a:gd name="T10" fmla="*/ 35 w 226"/>
                <a:gd name="T11" fmla="*/ 78 h 293"/>
                <a:gd name="T12" fmla="*/ 45 w 226"/>
                <a:gd name="T13" fmla="*/ 85 h 293"/>
                <a:gd name="T14" fmla="*/ 46 w 226"/>
                <a:gd name="T15" fmla="*/ 92 h 293"/>
                <a:gd name="T16" fmla="*/ 45 w 226"/>
                <a:gd name="T17" fmla="*/ 106 h 293"/>
                <a:gd name="T18" fmla="*/ 52 w 226"/>
                <a:gd name="T19" fmla="*/ 115 h 293"/>
                <a:gd name="T20" fmla="*/ 55 w 226"/>
                <a:gd name="T21" fmla="*/ 123 h 293"/>
                <a:gd name="T22" fmla="*/ 58 w 226"/>
                <a:gd name="T23" fmla="*/ 140 h 293"/>
                <a:gd name="T24" fmla="*/ 69 w 226"/>
                <a:gd name="T25" fmla="*/ 152 h 293"/>
                <a:gd name="T26" fmla="*/ 74 w 226"/>
                <a:gd name="T27" fmla="*/ 166 h 293"/>
                <a:gd name="T28" fmla="*/ 83 w 226"/>
                <a:gd name="T29" fmla="*/ 171 h 293"/>
                <a:gd name="T30" fmla="*/ 90 w 226"/>
                <a:gd name="T31" fmla="*/ 180 h 293"/>
                <a:gd name="T32" fmla="*/ 95 w 226"/>
                <a:gd name="T33" fmla="*/ 195 h 293"/>
                <a:gd name="T34" fmla="*/ 105 w 226"/>
                <a:gd name="T35" fmla="*/ 197 h 293"/>
                <a:gd name="T36" fmla="*/ 115 w 226"/>
                <a:gd name="T37" fmla="*/ 207 h 293"/>
                <a:gd name="T38" fmla="*/ 121 w 226"/>
                <a:gd name="T39" fmla="*/ 216 h 293"/>
                <a:gd name="T40" fmla="*/ 130 w 226"/>
                <a:gd name="T41" fmla="*/ 218 h 293"/>
                <a:gd name="T42" fmla="*/ 143 w 226"/>
                <a:gd name="T43" fmla="*/ 227 h 293"/>
                <a:gd name="T44" fmla="*/ 149 w 226"/>
                <a:gd name="T45" fmla="*/ 238 h 293"/>
                <a:gd name="T46" fmla="*/ 163 w 226"/>
                <a:gd name="T47" fmla="*/ 245 h 293"/>
                <a:gd name="T48" fmla="*/ 172 w 226"/>
                <a:gd name="T49" fmla="*/ 251 h 293"/>
                <a:gd name="T50" fmla="*/ 181 w 226"/>
                <a:gd name="T51" fmla="*/ 262 h 293"/>
                <a:gd name="T52" fmla="*/ 196 w 226"/>
                <a:gd name="T53" fmla="*/ 259 h 293"/>
                <a:gd name="T54" fmla="*/ 207 w 226"/>
                <a:gd name="T55" fmla="*/ 269 h 293"/>
                <a:gd name="T56" fmla="*/ 226 w 226"/>
                <a:gd name="T57" fmla="*/ 280 h 293"/>
                <a:gd name="T58" fmla="*/ 107 w 226"/>
                <a:gd name="T59" fmla="*/ 238 h 293"/>
                <a:gd name="T60" fmla="*/ 0 w 226"/>
                <a:gd name="T61" fmla="*/ 40 h 293"/>
                <a:gd name="T62" fmla="*/ 13 w 226"/>
                <a:gd name="T63" fmla="*/ 3 h 293"/>
                <a:gd name="T64" fmla="*/ 21 w 226"/>
                <a:gd name="T65" fmla="*/ 5 h 293"/>
                <a:gd name="T66" fmla="*/ 27 w 226"/>
                <a:gd name="T67" fmla="*/ 8 h 293"/>
                <a:gd name="T68" fmla="*/ 28 w 226"/>
                <a:gd name="T69" fmla="*/ 10 h 29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26"/>
                <a:gd name="T106" fmla="*/ 0 h 293"/>
                <a:gd name="T107" fmla="*/ 226 w 226"/>
                <a:gd name="T108" fmla="*/ 293 h 29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26" h="293">
                  <a:moveTo>
                    <a:pt x="28" y="10"/>
                  </a:moveTo>
                  <a:lnTo>
                    <a:pt x="30" y="21"/>
                  </a:lnTo>
                  <a:lnTo>
                    <a:pt x="23" y="21"/>
                  </a:lnTo>
                  <a:lnTo>
                    <a:pt x="30" y="31"/>
                  </a:lnTo>
                  <a:lnTo>
                    <a:pt x="23" y="33"/>
                  </a:lnTo>
                  <a:lnTo>
                    <a:pt x="27" y="42"/>
                  </a:lnTo>
                  <a:lnTo>
                    <a:pt x="30" y="36"/>
                  </a:lnTo>
                  <a:lnTo>
                    <a:pt x="37" y="54"/>
                  </a:lnTo>
                  <a:lnTo>
                    <a:pt x="30" y="54"/>
                  </a:lnTo>
                  <a:lnTo>
                    <a:pt x="35" y="66"/>
                  </a:lnTo>
                  <a:lnTo>
                    <a:pt x="31" y="68"/>
                  </a:lnTo>
                  <a:lnTo>
                    <a:pt x="35" y="78"/>
                  </a:lnTo>
                  <a:lnTo>
                    <a:pt x="42" y="77"/>
                  </a:lnTo>
                  <a:lnTo>
                    <a:pt x="45" y="85"/>
                  </a:lnTo>
                  <a:lnTo>
                    <a:pt x="41" y="88"/>
                  </a:lnTo>
                  <a:lnTo>
                    <a:pt x="46" y="92"/>
                  </a:lnTo>
                  <a:lnTo>
                    <a:pt x="44" y="98"/>
                  </a:lnTo>
                  <a:lnTo>
                    <a:pt x="45" y="106"/>
                  </a:lnTo>
                  <a:lnTo>
                    <a:pt x="51" y="106"/>
                  </a:lnTo>
                  <a:lnTo>
                    <a:pt x="52" y="115"/>
                  </a:lnTo>
                  <a:lnTo>
                    <a:pt x="49" y="117"/>
                  </a:lnTo>
                  <a:lnTo>
                    <a:pt x="55" y="123"/>
                  </a:lnTo>
                  <a:lnTo>
                    <a:pt x="53" y="130"/>
                  </a:lnTo>
                  <a:lnTo>
                    <a:pt x="58" y="140"/>
                  </a:lnTo>
                  <a:lnTo>
                    <a:pt x="63" y="134"/>
                  </a:lnTo>
                  <a:lnTo>
                    <a:pt x="69" y="152"/>
                  </a:lnTo>
                  <a:lnTo>
                    <a:pt x="77" y="161"/>
                  </a:lnTo>
                  <a:lnTo>
                    <a:pt x="74" y="166"/>
                  </a:lnTo>
                  <a:lnTo>
                    <a:pt x="77" y="171"/>
                  </a:lnTo>
                  <a:lnTo>
                    <a:pt x="83" y="171"/>
                  </a:lnTo>
                  <a:lnTo>
                    <a:pt x="83" y="176"/>
                  </a:lnTo>
                  <a:lnTo>
                    <a:pt x="90" y="180"/>
                  </a:lnTo>
                  <a:lnTo>
                    <a:pt x="97" y="192"/>
                  </a:lnTo>
                  <a:lnTo>
                    <a:pt x="95" y="195"/>
                  </a:lnTo>
                  <a:lnTo>
                    <a:pt x="102" y="202"/>
                  </a:lnTo>
                  <a:lnTo>
                    <a:pt x="105" y="197"/>
                  </a:lnTo>
                  <a:lnTo>
                    <a:pt x="108" y="207"/>
                  </a:lnTo>
                  <a:lnTo>
                    <a:pt x="115" y="207"/>
                  </a:lnTo>
                  <a:lnTo>
                    <a:pt x="122" y="211"/>
                  </a:lnTo>
                  <a:lnTo>
                    <a:pt x="121" y="216"/>
                  </a:lnTo>
                  <a:lnTo>
                    <a:pt x="125" y="221"/>
                  </a:lnTo>
                  <a:lnTo>
                    <a:pt x="130" y="218"/>
                  </a:lnTo>
                  <a:lnTo>
                    <a:pt x="136" y="227"/>
                  </a:lnTo>
                  <a:lnTo>
                    <a:pt x="143" y="227"/>
                  </a:lnTo>
                  <a:lnTo>
                    <a:pt x="156" y="238"/>
                  </a:lnTo>
                  <a:lnTo>
                    <a:pt x="149" y="238"/>
                  </a:lnTo>
                  <a:lnTo>
                    <a:pt x="156" y="246"/>
                  </a:lnTo>
                  <a:lnTo>
                    <a:pt x="163" y="245"/>
                  </a:lnTo>
                  <a:lnTo>
                    <a:pt x="167" y="253"/>
                  </a:lnTo>
                  <a:lnTo>
                    <a:pt x="172" y="251"/>
                  </a:lnTo>
                  <a:lnTo>
                    <a:pt x="182" y="253"/>
                  </a:lnTo>
                  <a:lnTo>
                    <a:pt x="181" y="262"/>
                  </a:lnTo>
                  <a:lnTo>
                    <a:pt x="195" y="263"/>
                  </a:lnTo>
                  <a:lnTo>
                    <a:pt x="196" y="259"/>
                  </a:lnTo>
                  <a:lnTo>
                    <a:pt x="209" y="262"/>
                  </a:lnTo>
                  <a:lnTo>
                    <a:pt x="207" y="269"/>
                  </a:lnTo>
                  <a:lnTo>
                    <a:pt x="220" y="266"/>
                  </a:lnTo>
                  <a:lnTo>
                    <a:pt x="226" y="280"/>
                  </a:lnTo>
                  <a:lnTo>
                    <a:pt x="210" y="293"/>
                  </a:lnTo>
                  <a:lnTo>
                    <a:pt x="107" y="238"/>
                  </a:lnTo>
                  <a:lnTo>
                    <a:pt x="41" y="147"/>
                  </a:lnTo>
                  <a:lnTo>
                    <a:pt x="0" y="40"/>
                  </a:lnTo>
                  <a:lnTo>
                    <a:pt x="6" y="0"/>
                  </a:lnTo>
                  <a:lnTo>
                    <a:pt x="13" y="3"/>
                  </a:lnTo>
                  <a:lnTo>
                    <a:pt x="18" y="4"/>
                  </a:lnTo>
                  <a:lnTo>
                    <a:pt x="21" y="5"/>
                  </a:lnTo>
                  <a:lnTo>
                    <a:pt x="25" y="7"/>
                  </a:lnTo>
                  <a:lnTo>
                    <a:pt x="27" y="8"/>
                  </a:lnTo>
                  <a:lnTo>
                    <a:pt x="28" y="10"/>
                  </a:lnTo>
                  <a:close/>
                </a:path>
              </a:pathLst>
            </a:custGeom>
            <a:solidFill>
              <a:srgbClr val="8FCCF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77" name="Freeform 222"/>
            <p:cNvSpPr>
              <a:spLocks/>
            </p:cNvSpPr>
            <p:nvPr/>
          </p:nvSpPr>
          <p:spPr bwMode="auto">
            <a:xfrm>
              <a:off x="2406" y="2392"/>
              <a:ext cx="191" cy="404"/>
            </a:xfrm>
            <a:custGeom>
              <a:avLst/>
              <a:gdLst>
                <a:gd name="T0" fmla="*/ 190 w 191"/>
                <a:gd name="T1" fmla="*/ 386 h 404"/>
                <a:gd name="T2" fmla="*/ 88 w 191"/>
                <a:gd name="T3" fmla="*/ 387 h 404"/>
                <a:gd name="T4" fmla="*/ 18 w 191"/>
                <a:gd name="T5" fmla="*/ 345 h 404"/>
                <a:gd name="T6" fmla="*/ 21 w 191"/>
                <a:gd name="T7" fmla="*/ 260 h 404"/>
                <a:gd name="T8" fmla="*/ 96 w 191"/>
                <a:gd name="T9" fmla="*/ 263 h 404"/>
                <a:gd name="T10" fmla="*/ 172 w 191"/>
                <a:gd name="T11" fmla="*/ 309 h 404"/>
                <a:gd name="T12" fmla="*/ 191 w 191"/>
                <a:gd name="T13" fmla="*/ 302 h 404"/>
                <a:gd name="T14" fmla="*/ 99 w 191"/>
                <a:gd name="T15" fmla="*/ 249 h 404"/>
                <a:gd name="T16" fmla="*/ 85 w 191"/>
                <a:gd name="T17" fmla="*/ 249 h 404"/>
                <a:gd name="T18" fmla="*/ 85 w 191"/>
                <a:gd name="T19" fmla="*/ 30 h 404"/>
                <a:gd name="T20" fmla="*/ 21 w 191"/>
                <a:gd name="T21" fmla="*/ 0 h 404"/>
                <a:gd name="T22" fmla="*/ 0 w 191"/>
                <a:gd name="T23" fmla="*/ 7 h 404"/>
                <a:gd name="T24" fmla="*/ 63 w 191"/>
                <a:gd name="T25" fmla="*/ 42 h 404"/>
                <a:gd name="T26" fmla="*/ 60 w 191"/>
                <a:gd name="T27" fmla="*/ 249 h 404"/>
                <a:gd name="T28" fmla="*/ 5 w 191"/>
                <a:gd name="T29" fmla="*/ 247 h 404"/>
                <a:gd name="T30" fmla="*/ 2 w 191"/>
                <a:gd name="T31" fmla="*/ 351 h 404"/>
                <a:gd name="T32" fmla="*/ 86 w 191"/>
                <a:gd name="T33" fmla="*/ 404 h 404"/>
                <a:gd name="T34" fmla="*/ 191 w 191"/>
                <a:gd name="T35" fmla="*/ 401 h 404"/>
                <a:gd name="T36" fmla="*/ 190 w 191"/>
                <a:gd name="T37" fmla="*/ 386 h 404"/>
                <a:gd name="T38" fmla="*/ 190 w 191"/>
                <a:gd name="T39" fmla="*/ 386 h 40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91"/>
                <a:gd name="T61" fmla="*/ 0 h 404"/>
                <a:gd name="T62" fmla="*/ 191 w 191"/>
                <a:gd name="T63" fmla="*/ 404 h 40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91" h="404">
                  <a:moveTo>
                    <a:pt x="190" y="386"/>
                  </a:moveTo>
                  <a:lnTo>
                    <a:pt x="88" y="387"/>
                  </a:lnTo>
                  <a:lnTo>
                    <a:pt x="18" y="345"/>
                  </a:lnTo>
                  <a:lnTo>
                    <a:pt x="21" y="260"/>
                  </a:lnTo>
                  <a:lnTo>
                    <a:pt x="96" y="263"/>
                  </a:lnTo>
                  <a:lnTo>
                    <a:pt x="172" y="309"/>
                  </a:lnTo>
                  <a:lnTo>
                    <a:pt x="191" y="302"/>
                  </a:lnTo>
                  <a:lnTo>
                    <a:pt x="99" y="249"/>
                  </a:lnTo>
                  <a:lnTo>
                    <a:pt x="85" y="249"/>
                  </a:lnTo>
                  <a:lnTo>
                    <a:pt x="85" y="30"/>
                  </a:lnTo>
                  <a:lnTo>
                    <a:pt x="21" y="0"/>
                  </a:lnTo>
                  <a:lnTo>
                    <a:pt x="0" y="7"/>
                  </a:lnTo>
                  <a:lnTo>
                    <a:pt x="63" y="42"/>
                  </a:lnTo>
                  <a:lnTo>
                    <a:pt x="60" y="249"/>
                  </a:lnTo>
                  <a:lnTo>
                    <a:pt x="5" y="247"/>
                  </a:lnTo>
                  <a:lnTo>
                    <a:pt x="2" y="351"/>
                  </a:lnTo>
                  <a:lnTo>
                    <a:pt x="86" y="404"/>
                  </a:lnTo>
                  <a:lnTo>
                    <a:pt x="191" y="401"/>
                  </a:lnTo>
                  <a:lnTo>
                    <a:pt x="190" y="3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78" name="Freeform 223"/>
            <p:cNvSpPr>
              <a:spLocks/>
            </p:cNvSpPr>
            <p:nvPr/>
          </p:nvSpPr>
          <p:spPr bwMode="auto">
            <a:xfrm>
              <a:off x="3011" y="2925"/>
              <a:ext cx="96" cy="14"/>
            </a:xfrm>
            <a:custGeom>
              <a:avLst/>
              <a:gdLst>
                <a:gd name="T0" fmla="*/ 5 w 96"/>
                <a:gd name="T1" fmla="*/ 4 h 14"/>
                <a:gd name="T2" fmla="*/ 8 w 96"/>
                <a:gd name="T3" fmla="*/ 4 h 14"/>
                <a:gd name="T4" fmla="*/ 11 w 96"/>
                <a:gd name="T5" fmla="*/ 4 h 14"/>
                <a:gd name="T6" fmla="*/ 15 w 96"/>
                <a:gd name="T7" fmla="*/ 4 h 14"/>
                <a:gd name="T8" fmla="*/ 22 w 96"/>
                <a:gd name="T9" fmla="*/ 4 h 14"/>
                <a:gd name="T10" fmla="*/ 26 w 96"/>
                <a:gd name="T11" fmla="*/ 4 h 14"/>
                <a:gd name="T12" fmla="*/ 29 w 96"/>
                <a:gd name="T13" fmla="*/ 1 h 14"/>
                <a:gd name="T14" fmla="*/ 35 w 96"/>
                <a:gd name="T15" fmla="*/ 4 h 14"/>
                <a:gd name="T16" fmla="*/ 40 w 96"/>
                <a:gd name="T17" fmla="*/ 4 h 14"/>
                <a:gd name="T18" fmla="*/ 40 w 96"/>
                <a:gd name="T19" fmla="*/ 1 h 14"/>
                <a:gd name="T20" fmla="*/ 44 w 96"/>
                <a:gd name="T21" fmla="*/ 4 h 14"/>
                <a:gd name="T22" fmla="*/ 50 w 96"/>
                <a:gd name="T23" fmla="*/ 4 h 14"/>
                <a:gd name="T24" fmla="*/ 58 w 96"/>
                <a:gd name="T25" fmla="*/ 0 h 14"/>
                <a:gd name="T26" fmla="*/ 63 w 96"/>
                <a:gd name="T27" fmla="*/ 4 h 14"/>
                <a:gd name="T28" fmla="*/ 68 w 96"/>
                <a:gd name="T29" fmla="*/ 1 h 14"/>
                <a:gd name="T30" fmla="*/ 71 w 96"/>
                <a:gd name="T31" fmla="*/ 4 h 14"/>
                <a:gd name="T32" fmla="*/ 74 w 96"/>
                <a:gd name="T33" fmla="*/ 4 h 14"/>
                <a:gd name="T34" fmla="*/ 78 w 96"/>
                <a:gd name="T35" fmla="*/ 4 h 14"/>
                <a:gd name="T36" fmla="*/ 84 w 96"/>
                <a:gd name="T37" fmla="*/ 4 h 14"/>
                <a:gd name="T38" fmla="*/ 95 w 96"/>
                <a:gd name="T39" fmla="*/ 4 h 14"/>
                <a:gd name="T40" fmla="*/ 96 w 96"/>
                <a:gd name="T41" fmla="*/ 6 h 14"/>
                <a:gd name="T42" fmla="*/ 93 w 96"/>
                <a:gd name="T43" fmla="*/ 10 h 14"/>
                <a:gd name="T44" fmla="*/ 91 w 96"/>
                <a:gd name="T45" fmla="*/ 14 h 14"/>
                <a:gd name="T46" fmla="*/ 86 w 96"/>
                <a:gd name="T47" fmla="*/ 10 h 14"/>
                <a:gd name="T48" fmla="*/ 84 w 96"/>
                <a:gd name="T49" fmla="*/ 11 h 14"/>
                <a:gd name="T50" fmla="*/ 82 w 96"/>
                <a:gd name="T51" fmla="*/ 10 h 14"/>
                <a:gd name="T52" fmla="*/ 78 w 96"/>
                <a:gd name="T53" fmla="*/ 11 h 14"/>
                <a:gd name="T54" fmla="*/ 74 w 96"/>
                <a:gd name="T55" fmla="*/ 10 h 14"/>
                <a:gd name="T56" fmla="*/ 71 w 96"/>
                <a:gd name="T57" fmla="*/ 10 h 14"/>
                <a:gd name="T58" fmla="*/ 68 w 96"/>
                <a:gd name="T59" fmla="*/ 11 h 14"/>
                <a:gd name="T60" fmla="*/ 63 w 96"/>
                <a:gd name="T61" fmla="*/ 7 h 14"/>
                <a:gd name="T62" fmla="*/ 58 w 96"/>
                <a:gd name="T63" fmla="*/ 10 h 14"/>
                <a:gd name="T64" fmla="*/ 54 w 96"/>
                <a:gd name="T65" fmla="*/ 10 h 14"/>
                <a:gd name="T66" fmla="*/ 50 w 96"/>
                <a:gd name="T67" fmla="*/ 7 h 14"/>
                <a:gd name="T68" fmla="*/ 43 w 96"/>
                <a:gd name="T69" fmla="*/ 10 h 14"/>
                <a:gd name="T70" fmla="*/ 40 w 96"/>
                <a:gd name="T71" fmla="*/ 10 h 14"/>
                <a:gd name="T72" fmla="*/ 33 w 96"/>
                <a:gd name="T73" fmla="*/ 10 h 14"/>
                <a:gd name="T74" fmla="*/ 28 w 96"/>
                <a:gd name="T75" fmla="*/ 10 h 14"/>
                <a:gd name="T76" fmla="*/ 22 w 96"/>
                <a:gd name="T77" fmla="*/ 10 h 14"/>
                <a:gd name="T78" fmla="*/ 21 w 96"/>
                <a:gd name="T79" fmla="*/ 10 h 14"/>
                <a:gd name="T80" fmla="*/ 16 w 96"/>
                <a:gd name="T81" fmla="*/ 6 h 14"/>
                <a:gd name="T82" fmla="*/ 12 w 96"/>
                <a:gd name="T83" fmla="*/ 10 h 14"/>
                <a:gd name="T84" fmla="*/ 7 w 96"/>
                <a:gd name="T85" fmla="*/ 10 h 14"/>
                <a:gd name="T86" fmla="*/ 0 w 96"/>
                <a:gd name="T87" fmla="*/ 10 h 14"/>
                <a:gd name="T88" fmla="*/ 0 w 96"/>
                <a:gd name="T89" fmla="*/ 4 h 1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6"/>
                <a:gd name="T136" fmla="*/ 0 h 14"/>
                <a:gd name="T137" fmla="*/ 96 w 96"/>
                <a:gd name="T138" fmla="*/ 14 h 1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6" h="14">
                  <a:moveTo>
                    <a:pt x="0" y="4"/>
                  </a:moveTo>
                  <a:lnTo>
                    <a:pt x="5" y="4"/>
                  </a:lnTo>
                  <a:lnTo>
                    <a:pt x="8" y="1"/>
                  </a:lnTo>
                  <a:lnTo>
                    <a:pt x="8" y="4"/>
                  </a:lnTo>
                  <a:lnTo>
                    <a:pt x="11" y="4"/>
                  </a:lnTo>
                  <a:lnTo>
                    <a:pt x="12" y="4"/>
                  </a:lnTo>
                  <a:lnTo>
                    <a:pt x="15" y="4"/>
                  </a:lnTo>
                  <a:lnTo>
                    <a:pt x="22" y="1"/>
                  </a:lnTo>
                  <a:lnTo>
                    <a:pt x="22" y="4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8" y="4"/>
                  </a:lnTo>
                  <a:lnTo>
                    <a:pt x="29" y="1"/>
                  </a:lnTo>
                  <a:lnTo>
                    <a:pt x="35" y="1"/>
                  </a:lnTo>
                  <a:lnTo>
                    <a:pt x="35" y="4"/>
                  </a:lnTo>
                  <a:lnTo>
                    <a:pt x="39" y="4"/>
                  </a:lnTo>
                  <a:lnTo>
                    <a:pt x="40" y="4"/>
                  </a:lnTo>
                  <a:lnTo>
                    <a:pt x="42" y="1"/>
                  </a:lnTo>
                  <a:lnTo>
                    <a:pt x="40" y="1"/>
                  </a:lnTo>
                  <a:lnTo>
                    <a:pt x="43" y="1"/>
                  </a:lnTo>
                  <a:lnTo>
                    <a:pt x="44" y="4"/>
                  </a:lnTo>
                  <a:lnTo>
                    <a:pt x="47" y="4"/>
                  </a:lnTo>
                  <a:lnTo>
                    <a:pt x="50" y="4"/>
                  </a:lnTo>
                  <a:lnTo>
                    <a:pt x="51" y="1"/>
                  </a:lnTo>
                  <a:lnTo>
                    <a:pt x="58" y="0"/>
                  </a:lnTo>
                  <a:lnTo>
                    <a:pt x="57" y="4"/>
                  </a:lnTo>
                  <a:lnTo>
                    <a:pt x="63" y="4"/>
                  </a:lnTo>
                  <a:lnTo>
                    <a:pt x="68" y="1"/>
                  </a:lnTo>
                  <a:lnTo>
                    <a:pt x="71" y="1"/>
                  </a:lnTo>
                  <a:lnTo>
                    <a:pt x="71" y="4"/>
                  </a:lnTo>
                  <a:lnTo>
                    <a:pt x="72" y="4"/>
                  </a:lnTo>
                  <a:lnTo>
                    <a:pt x="74" y="4"/>
                  </a:lnTo>
                  <a:lnTo>
                    <a:pt x="77" y="6"/>
                  </a:lnTo>
                  <a:lnTo>
                    <a:pt x="78" y="4"/>
                  </a:lnTo>
                  <a:lnTo>
                    <a:pt x="84" y="4"/>
                  </a:lnTo>
                  <a:lnTo>
                    <a:pt x="86" y="4"/>
                  </a:lnTo>
                  <a:lnTo>
                    <a:pt x="95" y="4"/>
                  </a:lnTo>
                  <a:lnTo>
                    <a:pt x="93" y="6"/>
                  </a:lnTo>
                  <a:lnTo>
                    <a:pt x="96" y="6"/>
                  </a:lnTo>
                  <a:lnTo>
                    <a:pt x="96" y="10"/>
                  </a:lnTo>
                  <a:lnTo>
                    <a:pt x="93" y="10"/>
                  </a:lnTo>
                  <a:lnTo>
                    <a:pt x="93" y="14"/>
                  </a:lnTo>
                  <a:lnTo>
                    <a:pt x="91" y="14"/>
                  </a:lnTo>
                  <a:lnTo>
                    <a:pt x="91" y="10"/>
                  </a:lnTo>
                  <a:lnTo>
                    <a:pt x="86" y="10"/>
                  </a:lnTo>
                  <a:lnTo>
                    <a:pt x="88" y="11"/>
                  </a:lnTo>
                  <a:lnTo>
                    <a:pt x="84" y="11"/>
                  </a:lnTo>
                  <a:lnTo>
                    <a:pt x="84" y="10"/>
                  </a:lnTo>
                  <a:lnTo>
                    <a:pt x="82" y="10"/>
                  </a:lnTo>
                  <a:lnTo>
                    <a:pt x="79" y="10"/>
                  </a:lnTo>
                  <a:lnTo>
                    <a:pt x="78" y="11"/>
                  </a:lnTo>
                  <a:lnTo>
                    <a:pt x="72" y="11"/>
                  </a:lnTo>
                  <a:lnTo>
                    <a:pt x="74" y="10"/>
                  </a:lnTo>
                  <a:lnTo>
                    <a:pt x="71" y="10"/>
                  </a:lnTo>
                  <a:lnTo>
                    <a:pt x="68" y="10"/>
                  </a:lnTo>
                  <a:lnTo>
                    <a:pt x="68" y="11"/>
                  </a:lnTo>
                  <a:lnTo>
                    <a:pt x="63" y="11"/>
                  </a:lnTo>
                  <a:lnTo>
                    <a:pt x="63" y="7"/>
                  </a:lnTo>
                  <a:lnTo>
                    <a:pt x="58" y="7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50" y="7"/>
                  </a:lnTo>
                  <a:lnTo>
                    <a:pt x="47" y="10"/>
                  </a:lnTo>
                  <a:lnTo>
                    <a:pt x="43" y="10"/>
                  </a:lnTo>
                  <a:lnTo>
                    <a:pt x="40" y="10"/>
                  </a:lnTo>
                  <a:lnTo>
                    <a:pt x="39" y="10"/>
                  </a:lnTo>
                  <a:lnTo>
                    <a:pt x="33" y="10"/>
                  </a:lnTo>
                  <a:lnTo>
                    <a:pt x="28" y="10"/>
                  </a:lnTo>
                  <a:lnTo>
                    <a:pt x="28" y="7"/>
                  </a:lnTo>
                  <a:lnTo>
                    <a:pt x="22" y="10"/>
                  </a:lnTo>
                  <a:lnTo>
                    <a:pt x="22" y="7"/>
                  </a:lnTo>
                  <a:lnTo>
                    <a:pt x="21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5" y="7"/>
                  </a:lnTo>
                  <a:lnTo>
                    <a:pt x="12" y="1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5" y="7"/>
                  </a:lnTo>
                  <a:lnTo>
                    <a:pt x="0" y="1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4A9E4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79" name="Freeform 224"/>
            <p:cNvSpPr>
              <a:spLocks/>
            </p:cNvSpPr>
            <p:nvPr/>
          </p:nvSpPr>
          <p:spPr bwMode="auto">
            <a:xfrm>
              <a:off x="2576" y="2693"/>
              <a:ext cx="21" cy="100"/>
            </a:xfrm>
            <a:custGeom>
              <a:avLst/>
              <a:gdLst>
                <a:gd name="T0" fmla="*/ 21 w 21"/>
                <a:gd name="T1" fmla="*/ 100 h 100"/>
                <a:gd name="T2" fmla="*/ 21 w 21"/>
                <a:gd name="T3" fmla="*/ 1 h 100"/>
                <a:gd name="T4" fmla="*/ 0 w 21"/>
                <a:gd name="T5" fmla="*/ 0 h 100"/>
                <a:gd name="T6" fmla="*/ 5 w 21"/>
                <a:gd name="T7" fmla="*/ 92 h 100"/>
                <a:gd name="T8" fmla="*/ 21 w 21"/>
                <a:gd name="T9" fmla="*/ 100 h 100"/>
                <a:gd name="T10" fmla="*/ 21 w 21"/>
                <a:gd name="T11" fmla="*/ 100 h 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100"/>
                <a:gd name="T20" fmla="*/ 21 w 21"/>
                <a:gd name="T21" fmla="*/ 100 h 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100">
                  <a:moveTo>
                    <a:pt x="21" y="100"/>
                  </a:moveTo>
                  <a:lnTo>
                    <a:pt x="21" y="1"/>
                  </a:lnTo>
                  <a:lnTo>
                    <a:pt x="0" y="0"/>
                  </a:lnTo>
                  <a:lnTo>
                    <a:pt x="5" y="92"/>
                  </a:lnTo>
                  <a:lnTo>
                    <a:pt x="21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80" name="Freeform 225"/>
            <p:cNvSpPr>
              <a:spLocks/>
            </p:cNvSpPr>
            <p:nvPr/>
          </p:nvSpPr>
          <p:spPr bwMode="auto">
            <a:xfrm>
              <a:off x="2418" y="2646"/>
              <a:ext cx="167" cy="139"/>
            </a:xfrm>
            <a:custGeom>
              <a:avLst/>
              <a:gdLst>
                <a:gd name="T0" fmla="*/ 4 w 167"/>
                <a:gd name="T1" fmla="*/ 0 h 139"/>
                <a:gd name="T2" fmla="*/ 77 w 167"/>
                <a:gd name="T3" fmla="*/ 47 h 139"/>
                <a:gd name="T4" fmla="*/ 167 w 167"/>
                <a:gd name="T5" fmla="*/ 52 h 139"/>
                <a:gd name="T6" fmla="*/ 167 w 167"/>
                <a:gd name="T7" fmla="*/ 65 h 139"/>
                <a:gd name="T8" fmla="*/ 87 w 167"/>
                <a:gd name="T9" fmla="*/ 65 h 139"/>
                <a:gd name="T10" fmla="*/ 86 w 167"/>
                <a:gd name="T11" fmla="*/ 139 h 139"/>
                <a:gd name="T12" fmla="*/ 70 w 167"/>
                <a:gd name="T13" fmla="*/ 139 h 139"/>
                <a:gd name="T14" fmla="*/ 74 w 167"/>
                <a:gd name="T15" fmla="*/ 63 h 139"/>
                <a:gd name="T16" fmla="*/ 0 w 167"/>
                <a:gd name="T17" fmla="*/ 21 h 139"/>
                <a:gd name="T18" fmla="*/ 4 w 167"/>
                <a:gd name="T19" fmla="*/ 0 h 139"/>
                <a:gd name="T20" fmla="*/ 4 w 167"/>
                <a:gd name="T21" fmla="*/ 0 h 1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7"/>
                <a:gd name="T34" fmla="*/ 0 h 139"/>
                <a:gd name="T35" fmla="*/ 167 w 167"/>
                <a:gd name="T36" fmla="*/ 139 h 13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7" h="139">
                  <a:moveTo>
                    <a:pt x="4" y="0"/>
                  </a:moveTo>
                  <a:lnTo>
                    <a:pt x="77" y="47"/>
                  </a:lnTo>
                  <a:lnTo>
                    <a:pt x="167" y="52"/>
                  </a:lnTo>
                  <a:lnTo>
                    <a:pt x="167" y="65"/>
                  </a:lnTo>
                  <a:lnTo>
                    <a:pt x="87" y="65"/>
                  </a:lnTo>
                  <a:lnTo>
                    <a:pt x="86" y="139"/>
                  </a:lnTo>
                  <a:lnTo>
                    <a:pt x="70" y="139"/>
                  </a:lnTo>
                  <a:lnTo>
                    <a:pt x="74" y="63"/>
                  </a:lnTo>
                  <a:lnTo>
                    <a:pt x="0" y="2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81" name="Freeform 226"/>
            <p:cNvSpPr>
              <a:spLocks/>
            </p:cNvSpPr>
            <p:nvPr/>
          </p:nvSpPr>
          <p:spPr bwMode="auto">
            <a:xfrm>
              <a:off x="3051" y="2949"/>
              <a:ext cx="17" cy="87"/>
            </a:xfrm>
            <a:custGeom>
              <a:avLst/>
              <a:gdLst>
                <a:gd name="T0" fmla="*/ 2 w 17"/>
                <a:gd name="T1" fmla="*/ 0 h 87"/>
                <a:gd name="T2" fmla="*/ 4 w 17"/>
                <a:gd name="T3" fmla="*/ 6 h 87"/>
                <a:gd name="T4" fmla="*/ 3 w 17"/>
                <a:gd name="T5" fmla="*/ 6 h 87"/>
                <a:gd name="T6" fmla="*/ 2 w 17"/>
                <a:gd name="T7" fmla="*/ 10 h 87"/>
                <a:gd name="T8" fmla="*/ 4 w 17"/>
                <a:gd name="T9" fmla="*/ 13 h 87"/>
                <a:gd name="T10" fmla="*/ 3 w 17"/>
                <a:gd name="T11" fmla="*/ 14 h 87"/>
                <a:gd name="T12" fmla="*/ 6 w 17"/>
                <a:gd name="T13" fmla="*/ 18 h 87"/>
                <a:gd name="T14" fmla="*/ 3 w 17"/>
                <a:gd name="T15" fmla="*/ 20 h 87"/>
                <a:gd name="T16" fmla="*/ 2 w 17"/>
                <a:gd name="T17" fmla="*/ 28 h 87"/>
                <a:gd name="T18" fmla="*/ 4 w 17"/>
                <a:gd name="T19" fmla="*/ 25 h 87"/>
                <a:gd name="T20" fmla="*/ 6 w 17"/>
                <a:gd name="T21" fmla="*/ 32 h 87"/>
                <a:gd name="T22" fmla="*/ 3 w 17"/>
                <a:gd name="T23" fmla="*/ 32 h 87"/>
                <a:gd name="T24" fmla="*/ 4 w 17"/>
                <a:gd name="T25" fmla="*/ 35 h 87"/>
                <a:gd name="T26" fmla="*/ 2 w 17"/>
                <a:gd name="T27" fmla="*/ 35 h 87"/>
                <a:gd name="T28" fmla="*/ 2 w 17"/>
                <a:gd name="T29" fmla="*/ 46 h 87"/>
                <a:gd name="T30" fmla="*/ 4 w 17"/>
                <a:gd name="T31" fmla="*/ 43 h 87"/>
                <a:gd name="T32" fmla="*/ 6 w 17"/>
                <a:gd name="T33" fmla="*/ 48 h 87"/>
                <a:gd name="T34" fmla="*/ 3 w 17"/>
                <a:gd name="T35" fmla="*/ 49 h 87"/>
                <a:gd name="T36" fmla="*/ 4 w 17"/>
                <a:gd name="T37" fmla="*/ 52 h 87"/>
                <a:gd name="T38" fmla="*/ 3 w 17"/>
                <a:gd name="T39" fmla="*/ 53 h 87"/>
                <a:gd name="T40" fmla="*/ 2 w 17"/>
                <a:gd name="T41" fmla="*/ 62 h 87"/>
                <a:gd name="T42" fmla="*/ 6 w 17"/>
                <a:gd name="T43" fmla="*/ 62 h 87"/>
                <a:gd name="T44" fmla="*/ 6 w 17"/>
                <a:gd name="T45" fmla="*/ 66 h 87"/>
                <a:gd name="T46" fmla="*/ 3 w 17"/>
                <a:gd name="T47" fmla="*/ 66 h 87"/>
                <a:gd name="T48" fmla="*/ 2 w 17"/>
                <a:gd name="T49" fmla="*/ 73 h 87"/>
                <a:gd name="T50" fmla="*/ 6 w 17"/>
                <a:gd name="T51" fmla="*/ 71 h 87"/>
                <a:gd name="T52" fmla="*/ 6 w 17"/>
                <a:gd name="T53" fmla="*/ 76 h 87"/>
                <a:gd name="T54" fmla="*/ 3 w 17"/>
                <a:gd name="T55" fmla="*/ 76 h 87"/>
                <a:gd name="T56" fmla="*/ 0 w 17"/>
                <a:gd name="T57" fmla="*/ 84 h 87"/>
                <a:gd name="T58" fmla="*/ 4 w 17"/>
                <a:gd name="T59" fmla="*/ 85 h 87"/>
                <a:gd name="T60" fmla="*/ 7 w 17"/>
                <a:gd name="T61" fmla="*/ 84 h 87"/>
                <a:gd name="T62" fmla="*/ 10 w 17"/>
                <a:gd name="T63" fmla="*/ 87 h 87"/>
                <a:gd name="T64" fmla="*/ 17 w 17"/>
                <a:gd name="T65" fmla="*/ 85 h 87"/>
                <a:gd name="T66" fmla="*/ 14 w 17"/>
                <a:gd name="T67" fmla="*/ 81 h 87"/>
                <a:gd name="T68" fmla="*/ 17 w 17"/>
                <a:gd name="T69" fmla="*/ 80 h 87"/>
                <a:gd name="T70" fmla="*/ 17 w 17"/>
                <a:gd name="T71" fmla="*/ 73 h 87"/>
                <a:gd name="T72" fmla="*/ 11 w 17"/>
                <a:gd name="T73" fmla="*/ 71 h 87"/>
                <a:gd name="T74" fmla="*/ 14 w 17"/>
                <a:gd name="T75" fmla="*/ 70 h 87"/>
                <a:gd name="T76" fmla="*/ 11 w 17"/>
                <a:gd name="T77" fmla="*/ 64 h 87"/>
                <a:gd name="T78" fmla="*/ 11 w 17"/>
                <a:gd name="T79" fmla="*/ 60 h 87"/>
                <a:gd name="T80" fmla="*/ 14 w 17"/>
                <a:gd name="T81" fmla="*/ 63 h 87"/>
                <a:gd name="T82" fmla="*/ 17 w 17"/>
                <a:gd name="T83" fmla="*/ 57 h 87"/>
                <a:gd name="T84" fmla="*/ 13 w 17"/>
                <a:gd name="T85" fmla="*/ 56 h 87"/>
                <a:gd name="T86" fmla="*/ 17 w 17"/>
                <a:gd name="T87" fmla="*/ 53 h 87"/>
                <a:gd name="T88" fmla="*/ 14 w 17"/>
                <a:gd name="T89" fmla="*/ 49 h 87"/>
                <a:gd name="T90" fmla="*/ 11 w 17"/>
                <a:gd name="T91" fmla="*/ 42 h 87"/>
                <a:gd name="T92" fmla="*/ 17 w 17"/>
                <a:gd name="T93" fmla="*/ 43 h 87"/>
                <a:gd name="T94" fmla="*/ 17 w 17"/>
                <a:gd name="T95" fmla="*/ 38 h 87"/>
                <a:gd name="T96" fmla="*/ 13 w 17"/>
                <a:gd name="T97" fmla="*/ 32 h 87"/>
                <a:gd name="T98" fmla="*/ 17 w 17"/>
                <a:gd name="T99" fmla="*/ 32 h 87"/>
                <a:gd name="T100" fmla="*/ 17 w 17"/>
                <a:gd name="T101" fmla="*/ 24 h 87"/>
                <a:gd name="T102" fmla="*/ 10 w 17"/>
                <a:gd name="T103" fmla="*/ 22 h 87"/>
                <a:gd name="T104" fmla="*/ 14 w 17"/>
                <a:gd name="T105" fmla="*/ 21 h 87"/>
                <a:gd name="T106" fmla="*/ 13 w 17"/>
                <a:gd name="T107" fmla="*/ 17 h 87"/>
                <a:gd name="T108" fmla="*/ 17 w 17"/>
                <a:gd name="T109" fmla="*/ 15 h 87"/>
                <a:gd name="T110" fmla="*/ 17 w 17"/>
                <a:gd name="T111" fmla="*/ 8 h 87"/>
                <a:gd name="T112" fmla="*/ 17 w 17"/>
                <a:gd name="T113" fmla="*/ 1 h 87"/>
                <a:gd name="T114" fmla="*/ 2 w 17"/>
                <a:gd name="T115" fmla="*/ 0 h 87"/>
                <a:gd name="T116" fmla="*/ 2 w 17"/>
                <a:gd name="T117" fmla="*/ 0 h 8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"/>
                <a:gd name="T178" fmla="*/ 0 h 87"/>
                <a:gd name="T179" fmla="*/ 17 w 17"/>
                <a:gd name="T180" fmla="*/ 87 h 8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" h="87">
                  <a:moveTo>
                    <a:pt x="2" y="0"/>
                  </a:moveTo>
                  <a:lnTo>
                    <a:pt x="4" y="6"/>
                  </a:lnTo>
                  <a:lnTo>
                    <a:pt x="3" y="6"/>
                  </a:lnTo>
                  <a:lnTo>
                    <a:pt x="2" y="10"/>
                  </a:lnTo>
                  <a:lnTo>
                    <a:pt x="4" y="13"/>
                  </a:lnTo>
                  <a:lnTo>
                    <a:pt x="3" y="14"/>
                  </a:lnTo>
                  <a:lnTo>
                    <a:pt x="6" y="18"/>
                  </a:lnTo>
                  <a:lnTo>
                    <a:pt x="3" y="20"/>
                  </a:lnTo>
                  <a:lnTo>
                    <a:pt x="2" y="28"/>
                  </a:lnTo>
                  <a:lnTo>
                    <a:pt x="4" y="25"/>
                  </a:lnTo>
                  <a:lnTo>
                    <a:pt x="6" y="32"/>
                  </a:lnTo>
                  <a:lnTo>
                    <a:pt x="3" y="32"/>
                  </a:lnTo>
                  <a:lnTo>
                    <a:pt x="4" y="35"/>
                  </a:lnTo>
                  <a:lnTo>
                    <a:pt x="2" y="35"/>
                  </a:lnTo>
                  <a:lnTo>
                    <a:pt x="2" y="46"/>
                  </a:lnTo>
                  <a:lnTo>
                    <a:pt x="4" y="43"/>
                  </a:lnTo>
                  <a:lnTo>
                    <a:pt x="6" y="48"/>
                  </a:lnTo>
                  <a:lnTo>
                    <a:pt x="3" y="49"/>
                  </a:lnTo>
                  <a:lnTo>
                    <a:pt x="4" y="52"/>
                  </a:lnTo>
                  <a:lnTo>
                    <a:pt x="3" y="53"/>
                  </a:lnTo>
                  <a:lnTo>
                    <a:pt x="2" y="62"/>
                  </a:lnTo>
                  <a:lnTo>
                    <a:pt x="6" y="62"/>
                  </a:lnTo>
                  <a:lnTo>
                    <a:pt x="6" y="66"/>
                  </a:lnTo>
                  <a:lnTo>
                    <a:pt x="3" y="66"/>
                  </a:lnTo>
                  <a:lnTo>
                    <a:pt x="2" y="73"/>
                  </a:lnTo>
                  <a:lnTo>
                    <a:pt x="6" y="71"/>
                  </a:lnTo>
                  <a:lnTo>
                    <a:pt x="6" y="76"/>
                  </a:lnTo>
                  <a:lnTo>
                    <a:pt x="3" y="76"/>
                  </a:lnTo>
                  <a:lnTo>
                    <a:pt x="0" y="84"/>
                  </a:lnTo>
                  <a:lnTo>
                    <a:pt x="4" y="85"/>
                  </a:lnTo>
                  <a:lnTo>
                    <a:pt x="7" y="84"/>
                  </a:lnTo>
                  <a:lnTo>
                    <a:pt x="10" y="87"/>
                  </a:lnTo>
                  <a:lnTo>
                    <a:pt x="17" y="85"/>
                  </a:lnTo>
                  <a:lnTo>
                    <a:pt x="14" y="81"/>
                  </a:lnTo>
                  <a:lnTo>
                    <a:pt x="17" y="80"/>
                  </a:lnTo>
                  <a:lnTo>
                    <a:pt x="17" y="73"/>
                  </a:lnTo>
                  <a:lnTo>
                    <a:pt x="11" y="71"/>
                  </a:lnTo>
                  <a:lnTo>
                    <a:pt x="14" y="70"/>
                  </a:lnTo>
                  <a:lnTo>
                    <a:pt x="11" y="64"/>
                  </a:lnTo>
                  <a:lnTo>
                    <a:pt x="11" y="60"/>
                  </a:lnTo>
                  <a:lnTo>
                    <a:pt x="14" y="63"/>
                  </a:lnTo>
                  <a:lnTo>
                    <a:pt x="17" y="57"/>
                  </a:lnTo>
                  <a:lnTo>
                    <a:pt x="13" y="56"/>
                  </a:lnTo>
                  <a:lnTo>
                    <a:pt x="17" y="53"/>
                  </a:lnTo>
                  <a:lnTo>
                    <a:pt x="14" y="49"/>
                  </a:lnTo>
                  <a:lnTo>
                    <a:pt x="11" y="42"/>
                  </a:lnTo>
                  <a:lnTo>
                    <a:pt x="17" y="43"/>
                  </a:lnTo>
                  <a:lnTo>
                    <a:pt x="17" y="38"/>
                  </a:lnTo>
                  <a:lnTo>
                    <a:pt x="13" y="32"/>
                  </a:lnTo>
                  <a:lnTo>
                    <a:pt x="17" y="32"/>
                  </a:lnTo>
                  <a:lnTo>
                    <a:pt x="17" y="24"/>
                  </a:lnTo>
                  <a:lnTo>
                    <a:pt x="10" y="22"/>
                  </a:lnTo>
                  <a:lnTo>
                    <a:pt x="14" y="21"/>
                  </a:lnTo>
                  <a:lnTo>
                    <a:pt x="13" y="17"/>
                  </a:lnTo>
                  <a:lnTo>
                    <a:pt x="17" y="15"/>
                  </a:lnTo>
                  <a:lnTo>
                    <a:pt x="17" y="8"/>
                  </a:lnTo>
                  <a:lnTo>
                    <a:pt x="17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6AB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82" name="Freeform 228"/>
            <p:cNvSpPr>
              <a:spLocks/>
            </p:cNvSpPr>
            <p:nvPr/>
          </p:nvSpPr>
          <p:spPr bwMode="auto">
            <a:xfrm>
              <a:off x="2683" y="2883"/>
              <a:ext cx="17" cy="235"/>
            </a:xfrm>
            <a:custGeom>
              <a:avLst/>
              <a:gdLst>
                <a:gd name="T0" fmla="*/ 17 w 17"/>
                <a:gd name="T1" fmla="*/ 235 h 235"/>
                <a:gd name="T2" fmla="*/ 17 w 17"/>
                <a:gd name="T3" fmla="*/ 0 h 235"/>
                <a:gd name="T4" fmla="*/ 4 w 17"/>
                <a:gd name="T5" fmla="*/ 14 h 235"/>
                <a:gd name="T6" fmla="*/ 0 w 17"/>
                <a:gd name="T7" fmla="*/ 227 h 235"/>
                <a:gd name="T8" fmla="*/ 17 w 17"/>
                <a:gd name="T9" fmla="*/ 235 h 235"/>
                <a:gd name="T10" fmla="*/ 17 w 17"/>
                <a:gd name="T11" fmla="*/ 235 h 2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235"/>
                <a:gd name="T20" fmla="*/ 17 w 17"/>
                <a:gd name="T21" fmla="*/ 235 h 2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235">
                  <a:moveTo>
                    <a:pt x="17" y="235"/>
                  </a:moveTo>
                  <a:lnTo>
                    <a:pt x="17" y="0"/>
                  </a:lnTo>
                  <a:lnTo>
                    <a:pt x="4" y="14"/>
                  </a:lnTo>
                  <a:lnTo>
                    <a:pt x="0" y="227"/>
                  </a:lnTo>
                  <a:lnTo>
                    <a:pt x="17" y="2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83" name="Freeform 229"/>
            <p:cNvSpPr>
              <a:spLocks/>
            </p:cNvSpPr>
            <p:nvPr/>
          </p:nvSpPr>
          <p:spPr bwMode="auto">
            <a:xfrm>
              <a:off x="2323" y="2952"/>
              <a:ext cx="127" cy="21"/>
            </a:xfrm>
            <a:custGeom>
              <a:avLst/>
              <a:gdLst>
                <a:gd name="T0" fmla="*/ 0 w 127"/>
                <a:gd name="T1" fmla="*/ 18 h 21"/>
                <a:gd name="T2" fmla="*/ 123 w 127"/>
                <a:gd name="T3" fmla="*/ 21 h 21"/>
                <a:gd name="T4" fmla="*/ 127 w 127"/>
                <a:gd name="T5" fmla="*/ 4 h 21"/>
                <a:gd name="T6" fmla="*/ 6 w 127"/>
                <a:gd name="T7" fmla="*/ 0 h 21"/>
                <a:gd name="T8" fmla="*/ 0 w 127"/>
                <a:gd name="T9" fmla="*/ 18 h 21"/>
                <a:gd name="T10" fmla="*/ 0 w 127"/>
                <a:gd name="T11" fmla="*/ 18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7"/>
                <a:gd name="T19" fmla="*/ 0 h 21"/>
                <a:gd name="T20" fmla="*/ 127 w 127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7" h="21">
                  <a:moveTo>
                    <a:pt x="0" y="18"/>
                  </a:moveTo>
                  <a:lnTo>
                    <a:pt x="123" y="21"/>
                  </a:lnTo>
                  <a:lnTo>
                    <a:pt x="127" y="4"/>
                  </a:lnTo>
                  <a:lnTo>
                    <a:pt x="6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84" name="Freeform 230"/>
            <p:cNvSpPr>
              <a:spLocks/>
            </p:cNvSpPr>
            <p:nvPr/>
          </p:nvSpPr>
          <p:spPr bwMode="auto">
            <a:xfrm>
              <a:off x="2373" y="2758"/>
              <a:ext cx="258" cy="122"/>
            </a:xfrm>
            <a:custGeom>
              <a:avLst/>
              <a:gdLst>
                <a:gd name="T0" fmla="*/ 0 w 258"/>
                <a:gd name="T1" fmla="*/ 13 h 122"/>
                <a:gd name="T2" fmla="*/ 0 w 258"/>
                <a:gd name="T3" fmla="*/ 56 h 122"/>
                <a:gd name="T4" fmla="*/ 87 w 258"/>
                <a:gd name="T5" fmla="*/ 122 h 122"/>
                <a:gd name="T6" fmla="*/ 254 w 258"/>
                <a:gd name="T7" fmla="*/ 122 h 122"/>
                <a:gd name="T8" fmla="*/ 258 w 258"/>
                <a:gd name="T9" fmla="*/ 70 h 122"/>
                <a:gd name="T10" fmla="*/ 182 w 258"/>
                <a:gd name="T11" fmla="*/ 31 h 122"/>
                <a:gd name="T12" fmla="*/ 171 w 258"/>
                <a:gd name="T13" fmla="*/ 28 h 122"/>
                <a:gd name="T14" fmla="*/ 177 w 258"/>
                <a:gd name="T15" fmla="*/ 55 h 122"/>
                <a:gd name="T16" fmla="*/ 107 w 258"/>
                <a:gd name="T17" fmla="*/ 56 h 122"/>
                <a:gd name="T18" fmla="*/ 70 w 258"/>
                <a:gd name="T19" fmla="*/ 21 h 122"/>
                <a:gd name="T20" fmla="*/ 87 w 258"/>
                <a:gd name="T21" fmla="*/ 10 h 122"/>
                <a:gd name="T22" fmla="*/ 73 w 258"/>
                <a:gd name="T23" fmla="*/ 0 h 122"/>
                <a:gd name="T24" fmla="*/ 48 w 258"/>
                <a:gd name="T25" fmla="*/ 20 h 122"/>
                <a:gd name="T26" fmla="*/ 101 w 258"/>
                <a:gd name="T27" fmla="*/ 69 h 122"/>
                <a:gd name="T28" fmla="*/ 192 w 258"/>
                <a:gd name="T29" fmla="*/ 66 h 122"/>
                <a:gd name="T30" fmla="*/ 192 w 258"/>
                <a:gd name="T31" fmla="*/ 52 h 122"/>
                <a:gd name="T32" fmla="*/ 240 w 258"/>
                <a:gd name="T33" fmla="*/ 79 h 122"/>
                <a:gd name="T34" fmla="*/ 240 w 258"/>
                <a:gd name="T35" fmla="*/ 112 h 122"/>
                <a:gd name="T36" fmla="*/ 94 w 258"/>
                <a:gd name="T37" fmla="*/ 112 h 122"/>
                <a:gd name="T38" fmla="*/ 12 w 258"/>
                <a:gd name="T39" fmla="*/ 48 h 122"/>
                <a:gd name="T40" fmla="*/ 12 w 258"/>
                <a:gd name="T41" fmla="*/ 23 h 122"/>
                <a:gd name="T42" fmla="*/ 0 w 258"/>
                <a:gd name="T43" fmla="*/ 13 h 122"/>
                <a:gd name="T44" fmla="*/ 0 w 258"/>
                <a:gd name="T45" fmla="*/ 13 h 12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58"/>
                <a:gd name="T70" fmla="*/ 0 h 122"/>
                <a:gd name="T71" fmla="*/ 258 w 258"/>
                <a:gd name="T72" fmla="*/ 122 h 12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58" h="122">
                  <a:moveTo>
                    <a:pt x="0" y="13"/>
                  </a:moveTo>
                  <a:lnTo>
                    <a:pt x="0" y="56"/>
                  </a:lnTo>
                  <a:lnTo>
                    <a:pt x="87" y="122"/>
                  </a:lnTo>
                  <a:lnTo>
                    <a:pt x="254" y="122"/>
                  </a:lnTo>
                  <a:lnTo>
                    <a:pt x="258" y="70"/>
                  </a:lnTo>
                  <a:lnTo>
                    <a:pt x="182" y="31"/>
                  </a:lnTo>
                  <a:lnTo>
                    <a:pt x="171" y="28"/>
                  </a:lnTo>
                  <a:lnTo>
                    <a:pt x="177" y="55"/>
                  </a:lnTo>
                  <a:lnTo>
                    <a:pt x="107" y="56"/>
                  </a:lnTo>
                  <a:lnTo>
                    <a:pt x="70" y="21"/>
                  </a:lnTo>
                  <a:lnTo>
                    <a:pt x="87" y="10"/>
                  </a:lnTo>
                  <a:lnTo>
                    <a:pt x="73" y="0"/>
                  </a:lnTo>
                  <a:lnTo>
                    <a:pt x="48" y="20"/>
                  </a:lnTo>
                  <a:lnTo>
                    <a:pt x="101" y="69"/>
                  </a:lnTo>
                  <a:lnTo>
                    <a:pt x="192" y="66"/>
                  </a:lnTo>
                  <a:lnTo>
                    <a:pt x="192" y="52"/>
                  </a:lnTo>
                  <a:lnTo>
                    <a:pt x="240" y="79"/>
                  </a:lnTo>
                  <a:lnTo>
                    <a:pt x="240" y="112"/>
                  </a:lnTo>
                  <a:lnTo>
                    <a:pt x="94" y="112"/>
                  </a:lnTo>
                  <a:lnTo>
                    <a:pt x="12" y="48"/>
                  </a:lnTo>
                  <a:lnTo>
                    <a:pt x="12" y="2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85" name="Freeform 231"/>
            <p:cNvSpPr>
              <a:spLocks/>
            </p:cNvSpPr>
            <p:nvPr/>
          </p:nvSpPr>
          <p:spPr bwMode="auto">
            <a:xfrm>
              <a:off x="2373" y="2771"/>
              <a:ext cx="247" cy="106"/>
            </a:xfrm>
            <a:custGeom>
              <a:avLst/>
              <a:gdLst>
                <a:gd name="T0" fmla="*/ 247 w 247"/>
                <a:gd name="T1" fmla="*/ 71 h 106"/>
                <a:gd name="T2" fmla="*/ 104 w 247"/>
                <a:gd name="T3" fmla="*/ 76 h 106"/>
                <a:gd name="T4" fmla="*/ 101 w 247"/>
                <a:gd name="T5" fmla="*/ 106 h 106"/>
                <a:gd name="T6" fmla="*/ 84 w 247"/>
                <a:gd name="T7" fmla="*/ 102 h 106"/>
                <a:gd name="T8" fmla="*/ 87 w 247"/>
                <a:gd name="T9" fmla="*/ 74 h 106"/>
                <a:gd name="T10" fmla="*/ 7 w 247"/>
                <a:gd name="T11" fmla="*/ 11 h 106"/>
                <a:gd name="T12" fmla="*/ 0 w 247"/>
                <a:gd name="T13" fmla="*/ 0 h 106"/>
                <a:gd name="T14" fmla="*/ 63 w 247"/>
                <a:gd name="T15" fmla="*/ 1 h 106"/>
                <a:gd name="T16" fmla="*/ 63 w 247"/>
                <a:gd name="T17" fmla="*/ 14 h 106"/>
                <a:gd name="T18" fmla="*/ 28 w 247"/>
                <a:gd name="T19" fmla="*/ 11 h 106"/>
                <a:gd name="T20" fmla="*/ 100 w 247"/>
                <a:gd name="T21" fmla="*/ 62 h 106"/>
                <a:gd name="T22" fmla="*/ 243 w 247"/>
                <a:gd name="T23" fmla="*/ 56 h 106"/>
                <a:gd name="T24" fmla="*/ 247 w 247"/>
                <a:gd name="T25" fmla="*/ 71 h 106"/>
                <a:gd name="T26" fmla="*/ 247 w 247"/>
                <a:gd name="T27" fmla="*/ 71 h 10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47"/>
                <a:gd name="T43" fmla="*/ 0 h 106"/>
                <a:gd name="T44" fmla="*/ 247 w 247"/>
                <a:gd name="T45" fmla="*/ 106 h 10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47" h="106">
                  <a:moveTo>
                    <a:pt x="247" y="71"/>
                  </a:moveTo>
                  <a:lnTo>
                    <a:pt x="104" y="76"/>
                  </a:lnTo>
                  <a:lnTo>
                    <a:pt x="101" y="106"/>
                  </a:lnTo>
                  <a:lnTo>
                    <a:pt x="84" y="102"/>
                  </a:lnTo>
                  <a:lnTo>
                    <a:pt x="87" y="74"/>
                  </a:lnTo>
                  <a:lnTo>
                    <a:pt x="7" y="11"/>
                  </a:lnTo>
                  <a:lnTo>
                    <a:pt x="0" y="0"/>
                  </a:lnTo>
                  <a:lnTo>
                    <a:pt x="63" y="1"/>
                  </a:lnTo>
                  <a:lnTo>
                    <a:pt x="63" y="14"/>
                  </a:lnTo>
                  <a:lnTo>
                    <a:pt x="28" y="11"/>
                  </a:lnTo>
                  <a:lnTo>
                    <a:pt x="100" y="62"/>
                  </a:lnTo>
                  <a:lnTo>
                    <a:pt x="243" y="56"/>
                  </a:lnTo>
                  <a:lnTo>
                    <a:pt x="24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86" name="Freeform 233"/>
            <p:cNvSpPr>
              <a:spLocks/>
            </p:cNvSpPr>
            <p:nvPr/>
          </p:nvSpPr>
          <p:spPr bwMode="auto">
            <a:xfrm>
              <a:off x="2796" y="2775"/>
              <a:ext cx="76" cy="67"/>
            </a:xfrm>
            <a:custGeom>
              <a:avLst/>
              <a:gdLst>
                <a:gd name="T0" fmla="*/ 0 w 76"/>
                <a:gd name="T1" fmla="*/ 66 h 67"/>
                <a:gd name="T2" fmla="*/ 76 w 76"/>
                <a:gd name="T3" fmla="*/ 67 h 67"/>
                <a:gd name="T4" fmla="*/ 76 w 76"/>
                <a:gd name="T5" fmla="*/ 2 h 67"/>
                <a:gd name="T6" fmla="*/ 4 w 76"/>
                <a:gd name="T7" fmla="*/ 0 h 67"/>
                <a:gd name="T8" fmla="*/ 4 w 76"/>
                <a:gd name="T9" fmla="*/ 16 h 67"/>
                <a:gd name="T10" fmla="*/ 55 w 76"/>
                <a:gd name="T11" fmla="*/ 16 h 67"/>
                <a:gd name="T12" fmla="*/ 56 w 76"/>
                <a:gd name="T13" fmla="*/ 49 h 67"/>
                <a:gd name="T14" fmla="*/ 7 w 76"/>
                <a:gd name="T15" fmla="*/ 49 h 67"/>
                <a:gd name="T16" fmla="*/ 0 w 76"/>
                <a:gd name="T17" fmla="*/ 66 h 67"/>
                <a:gd name="T18" fmla="*/ 0 w 76"/>
                <a:gd name="T19" fmla="*/ 66 h 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6"/>
                <a:gd name="T31" fmla="*/ 0 h 67"/>
                <a:gd name="T32" fmla="*/ 76 w 76"/>
                <a:gd name="T33" fmla="*/ 67 h 6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6" h="67">
                  <a:moveTo>
                    <a:pt x="0" y="66"/>
                  </a:moveTo>
                  <a:lnTo>
                    <a:pt x="76" y="67"/>
                  </a:lnTo>
                  <a:lnTo>
                    <a:pt x="76" y="2"/>
                  </a:lnTo>
                  <a:lnTo>
                    <a:pt x="4" y="0"/>
                  </a:lnTo>
                  <a:lnTo>
                    <a:pt x="4" y="16"/>
                  </a:lnTo>
                  <a:lnTo>
                    <a:pt x="55" y="16"/>
                  </a:lnTo>
                  <a:lnTo>
                    <a:pt x="56" y="49"/>
                  </a:lnTo>
                  <a:lnTo>
                    <a:pt x="7" y="49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87" name="Freeform 234"/>
            <p:cNvSpPr>
              <a:spLocks/>
            </p:cNvSpPr>
            <p:nvPr/>
          </p:nvSpPr>
          <p:spPr bwMode="auto">
            <a:xfrm>
              <a:off x="2799" y="2618"/>
              <a:ext cx="57" cy="138"/>
            </a:xfrm>
            <a:custGeom>
              <a:avLst/>
              <a:gdLst>
                <a:gd name="T0" fmla="*/ 4 w 57"/>
                <a:gd name="T1" fmla="*/ 138 h 138"/>
                <a:gd name="T2" fmla="*/ 57 w 57"/>
                <a:gd name="T3" fmla="*/ 138 h 138"/>
                <a:gd name="T4" fmla="*/ 56 w 57"/>
                <a:gd name="T5" fmla="*/ 21 h 138"/>
                <a:gd name="T6" fmla="*/ 4 w 57"/>
                <a:gd name="T7" fmla="*/ 0 h 138"/>
                <a:gd name="T8" fmla="*/ 1 w 57"/>
                <a:gd name="T9" fmla="*/ 10 h 138"/>
                <a:gd name="T10" fmla="*/ 24 w 57"/>
                <a:gd name="T11" fmla="*/ 21 h 138"/>
                <a:gd name="T12" fmla="*/ 0 w 57"/>
                <a:gd name="T13" fmla="*/ 21 h 138"/>
                <a:gd name="T14" fmla="*/ 0 w 57"/>
                <a:gd name="T15" fmla="*/ 34 h 138"/>
                <a:gd name="T16" fmla="*/ 36 w 57"/>
                <a:gd name="T17" fmla="*/ 35 h 138"/>
                <a:gd name="T18" fmla="*/ 38 w 57"/>
                <a:gd name="T19" fmla="*/ 122 h 138"/>
                <a:gd name="T20" fmla="*/ 1 w 57"/>
                <a:gd name="T21" fmla="*/ 121 h 138"/>
                <a:gd name="T22" fmla="*/ 4 w 57"/>
                <a:gd name="T23" fmla="*/ 138 h 138"/>
                <a:gd name="T24" fmla="*/ 4 w 57"/>
                <a:gd name="T25" fmla="*/ 138 h 1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7"/>
                <a:gd name="T40" fmla="*/ 0 h 138"/>
                <a:gd name="T41" fmla="*/ 57 w 57"/>
                <a:gd name="T42" fmla="*/ 138 h 1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7" h="138">
                  <a:moveTo>
                    <a:pt x="4" y="138"/>
                  </a:moveTo>
                  <a:lnTo>
                    <a:pt x="57" y="138"/>
                  </a:lnTo>
                  <a:lnTo>
                    <a:pt x="56" y="21"/>
                  </a:lnTo>
                  <a:lnTo>
                    <a:pt x="4" y="0"/>
                  </a:lnTo>
                  <a:lnTo>
                    <a:pt x="1" y="10"/>
                  </a:lnTo>
                  <a:lnTo>
                    <a:pt x="24" y="21"/>
                  </a:lnTo>
                  <a:lnTo>
                    <a:pt x="0" y="21"/>
                  </a:lnTo>
                  <a:lnTo>
                    <a:pt x="0" y="34"/>
                  </a:lnTo>
                  <a:lnTo>
                    <a:pt x="36" y="35"/>
                  </a:lnTo>
                  <a:lnTo>
                    <a:pt x="38" y="122"/>
                  </a:lnTo>
                  <a:lnTo>
                    <a:pt x="1" y="121"/>
                  </a:lnTo>
                  <a:lnTo>
                    <a:pt x="4" y="1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88" name="Freeform 235"/>
            <p:cNvSpPr>
              <a:spLocks/>
            </p:cNvSpPr>
            <p:nvPr/>
          </p:nvSpPr>
          <p:spPr bwMode="auto">
            <a:xfrm>
              <a:off x="2817" y="2750"/>
              <a:ext cx="28" cy="31"/>
            </a:xfrm>
            <a:custGeom>
              <a:avLst/>
              <a:gdLst>
                <a:gd name="T0" fmla="*/ 14 w 28"/>
                <a:gd name="T1" fmla="*/ 4 h 31"/>
                <a:gd name="T2" fmla="*/ 28 w 28"/>
                <a:gd name="T3" fmla="*/ 31 h 31"/>
                <a:gd name="T4" fmla="*/ 16 w 28"/>
                <a:gd name="T5" fmla="*/ 25 h 31"/>
                <a:gd name="T6" fmla="*/ 0 w 28"/>
                <a:gd name="T7" fmla="*/ 0 h 31"/>
                <a:gd name="T8" fmla="*/ 14 w 28"/>
                <a:gd name="T9" fmla="*/ 4 h 31"/>
                <a:gd name="T10" fmla="*/ 14 w 28"/>
                <a:gd name="T11" fmla="*/ 4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31"/>
                <a:gd name="T20" fmla="*/ 28 w 28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31">
                  <a:moveTo>
                    <a:pt x="14" y="4"/>
                  </a:moveTo>
                  <a:lnTo>
                    <a:pt x="28" y="31"/>
                  </a:lnTo>
                  <a:lnTo>
                    <a:pt x="16" y="25"/>
                  </a:lnTo>
                  <a:lnTo>
                    <a:pt x="0" y="0"/>
                  </a:lnTo>
                  <a:lnTo>
                    <a:pt x="14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89" name="Freeform 238"/>
            <p:cNvSpPr>
              <a:spLocks/>
            </p:cNvSpPr>
            <p:nvPr/>
          </p:nvSpPr>
          <p:spPr bwMode="auto">
            <a:xfrm>
              <a:off x="3214" y="2785"/>
              <a:ext cx="159" cy="224"/>
            </a:xfrm>
            <a:custGeom>
              <a:avLst/>
              <a:gdLst>
                <a:gd name="T0" fmla="*/ 159 w 159"/>
                <a:gd name="T1" fmla="*/ 0 h 224"/>
                <a:gd name="T2" fmla="*/ 151 w 159"/>
                <a:gd name="T3" fmla="*/ 18 h 224"/>
                <a:gd name="T4" fmla="*/ 138 w 159"/>
                <a:gd name="T5" fmla="*/ 24 h 224"/>
                <a:gd name="T6" fmla="*/ 138 w 159"/>
                <a:gd name="T7" fmla="*/ 28 h 224"/>
                <a:gd name="T8" fmla="*/ 130 w 159"/>
                <a:gd name="T9" fmla="*/ 35 h 224"/>
                <a:gd name="T10" fmla="*/ 124 w 159"/>
                <a:gd name="T11" fmla="*/ 34 h 224"/>
                <a:gd name="T12" fmla="*/ 124 w 159"/>
                <a:gd name="T13" fmla="*/ 45 h 224"/>
                <a:gd name="T14" fmla="*/ 113 w 159"/>
                <a:gd name="T15" fmla="*/ 48 h 224"/>
                <a:gd name="T16" fmla="*/ 110 w 159"/>
                <a:gd name="T17" fmla="*/ 57 h 224"/>
                <a:gd name="T18" fmla="*/ 102 w 159"/>
                <a:gd name="T19" fmla="*/ 67 h 224"/>
                <a:gd name="T20" fmla="*/ 100 w 159"/>
                <a:gd name="T21" fmla="*/ 63 h 224"/>
                <a:gd name="T22" fmla="*/ 95 w 159"/>
                <a:gd name="T23" fmla="*/ 67 h 224"/>
                <a:gd name="T24" fmla="*/ 96 w 159"/>
                <a:gd name="T25" fmla="*/ 73 h 224"/>
                <a:gd name="T26" fmla="*/ 89 w 159"/>
                <a:gd name="T27" fmla="*/ 77 h 224"/>
                <a:gd name="T28" fmla="*/ 88 w 159"/>
                <a:gd name="T29" fmla="*/ 85 h 224"/>
                <a:gd name="T30" fmla="*/ 78 w 159"/>
                <a:gd name="T31" fmla="*/ 99 h 224"/>
                <a:gd name="T32" fmla="*/ 77 w 159"/>
                <a:gd name="T33" fmla="*/ 94 h 224"/>
                <a:gd name="T34" fmla="*/ 71 w 159"/>
                <a:gd name="T35" fmla="*/ 104 h 224"/>
                <a:gd name="T36" fmla="*/ 72 w 159"/>
                <a:gd name="T37" fmla="*/ 109 h 224"/>
                <a:gd name="T38" fmla="*/ 65 w 159"/>
                <a:gd name="T39" fmla="*/ 115 h 224"/>
                <a:gd name="T40" fmla="*/ 65 w 159"/>
                <a:gd name="T41" fmla="*/ 122 h 224"/>
                <a:gd name="T42" fmla="*/ 57 w 159"/>
                <a:gd name="T43" fmla="*/ 137 h 224"/>
                <a:gd name="T44" fmla="*/ 53 w 159"/>
                <a:gd name="T45" fmla="*/ 134 h 224"/>
                <a:gd name="T46" fmla="*/ 49 w 159"/>
                <a:gd name="T47" fmla="*/ 140 h 224"/>
                <a:gd name="T48" fmla="*/ 51 w 159"/>
                <a:gd name="T49" fmla="*/ 147 h 224"/>
                <a:gd name="T50" fmla="*/ 44 w 159"/>
                <a:gd name="T51" fmla="*/ 151 h 224"/>
                <a:gd name="T52" fmla="*/ 47 w 159"/>
                <a:gd name="T53" fmla="*/ 155 h 224"/>
                <a:gd name="T54" fmla="*/ 43 w 159"/>
                <a:gd name="T55" fmla="*/ 165 h 224"/>
                <a:gd name="T56" fmla="*/ 36 w 159"/>
                <a:gd name="T57" fmla="*/ 164 h 224"/>
                <a:gd name="T58" fmla="*/ 39 w 159"/>
                <a:gd name="T59" fmla="*/ 174 h 224"/>
                <a:gd name="T60" fmla="*/ 26 w 159"/>
                <a:gd name="T61" fmla="*/ 184 h 224"/>
                <a:gd name="T62" fmla="*/ 26 w 159"/>
                <a:gd name="T63" fmla="*/ 192 h 224"/>
                <a:gd name="T64" fmla="*/ 33 w 159"/>
                <a:gd name="T65" fmla="*/ 191 h 224"/>
                <a:gd name="T66" fmla="*/ 30 w 159"/>
                <a:gd name="T67" fmla="*/ 199 h 224"/>
                <a:gd name="T68" fmla="*/ 23 w 159"/>
                <a:gd name="T69" fmla="*/ 199 h 224"/>
                <a:gd name="T70" fmla="*/ 25 w 159"/>
                <a:gd name="T71" fmla="*/ 207 h 224"/>
                <a:gd name="T72" fmla="*/ 15 w 159"/>
                <a:gd name="T73" fmla="*/ 224 h 224"/>
                <a:gd name="T74" fmla="*/ 0 w 159"/>
                <a:gd name="T75" fmla="*/ 221 h 224"/>
                <a:gd name="T76" fmla="*/ 23 w 159"/>
                <a:gd name="T77" fmla="*/ 161 h 224"/>
                <a:gd name="T78" fmla="*/ 98 w 159"/>
                <a:gd name="T79" fmla="*/ 41 h 224"/>
                <a:gd name="T80" fmla="*/ 148 w 159"/>
                <a:gd name="T81" fmla="*/ 0 h 224"/>
                <a:gd name="T82" fmla="*/ 159 w 159"/>
                <a:gd name="T83" fmla="*/ 0 h 224"/>
                <a:gd name="T84" fmla="*/ 159 w 159"/>
                <a:gd name="T85" fmla="*/ 0 h 22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59"/>
                <a:gd name="T130" fmla="*/ 0 h 224"/>
                <a:gd name="T131" fmla="*/ 159 w 159"/>
                <a:gd name="T132" fmla="*/ 224 h 22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59" h="224">
                  <a:moveTo>
                    <a:pt x="159" y="0"/>
                  </a:moveTo>
                  <a:lnTo>
                    <a:pt x="151" y="18"/>
                  </a:lnTo>
                  <a:lnTo>
                    <a:pt x="138" y="24"/>
                  </a:lnTo>
                  <a:lnTo>
                    <a:pt x="138" y="28"/>
                  </a:lnTo>
                  <a:lnTo>
                    <a:pt x="130" y="35"/>
                  </a:lnTo>
                  <a:lnTo>
                    <a:pt x="124" y="34"/>
                  </a:lnTo>
                  <a:lnTo>
                    <a:pt x="124" y="45"/>
                  </a:lnTo>
                  <a:lnTo>
                    <a:pt x="113" y="48"/>
                  </a:lnTo>
                  <a:lnTo>
                    <a:pt x="110" y="57"/>
                  </a:lnTo>
                  <a:lnTo>
                    <a:pt x="102" y="67"/>
                  </a:lnTo>
                  <a:lnTo>
                    <a:pt x="100" y="63"/>
                  </a:lnTo>
                  <a:lnTo>
                    <a:pt x="95" y="67"/>
                  </a:lnTo>
                  <a:lnTo>
                    <a:pt x="96" y="73"/>
                  </a:lnTo>
                  <a:lnTo>
                    <a:pt x="89" y="77"/>
                  </a:lnTo>
                  <a:lnTo>
                    <a:pt x="88" y="85"/>
                  </a:lnTo>
                  <a:lnTo>
                    <a:pt x="78" y="99"/>
                  </a:lnTo>
                  <a:lnTo>
                    <a:pt x="77" y="94"/>
                  </a:lnTo>
                  <a:lnTo>
                    <a:pt x="71" y="104"/>
                  </a:lnTo>
                  <a:lnTo>
                    <a:pt x="72" y="109"/>
                  </a:lnTo>
                  <a:lnTo>
                    <a:pt x="65" y="115"/>
                  </a:lnTo>
                  <a:lnTo>
                    <a:pt x="65" y="122"/>
                  </a:lnTo>
                  <a:lnTo>
                    <a:pt x="57" y="137"/>
                  </a:lnTo>
                  <a:lnTo>
                    <a:pt x="53" y="134"/>
                  </a:lnTo>
                  <a:lnTo>
                    <a:pt x="49" y="140"/>
                  </a:lnTo>
                  <a:lnTo>
                    <a:pt x="51" y="147"/>
                  </a:lnTo>
                  <a:lnTo>
                    <a:pt x="44" y="151"/>
                  </a:lnTo>
                  <a:lnTo>
                    <a:pt x="47" y="155"/>
                  </a:lnTo>
                  <a:lnTo>
                    <a:pt x="43" y="165"/>
                  </a:lnTo>
                  <a:lnTo>
                    <a:pt x="36" y="164"/>
                  </a:lnTo>
                  <a:lnTo>
                    <a:pt x="39" y="174"/>
                  </a:lnTo>
                  <a:lnTo>
                    <a:pt x="26" y="184"/>
                  </a:lnTo>
                  <a:lnTo>
                    <a:pt x="26" y="192"/>
                  </a:lnTo>
                  <a:lnTo>
                    <a:pt x="33" y="191"/>
                  </a:lnTo>
                  <a:lnTo>
                    <a:pt x="30" y="199"/>
                  </a:lnTo>
                  <a:lnTo>
                    <a:pt x="23" y="199"/>
                  </a:lnTo>
                  <a:lnTo>
                    <a:pt x="25" y="207"/>
                  </a:lnTo>
                  <a:lnTo>
                    <a:pt x="15" y="224"/>
                  </a:lnTo>
                  <a:lnTo>
                    <a:pt x="0" y="221"/>
                  </a:lnTo>
                  <a:lnTo>
                    <a:pt x="23" y="161"/>
                  </a:lnTo>
                  <a:lnTo>
                    <a:pt x="98" y="41"/>
                  </a:lnTo>
                  <a:lnTo>
                    <a:pt x="148" y="0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8FCCF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90" name="Freeform 241"/>
            <p:cNvSpPr>
              <a:spLocks/>
            </p:cNvSpPr>
            <p:nvPr/>
          </p:nvSpPr>
          <p:spPr bwMode="auto">
            <a:xfrm>
              <a:off x="3447" y="2637"/>
              <a:ext cx="142" cy="217"/>
            </a:xfrm>
            <a:custGeom>
              <a:avLst/>
              <a:gdLst>
                <a:gd name="T0" fmla="*/ 20 w 142"/>
                <a:gd name="T1" fmla="*/ 16 h 217"/>
                <a:gd name="T2" fmla="*/ 21 w 142"/>
                <a:gd name="T3" fmla="*/ 25 h 217"/>
                <a:gd name="T4" fmla="*/ 14 w 142"/>
                <a:gd name="T5" fmla="*/ 25 h 217"/>
                <a:gd name="T6" fmla="*/ 16 w 142"/>
                <a:gd name="T7" fmla="*/ 32 h 217"/>
                <a:gd name="T8" fmla="*/ 21 w 142"/>
                <a:gd name="T9" fmla="*/ 32 h 217"/>
                <a:gd name="T10" fmla="*/ 20 w 142"/>
                <a:gd name="T11" fmla="*/ 37 h 217"/>
                <a:gd name="T12" fmla="*/ 27 w 142"/>
                <a:gd name="T13" fmla="*/ 39 h 217"/>
                <a:gd name="T14" fmla="*/ 34 w 142"/>
                <a:gd name="T15" fmla="*/ 44 h 217"/>
                <a:gd name="T16" fmla="*/ 24 w 142"/>
                <a:gd name="T17" fmla="*/ 46 h 217"/>
                <a:gd name="T18" fmla="*/ 27 w 142"/>
                <a:gd name="T19" fmla="*/ 51 h 217"/>
                <a:gd name="T20" fmla="*/ 33 w 142"/>
                <a:gd name="T21" fmla="*/ 50 h 217"/>
                <a:gd name="T22" fmla="*/ 34 w 142"/>
                <a:gd name="T23" fmla="*/ 57 h 217"/>
                <a:gd name="T24" fmla="*/ 45 w 142"/>
                <a:gd name="T25" fmla="*/ 57 h 217"/>
                <a:gd name="T26" fmla="*/ 48 w 142"/>
                <a:gd name="T27" fmla="*/ 65 h 217"/>
                <a:gd name="T28" fmla="*/ 42 w 142"/>
                <a:gd name="T29" fmla="*/ 67 h 217"/>
                <a:gd name="T30" fmla="*/ 42 w 142"/>
                <a:gd name="T31" fmla="*/ 86 h 217"/>
                <a:gd name="T32" fmla="*/ 52 w 142"/>
                <a:gd name="T33" fmla="*/ 74 h 217"/>
                <a:gd name="T34" fmla="*/ 56 w 142"/>
                <a:gd name="T35" fmla="*/ 82 h 217"/>
                <a:gd name="T36" fmla="*/ 52 w 142"/>
                <a:gd name="T37" fmla="*/ 86 h 217"/>
                <a:gd name="T38" fmla="*/ 62 w 142"/>
                <a:gd name="T39" fmla="*/ 89 h 217"/>
                <a:gd name="T40" fmla="*/ 59 w 142"/>
                <a:gd name="T41" fmla="*/ 96 h 217"/>
                <a:gd name="T42" fmla="*/ 63 w 142"/>
                <a:gd name="T43" fmla="*/ 102 h 217"/>
                <a:gd name="T44" fmla="*/ 72 w 142"/>
                <a:gd name="T45" fmla="*/ 100 h 217"/>
                <a:gd name="T46" fmla="*/ 77 w 142"/>
                <a:gd name="T47" fmla="*/ 107 h 217"/>
                <a:gd name="T48" fmla="*/ 72 w 142"/>
                <a:gd name="T49" fmla="*/ 112 h 217"/>
                <a:gd name="T50" fmla="*/ 76 w 142"/>
                <a:gd name="T51" fmla="*/ 117 h 217"/>
                <a:gd name="T52" fmla="*/ 83 w 142"/>
                <a:gd name="T53" fmla="*/ 116 h 217"/>
                <a:gd name="T54" fmla="*/ 87 w 142"/>
                <a:gd name="T55" fmla="*/ 123 h 217"/>
                <a:gd name="T56" fmla="*/ 94 w 142"/>
                <a:gd name="T57" fmla="*/ 121 h 217"/>
                <a:gd name="T58" fmla="*/ 103 w 142"/>
                <a:gd name="T59" fmla="*/ 127 h 217"/>
                <a:gd name="T60" fmla="*/ 94 w 142"/>
                <a:gd name="T61" fmla="*/ 130 h 217"/>
                <a:gd name="T62" fmla="*/ 104 w 142"/>
                <a:gd name="T63" fmla="*/ 133 h 217"/>
                <a:gd name="T64" fmla="*/ 114 w 142"/>
                <a:gd name="T65" fmla="*/ 131 h 217"/>
                <a:gd name="T66" fmla="*/ 118 w 142"/>
                <a:gd name="T67" fmla="*/ 137 h 217"/>
                <a:gd name="T68" fmla="*/ 112 w 142"/>
                <a:gd name="T69" fmla="*/ 140 h 217"/>
                <a:gd name="T70" fmla="*/ 122 w 142"/>
                <a:gd name="T71" fmla="*/ 144 h 217"/>
                <a:gd name="T72" fmla="*/ 131 w 142"/>
                <a:gd name="T73" fmla="*/ 152 h 217"/>
                <a:gd name="T74" fmla="*/ 132 w 142"/>
                <a:gd name="T75" fmla="*/ 159 h 217"/>
                <a:gd name="T76" fmla="*/ 128 w 142"/>
                <a:gd name="T77" fmla="*/ 166 h 217"/>
                <a:gd name="T78" fmla="*/ 131 w 142"/>
                <a:gd name="T79" fmla="*/ 173 h 217"/>
                <a:gd name="T80" fmla="*/ 125 w 142"/>
                <a:gd name="T81" fmla="*/ 179 h 217"/>
                <a:gd name="T82" fmla="*/ 126 w 142"/>
                <a:gd name="T83" fmla="*/ 184 h 217"/>
                <a:gd name="T84" fmla="*/ 135 w 142"/>
                <a:gd name="T85" fmla="*/ 180 h 217"/>
                <a:gd name="T86" fmla="*/ 139 w 142"/>
                <a:gd name="T87" fmla="*/ 190 h 217"/>
                <a:gd name="T88" fmla="*/ 129 w 142"/>
                <a:gd name="T89" fmla="*/ 193 h 217"/>
                <a:gd name="T90" fmla="*/ 140 w 142"/>
                <a:gd name="T91" fmla="*/ 200 h 217"/>
                <a:gd name="T92" fmla="*/ 142 w 142"/>
                <a:gd name="T93" fmla="*/ 217 h 217"/>
                <a:gd name="T94" fmla="*/ 122 w 142"/>
                <a:gd name="T95" fmla="*/ 214 h 217"/>
                <a:gd name="T96" fmla="*/ 107 w 142"/>
                <a:gd name="T97" fmla="*/ 159 h 217"/>
                <a:gd name="T98" fmla="*/ 52 w 142"/>
                <a:gd name="T99" fmla="*/ 141 h 217"/>
                <a:gd name="T100" fmla="*/ 0 w 142"/>
                <a:gd name="T101" fmla="*/ 70 h 217"/>
                <a:gd name="T102" fmla="*/ 0 w 142"/>
                <a:gd name="T103" fmla="*/ 12 h 217"/>
                <a:gd name="T104" fmla="*/ 7 w 142"/>
                <a:gd name="T105" fmla="*/ 0 h 217"/>
                <a:gd name="T106" fmla="*/ 20 w 142"/>
                <a:gd name="T107" fmla="*/ 16 h 217"/>
                <a:gd name="T108" fmla="*/ 20 w 142"/>
                <a:gd name="T109" fmla="*/ 16 h 2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"/>
                <a:gd name="T166" fmla="*/ 0 h 217"/>
                <a:gd name="T167" fmla="*/ 142 w 142"/>
                <a:gd name="T168" fmla="*/ 217 h 2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" h="217">
                  <a:moveTo>
                    <a:pt x="20" y="16"/>
                  </a:moveTo>
                  <a:lnTo>
                    <a:pt x="21" y="25"/>
                  </a:lnTo>
                  <a:lnTo>
                    <a:pt x="14" y="25"/>
                  </a:lnTo>
                  <a:lnTo>
                    <a:pt x="16" y="32"/>
                  </a:lnTo>
                  <a:lnTo>
                    <a:pt x="21" y="32"/>
                  </a:lnTo>
                  <a:lnTo>
                    <a:pt x="20" y="37"/>
                  </a:lnTo>
                  <a:lnTo>
                    <a:pt x="27" y="39"/>
                  </a:lnTo>
                  <a:lnTo>
                    <a:pt x="34" y="44"/>
                  </a:lnTo>
                  <a:lnTo>
                    <a:pt x="24" y="46"/>
                  </a:lnTo>
                  <a:lnTo>
                    <a:pt x="27" y="51"/>
                  </a:lnTo>
                  <a:lnTo>
                    <a:pt x="33" y="50"/>
                  </a:lnTo>
                  <a:lnTo>
                    <a:pt x="34" y="57"/>
                  </a:lnTo>
                  <a:lnTo>
                    <a:pt x="45" y="57"/>
                  </a:lnTo>
                  <a:lnTo>
                    <a:pt x="48" y="65"/>
                  </a:lnTo>
                  <a:lnTo>
                    <a:pt x="42" y="67"/>
                  </a:lnTo>
                  <a:lnTo>
                    <a:pt x="42" y="86"/>
                  </a:lnTo>
                  <a:lnTo>
                    <a:pt x="52" y="74"/>
                  </a:lnTo>
                  <a:lnTo>
                    <a:pt x="56" y="82"/>
                  </a:lnTo>
                  <a:lnTo>
                    <a:pt x="52" y="86"/>
                  </a:lnTo>
                  <a:lnTo>
                    <a:pt x="62" y="89"/>
                  </a:lnTo>
                  <a:lnTo>
                    <a:pt x="59" y="96"/>
                  </a:lnTo>
                  <a:lnTo>
                    <a:pt x="63" y="102"/>
                  </a:lnTo>
                  <a:lnTo>
                    <a:pt x="72" y="100"/>
                  </a:lnTo>
                  <a:lnTo>
                    <a:pt x="77" y="107"/>
                  </a:lnTo>
                  <a:lnTo>
                    <a:pt x="72" y="112"/>
                  </a:lnTo>
                  <a:lnTo>
                    <a:pt x="76" y="117"/>
                  </a:lnTo>
                  <a:lnTo>
                    <a:pt x="83" y="116"/>
                  </a:lnTo>
                  <a:lnTo>
                    <a:pt x="87" y="123"/>
                  </a:lnTo>
                  <a:lnTo>
                    <a:pt x="94" y="121"/>
                  </a:lnTo>
                  <a:lnTo>
                    <a:pt x="103" y="127"/>
                  </a:lnTo>
                  <a:lnTo>
                    <a:pt x="94" y="130"/>
                  </a:lnTo>
                  <a:lnTo>
                    <a:pt x="104" y="133"/>
                  </a:lnTo>
                  <a:lnTo>
                    <a:pt x="114" y="131"/>
                  </a:lnTo>
                  <a:lnTo>
                    <a:pt x="118" y="137"/>
                  </a:lnTo>
                  <a:lnTo>
                    <a:pt x="112" y="140"/>
                  </a:lnTo>
                  <a:lnTo>
                    <a:pt x="122" y="144"/>
                  </a:lnTo>
                  <a:lnTo>
                    <a:pt x="131" y="152"/>
                  </a:lnTo>
                  <a:lnTo>
                    <a:pt x="132" y="159"/>
                  </a:lnTo>
                  <a:lnTo>
                    <a:pt x="128" y="166"/>
                  </a:lnTo>
                  <a:lnTo>
                    <a:pt x="131" y="173"/>
                  </a:lnTo>
                  <a:lnTo>
                    <a:pt x="125" y="179"/>
                  </a:lnTo>
                  <a:lnTo>
                    <a:pt x="126" y="184"/>
                  </a:lnTo>
                  <a:lnTo>
                    <a:pt x="135" y="180"/>
                  </a:lnTo>
                  <a:lnTo>
                    <a:pt x="139" y="190"/>
                  </a:lnTo>
                  <a:lnTo>
                    <a:pt x="129" y="193"/>
                  </a:lnTo>
                  <a:lnTo>
                    <a:pt x="140" y="200"/>
                  </a:lnTo>
                  <a:lnTo>
                    <a:pt x="142" y="217"/>
                  </a:lnTo>
                  <a:lnTo>
                    <a:pt x="122" y="214"/>
                  </a:lnTo>
                  <a:lnTo>
                    <a:pt x="107" y="159"/>
                  </a:lnTo>
                  <a:lnTo>
                    <a:pt x="52" y="141"/>
                  </a:lnTo>
                  <a:lnTo>
                    <a:pt x="0" y="70"/>
                  </a:lnTo>
                  <a:lnTo>
                    <a:pt x="0" y="12"/>
                  </a:lnTo>
                  <a:lnTo>
                    <a:pt x="7" y="0"/>
                  </a:lnTo>
                  <a:lnTo>
                    <a:pt x="20" y="16"/>
                  </a:lnTo>
                  <a:close/>
                </a:path>
              </a:pathLst>
            </a:custGeom>
            <a:solidFill>
              <a:srgbClr val="8FCCF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91" name="Freeform 242"/>
            <p:cNvSpPr>
              <a:spLocks/>
            </p:cNvSpPr>
            <p:nvPr/>
          </p:nvSpPr>
          <p:spPr bwMode="auto">
            <a:xfrm>
              <a:off x="3117" y="2889"/>
              <a:ext cx="29" cy="32"/>
            </a:xfrm>
            <a:custGeom>
              <a:avLst/>
              <a:gdLst>
                <a:gd name="T0" fmla="*/ 14 w 29"/>
                <a:gd name="T1" fmla="*/ 32 h 32"/>
                <a:gd name="T2" fmla="*/ 29 w 29"/>
                <a:gd name="T3" fmla="*/ 4 h 32"/>
                <a:gd name="T4" fmla="*/ 8 w 29"/>
                <a:gd name="T5" fmla="*/ 0 h 32"/>
                <a:gd name="T6" fmla="*/ 0 w 29"/>
                <a:gd name="T7" fmla="*/ 21 h 32"/>
                <a:gd name="T8" fmla="*/ 14 w 29"/>
                <a:gd name="T9" fmla="*/ 32 h 32"/>
                <a:gd name="T10" fmla="*/ 14 w 29"/>
                <a:gd name="T11" fmla="*/ 32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32"/>
                <a:gd name="T20" fmla="*/ 29 w 29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32">
                  <a:moveTo>
                    <a:pt x="14" y="32"/>
                  </a:moveTo>
                  <a:lnTo>
                    <a:pt x="29" y="4"/>
                  </a:lnTo>
                  <a:lnTo>
                    <a:pt x="8" y="0"/>
                  </a:lnTo>
                  <a:lnTo>
                    <a:pt x="0" y="21"/>
                  </a:lnTo>
                  <a:lnTo>
                    <a:pt x="14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92" name="Freeform 244"/>
            <p:cNvSpPr>
              <a:spLocks/>
            </p:cNvSpPr>
            <p:nvPr/>
          </p:nvSpPr>
          <p:spPr bwMode="auto">
            <a:xfrm>
              <a:off x="3229" y="2600"/>
              <a:ext cx="207" cy="160"/>
            </a:xfrm>
            <a:custGeom>
              <a:avLst/>
              <a:gdLst>
                <a:gd name="T0" fmla="*/ 10 w 207"/>
                <a:gd name="T1" fmla="*/ 10 h 160"/>
                <a:gd name="T2" fmla="*/ 14 w 207"/>
                <a:gd name="T3" fmla="*/ 18 h 160"/>
                <a:gd name="T4" fmla="*/ 17 w 207"/>
                <a:gd name="T5" fmla="*/ 32 h 160"/>
                <a:gd name="T6" fmla="*/ 22 w 207"/>
                <a:gd name="T7" fmla="*/ 42 h 160"/>
                <a:gd name="T8" fmla="*/ 34 w 207"/>
                <a:gd name="T9" fmla="*/ 49 h 160"/>
                <a:gd name="T10" fmla="*/ 38 w 207"/>
                <a:gd name="T11" fmla="*/ 60 h 160"/>
                <a:gd name="T12" fmla="*/ 46 w 207"/>
                <a:gd name="T13" fmla="*/ 60 h 160"/>
                <a:gd name="T14" fmla="*/ 60 w 207"/>
                <a:gd name="T15" fmla="*/ 65 h 160"/>
                <a:gd name="T16" fmla="*/ 63 w 207"/>
                <a:gd name="T17" fmla="*/ 70 h 160"/>
                <a:gd name="T18" fmla="*/ 83 w 207"/>
                <a:gd name="T19" fmla="*/ 81 h 160"/>
                <a:gd name="T20" fmla="*/ 91 w 207"/>
                <a:gd name="T21" fmla="*/ 77 h 160"/>
                <a:gd name="T22" fmla="*/ 109 w 207"/>
                <a:gd name="T23" fmla="*/ 81 h 160"/>
                <a:gd name="T24" fmla="*/ 123 w 207"/>
                <a:gd name="T25" fmla="*/ 83 h 160"/>
                <a:gd name="T26" fmla="*/ 137 w 207"/>
                <a:gd name="T27" fmla="*/ 83 h 160"/>
                <a:gd name="T28" fmla="*/ 160 w 207"/>
                <a:gd name="T29" fmla="*/ 65 h 160"/>
                <a:gd name="T30" fmla="*/ 207 w 207"/>
                <a:gd name="T31" fmla="*/ 23 h 160"/>
                <a:gd name="T32" fmla="*/ 202 w 207"/>
                <a:gd name="T33" fmla="*/ 37 h 160"/>
                <a:gd name="T34" fmla="*/ 190 w 207"/>
                <a:gd name="T35" fmla="*/ 45 h 160"/>
                <a:gd name="T36" fmla="*/ 186 w 207"/>
                <a:gd name="T37" fmla="*/ 55 h 160"/>
                <a:gd name="T38" fmla="*/ 190 w 207"/>
                <a:gd name="T39" fmla="*/ 62 h 160"/>
                <a:gd name="T40" fmla="*/ 186 w 207"/>
                <a:gd name="T41" fmla="*/ 70 h 160"/>
                <a:gd name="T42" fmla="*/ 188 w 207"/>
                <a:gd name="T43" fmla="*/ 76 h 160"/>
                <a:gd name="T44" fmla="*/ 175 w 207"/>
                <a:gd name="T45" fmla="*/ 83 h 160"/>
                <a:gd name="T46" fmla="*/ 181 w 207"/>
                <a:gd name="T47" fmla="*/ 91 h 160"/>
                <a:gd name="T48" fmla="*/ 174 w 207"/>
                <a:gd name="T49" fmla="*/ 101 h 160"/>
                <a:gd name="T50" fmla="*/ 183 w 207"/>
                <a:gd name="T51" fmla="*/ 121 h 160"/>
                <a:gd name="T52" fmla="*/ 174 w 207"/>
                <a:gd name="T53" fmla="*/ 123 h 160"/>
                <a:gd name="T54" fmla="*/ 174 w 207"/>
                <a:gd name="T55" fmla="*/ 139 h 160"/>
                <a:gd name="T56" fmla="*/ 183 w 207"/>
                <a:gd name="T57" fmla="*/ 147 h 160"/>
                <a:gd name="T58" fmla="*/ 136 w 207"/>
                <a:gd name="T59" fmla="*/ 154 h 160"/>
                <a:gd name="T60" fmla="*/ 46 w 207"/>
                <a:gd name="T61" fmla="*/ 81 h 160"/>
                <a:gd name="T62" fmla="*/ 0 w 207"/>
                <a:gd name="T63" fmla="*/ 18 h 160"/>
                <a:gd name="T64" fmla="*/ 1 w 207"/>
                <a:gd name="T65" fmla="*/ 0 h 16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7"/>
                <a:gd name="T100" fmla="*/ 0 h 160"/>
                <a:gd name="T101" fmla="*/ 207 w 207"/>
                <a:gd name="T102" fmla="*/ 160 h 16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7" h="160">
                  <a:moveTo>
                    <a:pt x="1" y="0"/>
                  </a:moveTo>
                  <a:lnTo>
                    <a:pt x="10" y="10"/>
                  </a:lnTo>
                  <a:lnTo>
                    <a:pt x="10" y="17"/>
                  </a:lnTo>
                  <a:lnTo>
                    <a:pt x="14" y="18"/>
                  </a:lnTo>
                  <a:lnTo>
                    <a:pt x="18" y="28"/>
                  </a:lnTo>
                  <a:lnTo>
                    <a:pt x="17" y="32"/>
                  </a:lnTo>
                  <a:lnTo>
                    <a:pt x="22" y="35"/>
                  </a:lnTo>
                  <a:lnTo>
                    <a:pt x="22" y="42"/>
                  </a:lnTo>
                  <a:lnTo>
                    <a:pt x="28" y="42"/>
                  </a:lnTo>
                  <a:lnTo>
                    <a:pt x="34" y="49"/>
                  </a:lnTo>
                  <a:lnTo>
                    <a:pt x="32" y="53"/>
                  </a:lnTo>
                  <a:lnTo>
                    <a:pt x="38" y="60"/>
                  </a:lnTo>
                  <a:lnTo>
                    <a:pt x="42" y="56"/>
                  </a:lnTo>
                  <a:lnTo>
                    <a:pt x="46" y="60"/>
                  </a:lnTo>
                  <a:lnTo>
                    <a:pt x="52" y="60"/>
                  </a:lnTo>
                  <a:lnTo>
                    <a:pt x="60" y="65"/>
                  </a:lnTo>
                  <a:lnTo>
                    <a:pt x="57" y="69"/>
                  </a:lnTo>
                  <a:lnTo>
                    <a:pt x="63" y="70"/>
                  </a:lnTo>
                  <a:lnTo>
                    <a:pt x="83" y="74"/>
                  </a:lnTo>
                  <a:lnTo>
                    <a:pt x="83" y="81"/>
                  </a:lnTo>
                  <a:lnTo>
                    <a:pt x="85" y="81"/>
                  </a:lnTo>
                  <a:lnTo>
                    <a:pt x="91" y="77"/>
                  </a:lnTo>
                  <a:lnTo>
                    <a:pt x="98" y="81"/>
                  </a:lnTo>
                  <a:lnTo>
                    <a:pt x="109" y="81"/>
                  </a:lnTo>
                  <a:lnTo>
                    <a:pt x="115" y="83"/>
                  </a:lnTo>
                  <a:lnTo>
                    <a:pt x="123" y="83"/>
                  </a:lnTo>
                  <a:lnTo>
                    <a:pt x="133" y="81"/>
                  </a:lnTo>
                  <a:lnTo>
                    <a:pt x="137" y="83"/>
                  </a:lnTo>
                  <a:lnTo>
                    <a:pt x="150" y="81"/>
                  </a:lnTo>
                  <a:lnTo>
                    <a:pt x="160" y="65"/>
                  </a:lnTo>
                  <a:lnTo>
                    <a:pt x="197" y="16"/>
                  </a:lnTo>
                  <a:lnTo>
                    <a:pt x="207" y="23"/>
                  </a:lnTo>
                  <a:lnTo>
                    <a:pt x="199" y="30"/>
                  </a:lnTo>
                  <a:lnTo>
                    <a:pt x="202" y="37"/>
                  </a:lnTo>
                  <a:lnTo>
                    <a:pt x="197" y="42"/>
                  </a:lnTo>
                  <a:lnTo>
                    <a:pt x="190" y="45"/>
                  </a:lnTo>
                  <a:lnTo>
                    <a:pt x="193" y="53"/>
                  </a:lnTo>
                  <a:lnTo>
                    <a:pt x="186" y="55"/>
                  </a:lnTo>
                  <a:lnTo>
                    <a:pt x="183" y="62"/>
                  </a:lnTo>
                  <a:lnTo>
                    <a:pt x="190" y="62"/>
                  </a:lnTo>
                  <a:lnTo>
                    <a:pt x="192" y="72"/>
                  </a:lnTo>
                  <a:lnTo>
                    <a:pt x="186" y="70"/>
                  </a:lnTo>
                  <a:lnTo>
                    <a:pt x="181" y="74"/>
                  </a:lnTo>
                  <a:lnTo>
                    <a:pt x="188" y="76"/>
                  </a:lnTo>
                  <a:lnTo>
                    <a:pt x="185" y="84"/>
                  </a:lnTo>
                  <a:lnTo>
                    <a:pt x="175" y="83"/>
                  </a:lnTo>
                  <a:lnTo>
                    <a:pt x="172" y="91"/>
                  </a:lnTo>
                  <a:lnTo>
                    <a:pt x="181" y="91"/>
                  </a:lnTo>
                  <a:lnTo>
                    <a:pt x="181" y="98"/>
                  </a:lnTo>
                  <a:lnTo>
                    <a:pt x="174" y="101"/>
                  </a:lnTo>
                  <a:lnTo>
                    <a:pt x="181" y="107"/>
                  </a:lnTo>
                  <a:lnTo>
                    <a:pt x="183" y="121"/>
                  </a:lnTo>
                  <a:lnTo>
                    <a:pt x="176" y="118"/>
                  </a:lnTo>
                  <a:lnTo>
                    <a:pt x="174" y="123"/>
                  </a:lnTo>
                  <a:lnTo>
                    <a:pt x="179" y="125"/>
                  </a:lnTo>
                  <a:lnTo>
                    <a:pt x="174" y="139"/>
                  </a:lnTo>
                  <a:lnTo>
                    <a:pt x="181" y="139"/>
                  </a:lnTo>
                  <a:lnTo>
                    <a:pt x="183" y="147"/>
                  </a:lnTo>
                  <a:lnTo>
                    <a:pt x="179" y="160"/>
                  </a:lnTo>
                  <a:lnTo>
                    <a:pt x="136" y="154"/>
                  </a:lnTo>
                  <a:lnTo>
                    <a:pt x="140" y="108"/>
                  </a:lnTo>
                  <a:lnTo>
                    <a:pt x="46" y="81"/>
                  </a:lnTo>
                  <a:lnTo>
                    <a:pt x="20" y="62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8FCCF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93" name="Freeform 246"/>
            <p:cNvSpPr>
              <a:spLocks/>
            </p:cNvSpPr>
            <p:nvPr/>
          </p:nvSpPr>
          <p:spPr bwMode="auto">
            <a:xfrm>
              <a:off x="3008" y="3006"/>
              <a:ext cx="119" cy="69"/>
            </a:xfrm>
            <a:custGeom>
              <a:avLst/>
              <a:gdLst>
                <a:gd name="T0" fmla="*/ 71 w 119"/>
                <a:gd name="T1" fmla="*/ 0 h 69"/>
                <a:gd name="T2" fmla="*/ 80 w 119"/>
                <a:gd name="T3" fmla="*/ 3 h 69"/>
                <a:gd name="T4" fmla="*/ 89 w 119"/>
                <a:gd name="T5" fmla="*/ 7 h 69"/>
                <a:gd name="T6" fmla="*/ 102 w 119"/>
                <a:gd name="T7" fmla="*/ 13 h 69"/>
                <a:gd name="T8" fmla="*/ 110 w 119"/>
                <a:gd name="T9" fmla="*/ 20 h 69"/>
                <a:gd name="T10" fmla="*/ 117 w 119"/>
                <a:gd name="T11" fmla="*/ 30 h 69"/>
                <a:gd name="T12" fmla="*/ 119 w 119"/>
                <a:gd name="T13" fmla="*/ 40 h 69"/>
                <a:gd name="T14" fmla="*/ 112 w 119"/>
                <a:gd name="T15" fmla="*/ 52 h 69"/>
                <a:gd name="T16" fmla="*/ 98 w 119"/>
                <a:gd name="T17" fmla="*/ 62 h 69"/>
                <a:gd name="T18" fmla="*/ 81 w 119"/>
                <a:gd name="T19" fmla="*/ 68 h 69"/>
                <a:gd name="T20" fmla="*/ 64 w 119"/>
                <a:gd name="T21" fmla="*/ 69 h 69"/>
                <a:gd name="T22" fmla="*/ 47 w 119"/>
                <a:gd name="T23" fmla="*/ 69 h 69"/>
                <a:gd name="T24" fmla="*/ 29 w 119"/>
                <a:gd name="T25" fmla="*/ 66 h 69"/>
                <a:gd name="T26" fmla="*/ 15 w 119"/>
                <a:gd name="T27" fmla="*/ 63 h 69"/>
                <a:gd name="T28" fmla="*/ 5 w 119"/>
                <a:gd name="T29" fmla="*/ 59 h 69"/>
                <a:gd name="T30" fmla="*/ 0 w 119"/>
                <a:gd name="T31" fmla="*/ 55 h 69"/>
                <a:gd name="T32" fmla="*/ 4 w 119"/>
                <a:gd name="T33" fmla="*/ 41 h 69"/>
                <a:gd name="T34" fmla="*/ 12 w 119"/>
                <a:gd name="T35" fmla="*/ 45 h 69"/>
                <a:gd name="T36" fmla="*/ 22 w 119"/>
                <a:gd name="T37" fmla="*/ 48 h 69"/>
                <a:gd name="T38" fmla="*/ 33 w 119"/>
                <a:gd name="T39" fmla="*/ 51 h 69"/>
                <a:gd name="T40" fmla="*/ 46 w 119"/>
                <a:gd name="T41" fmla="*/ 54 h 69"/>
                <a:gd name="T42" fmla="*/ 57 w 119"/>
                <a:gd name="T43" fmla="*/ 55 h 69"/>
                <a:gd name="T44" fmla="*/ 70 w 119"/>
                <a:gd name="T45" fmla="*/ 55 h 69"/>
                <a:gd name="T46" fmla="*/ 81 w 119"/>
                <a:gd name="T47" fmla="*/ 52 h 69"/>
                <a:gd name="T48" fmla="*/ 88 w 119"/>
                <a:gd name="T49" fmla="*/ 51 h 69"/>
                <a:gd name="T50" fmla="*/ 98 w 119"/>
                <a:gd name="T51" fmla="*/ 47 h 69"/>
                <a:gd name="T52" fmla="*/ 105 w 119"/>
                <a:gd name="T53" fmla="*/ 37 h 69"/>
                <a:gd name="T54" fmla="*/ 99 w 119"/>
                <a:gd name="T55" fmla="*/ 27 h 69"/>
                <a:gd name="T56" fmla="*/ 88 w 119"/>
                <a:gd name="T57" fmla="*/ 20 h 69"/>
                <a:gd name="T58" fmla="*/ 75 w 119"/>
                <a:gd name="T59" fmla="*/ 14 h 69"/>
                <a:gd name="T60" fmla="*/ 67 w 119"/>
                <a:gd name="T61" fmla="*/ 12 h 69"/>
                <a:gd name="T62" fmla="*/ 70 w 119"/>
                <a:gd name="T63" fmla="*/ 0 h 6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9"/>
                <a:gd name="T97" fmla="*/ 0 h 69"/>
                <a:gd name="T98" fmla="*/ 119 w 119"/>
                <a:gd name="T99" fmla="*/ 69 h 6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9" h="69">
                  <a:moveTo>
                    <a:pt x="70" y="0"/>
                  </a:moveTo>
                  <a:lnTo>
                    <a:pt x="71" y="0"/>
                  </a:lnTo>
                  <a:lnTo>
                    <a:pt x="75" y="0"/>
                  </a:lnTo>
                  <a:lnTo>
                    <a:pt x="80" y="3"/>
                  </a:lnTo>
                  <a:lnTo>
                    <a:pt x="84" y="5"/>
                  </a:lnTo>
                  <a:lnTo>
                    <a:pt x="89" y="7"/>
                  </a:lnTo>
                  <a:lnTo>
                    <a:pt x="95" y="9"/>
                  </a:lnTo>
                  <a:lnTo>
                    <a:pt x="102" y="13"/>
                  </a:lnTo>
                  <a:lnTo>
                    <a:pt x="105" y="16"/>
                  </a:lnTo>
                  <a:lnTo>
                    <a:pt x="110" y="20"/>
                  </a:lnTo>
                  <a:lnTo>
                    <a:pt x="115" y="24"/>
                  </a:lnTo>
                  <a:lnTo>
                    <a:pt x="117" y="30"/>
                  </a:lnTo>
                  <a:lnTo>
                    <a:pt x="119" y="34"/>
                  </a:lnTo>
                  <a:lnTo>
                    <a:pt x="119" y="40"/>
                  </a:lnTo>
                  <a:lnTo>
                    <a:pt x="116" y="45"/>
                  </a:lnTo>
                  <a:lnTo>
                    <a:pt x="112" y="52"/>
                  </a:lnTo>
                  <a:lnTo>
                    <a:pt x="105" y="56"/>
                  </a:lnTo>
                  <a:lnTo>
                    <a:pt x="98" y="62"/>
                  </a:lnTo>
                  <a:lnTo>
                    <a:pt x="89" y="65"/>
                  </a:lnTo>
                  <a:lnTo>
                    <a:pt x="81" y="68"/>
                  </a:lnTo>
                  <a:lnTo>
                    <a:pt x="73" y="69"/>
                  </a:lnTo>
                  <a:lnTo>
                    <a:pt x="64" y="69"/>
                  </a:lnTo>
                  <a:lnTo>
                    <a:pt x="56" y="69"/>
                  </a:lnTo>
                  <a:lnTo>
                    <a:pt x="47" y="69"/>
                  </a:lnTo>
                  <a:lnTo>
                    <a:pt x="38" y="68"/>
                  </a:lnTo>
                  <a:lnTo>
                    <a:pt x="29" y="66"/>
                  </a:lnTo>
                  <a:lnTo>
                    <a:pt x="22" y="65"/>
                  </a:lnTo>
                  <a:lnTo>
                    <a:pt x="15" y="63"/>
                  </a:lnTo>
                  <a:lnTo>
                    <a:pt x="10" y="61"/>
                  </a:lnTo>
                  <a:lnTo>
                    <a:pt x="5" y="59"/>
                  </a:lnTo>
                  <a:lnTo>
                    <a:pt x="1" y="56"/>
                  </a:lnTo>
                  <a:lnTo>
                    <a:pt x="0" y="55"/>
                  </a:lnTo>
                  <a:lnTo>
                    <a:pt x="1" y="41"/>
                  </a:lnTo>
                  <a:lnTo>
                    <a:pt x="4" y="41"/>
                  </a:lnTo>
                  <a:lnTo>
                    <a:pt x="10" y="42"/>
                  </a:lnTo>
                  <a:lnTo>
                    <a:pt x="12" y="45"/>
                  </a:lnTo>
                  <a:lnTo>
                    <a:pt x="18" y="47"/>
                  </a:lnTo>
                  <a:lnTo>
                    <a:pt x="22" y="48"/>
                  </a:lnTo>
                  <a:lnTo>
                    <a:pt x="28" y="51"/>
                  </a:lnTo>
                  <a:lnTo>
                    <a:pt x="33" y="51"/>
                  </a:lnTo>
                  <a:lnTo>
                    <a:pt x="39" y="52"/>
                  </a:lnTo>
                  <a:lnTo>
                    <a:pt x="46" y="54"/>
                  </a:lnTo>
                  <a:lnTo>
                    <a:pt x="52" y="55"/>
                  </a:lnTo>
                  <a:lnTo>
                    <a:pt x="57" y="55"/>
                  </a:lnTo>
                  <a:lnTo>
                    <a:pt x="64" y="56"/>
                  </a:lnTo>
                  <a:lnTo>
                    <a:pt x="70" y="55"/>
                  </a:lnTo>
                  <a:lnTo>
                    <a:pt x="77" y="55"/>
                  </a:lnTo>
                  <a:lnTo>
                    <a:pt x="81" y="52"/>
                  </a:lnTo>
                  <a:lnTo>
                    <a:pt x="85" y="52"/>
                  </a:lnTo>
                  <a:lnTo>
                    <a:pt x="88" y="51"/>
                  </a:lnTo>
                  <a:lnTo>
                    <a:pt x="92" y="49"/>
                  </a:lnTo>
                  <a:lnTo>
                    <a:pt x="98" y="47"/>
                  </a:lnTo>
                  <a:lnTo>
                    <a:pt x="102" y="44"/>
                  </a:lnTo>
                  <a:lnTo>
                    <a:pt x="105" y="37"/>
                  </a:lnTo>
                  <a:lnTo>
                    <a:pt x="103" y="30"/>
                  </a:lnTo>
                  <a:lnTo>
                    <a:pt x="99" y="27"/>
                  </a:lnTo>
                  <a:lnTo>
                    <a:pt x="94" y="23"/>
                  </a:lnTo>
                  <a:lnTo>
                    <a:pt x="88" y="20"/>
                  </a:lnTo>
                  <a:lnTo>
                    <a:pt x="81" y="17"/>
                  </a:lnTo>
                  <a:lnTo>
                    <a:pt x="75" y="14"/>
                  </a:lnTo>
                  <a:lnTo>
                    <a:pt x="70" y="13"/>
                  </a:lnTo>
                  <a:lnTo>
                    <a:pt x="67" y="12"/>
                  </a:lnTo>
                  <a:lnTo>
                    <a:pt x="66" y="12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94" name="Freeform 247"/>
            <p:cNvSpPr>
              <a:spLocks/>
            </p:cNvSpPr>
            <p:nvPr/>
          </p:nvSpPr>
          <p:spPr bwMode="auto">
            <a:xfrm>
              <a:off x="3006" y="3005"/>
              <a:ext cx="37" cy="25"/>
            </a:xfrm>
            <a:custGeom>
              <a:avLst/>
              <a:gdLst>
                <a:gd name="T0" fmla="*/ 34 w 37"/>
                <a:gd name="T1" fmla="*/ 0 h 25"/>
                <a:gd name="T2" fmla="*/ 31 w 37"/>
                <a:gd name="T3" fmla="*/ 0 h 25"/>
                <a:gd name="T4" fmla="*/ 30 w 37"/>
                <a:gd name="T5" fmla="*/ 0 h 25"/>
                <a:gd name="T6" fmla="*/ 26 w 37"/>
                <a:gd name="T7" fmla="*/ 0 h 25"/>
                <a:gd name="T8" fmla="*/ 21 w 37"/>
                <a:gd name="T9" fmla="*/ 3 h 25"/>
                <a:gd name="T10" fmla="*/ 16 w 37"/>
                <a:gd name="T11" fmla="*/ 4 h 25"/>
                <a:gd name="T12" fmla="*/ 12 w 37"/>
                <a:gd name="T13" fmla="*/ 7 h 25"/>
                <a:gd name="T14" fmla="*/ 6 w 37"/>
                <a:gd name="T15" fmla="*/ 10 h 25"/>
                <a:gd name="T16" fmla="*/ 2 w 37"/>
                <a:gd name="T17" fmla="*/ 13 h 25"/>
                <a:gd name="T18" fmla="*/ 0 w 37"/>
                <a:gd name="T19" fmla="*/ 25 h 25"/>
                <a:gd name="T20" fmla="*/ 3 w 37"/>
                <a:gd name="T21" fmla="*/ 24 h 25"/>
                <a:gd name="T22" fmla="*/ 7 w 37"/>
                <a:gd name="T23" fmla="*/ 21 h 25"/>
                <a:gd name="T24" fmla="*/ 13 w 37"/>
                <a:gd name="T25" fmla="*/ 18 h 25"/>
                <a:gd name="T26" fmla="*/ 19 w 37"/>
                <a:gd name="T27" fmla="*/ 15 h 25"/>
                <a:gd name="T28" fmla="*/ 26 w 37"/>
                <a:gd name="T29" fmla="*/ 13 h 25"/>
                <a:gd name="T30" fmla="*/ 31 w 37"/>
                <a:gd name="T31" fmla="*/ 10 h 25"/>
                <a:gd name="T32" fmla="*/ 37 w 37"/>
                <a:gd name="T33" fmla="*/ 10 h 25"/>
                <a:gd name="T34" fmla="*/ 34 w 37"/>
                <a:gd name="T35" fmla="*/ 0 h 25"/>
                <a:gd name="T36" fmla="*/ 34 w 37"/>
                <a:gd name="T37" fmla="*/ 0 h 2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7"/>
                <a:gd name="T58" fmla="*/ 0 h 25"/>
                <a:gd name="T59" fmla="*/ 37 w 37"/>
                <a:gd name="T60" fmla="*/ 25 h 2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7" h="25">
                  <a:moveTo>
                    <a:pt x="34" y="0"/>
                  </a:moveTo>
                  <a:lnTo>
                    <a:pt x="31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1" y="3"/>
                  </a:lnTo>
                  <a:lnTo>
                    <a:pt x="16" y="4"/>
                  </a:lnTo>
                  <a:lnTo>
                    <a:pt x="12" y="7"/>
                  </a:lnTo>
                  <a:lnTo>
                    <a:pt x="6" y="10"/>
                  </a:lnTo>
                  <a:lnTo>
                    <a:pt x="2" y="13"/>
                  </a:lnTo>
                  <a:lnTo>
                    <a:pt x="0" y="25"/>
                  </a:lnTo>
                  <a:lnTo>
                    <a:pt x="3" y="24"/>
                  </a:lnTo>
                  <a:lnTo>
                    <a:pt x="7" y="21"/>
                  </a:lnTo>
                  <a:lnTo>
                    <a:pt x="13" y="18"/>
                  </a:lnTo>
                  <a:lnTo>
                    <a:pt x="19" y="15"/>
                  </a:lnTo>
                  <a:lnTo>
                    <a:pt x="26" y="13"/>
                  </a:lnTo>
                  <a:lnTo>
                    <a:pt x="31" y="10"/>
                  </a:lnTo>
                  <a:lnTo>
                    <a:pt x="37" y="1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95" name="Freeform 248"/>
            <p:cNvSpPr>
              <a:spLocks/>
            </p:cNvSpPr>
            <p:nvPr/>
          </p:nvSpPr>
          <p:spPr bwMode="auto">
            <a:xfrm>
              <a:off x="3366" y="2760"/>
              <a:ext cx="283" cy="301"/>
            </a:xfrm>
            <a:custGeom>
              <a:avLst/>
              <a:gdLst>
                <a:gd name="T0" fmla="*/ 0 w 283"/>
                <a:gd name="T1" fmla="*/ 1 h 301"/>
                <a:gd name="T2" fmla="*/ 0 w 283"/>
                <a:gd name="T3" fmla="*/ 19 h 301"/>
                <a:gd name="T4" fmla="*/ 4 w 283"/>
                <a:gd name="T5" fmla="*/ 53 h 301"/>
                <a:gd name="T6" fmla="*/ 14 w 283"/>
                <a:gd name="T7" fmla="*/ 95 h 301"/>
                <a:gd name="T8" fmla="*/ 34 w 283"/>
                <a:gd name="T9" fmla="*/ 144 h 301"/>
                <a:gd name="T10" fmla="*/ 65 w 283"/>
                <a:gd name="T11" fmla="*/ 195 h 301"/>
                <a:gd name="T12" fmla="*/ 114 w 283"/>
                <a:gd name="T13" fmla="*/ 242 h 301"/>
                <a:gd name="T14" fmla="*/ 181 w 283"/>
                <a:gd name="T15" fmla="*/ 284 h 301"/>
                <a:gd name="T16" fmla="*/ 226 w 283"/>
                <a:gd name="T17" fmla="*/ 301 h 301"/>
                <a:gd name="T18" fmla="*/ 233 w 283"/>
                <a:gd name="T19" fmla="*/ 301 h 301"/>
                <a:gd name="T20" fmla="*/ 242 w 283"/>
                <a:gd name="T21" fmla="*/ 298 h 301"/>
                <a:gd name="T22" fmla="*/ 252 w 283"/>
                <a:gd name="T23" fmla="*/ 293 h 301"/>
                <a:gd name="T24" fmla="*/ 262 w 283"/>
                <a:gd name="T25" fmla="*/ 281 h 301"/>
                <a:gd name="T26" fmla="*/ 272 w 283"/>
                <a:gd name="T27" fmla="*/ 265 h 301"/>
                <a:gd name="T28" fmla="*/ 279 w 283"/>
                <a:gd name="T29" fmla="*/ 239 h 301"/>
                <a:gd name="T30" fmla="*/ 280 w 283"/>
                <a:gd name="T31" fmla="*/ 221 h 301"/>
                <a:gd name="T32" fmla="*/ 272 w 283"/>
                <a:gd name="T33" fmla="*/ 209 h 301"/>
                <a:gd name="T34" fmla="*/ 262 w 283"/>
                <a:gd name="T35" fmla="*/ 199 h 301"/>
                <a:gd name="T36" fmla="*/ 249 w 283"/>
                <a:gd name="T37" fmla="*/ 186 h 301"/>
                <a:gd name="T38" fmla="*/ 233 w 283"/>
                <a:gd name="T39" fmla="*/ 172 h 301"/>
                <a:gd name="T40" fmla="*/ 216 w 283"/>
                <a:gd name="T41" fmla="*/ 162 h 301"/>
                <a:gd name="T42" fmla="*/ 193 w 283"/>
                <a:gd name="T43" fmla="*/ 154 h 301"/>
                <a:gd name="T44" fmla="*/ 182 w 283"/>
                <a:gd name="T45" fmla="*/ 150 h 301"/>
                <a:gd name="T46" fmla="*/ 179 w 283"/>
                <a:gd name="T47" fmla="*/ 140 h 301"/>
                <a:gd name="T48" fmla="*/ 175 w 283"/>
                <a:gd name="T49" fmla="*/ 124 h 301"/>
                <a:gd name="T50" fmla="*/ 170 w 283"/>
                <a:gd name="T51" fmla="*/ 106 h 301"/>
                <a:gd name="T52" fmla="*/ 163 w 283"/>
                <a:gd name="T53" fmla="*/ 85 h 301"/>
                <a:gd name="T54" fmla="*/ 154 w 283"/>
                <a:gd name="T55" fmla="*/ 64 h 301"/>
                <a:gd name="T56" fmla="*/ 146 w 283"/>
                <a:gd name="T57" fmla="*/ 46 h 301"/>
                <a:gd name="T58" fmla="*/ 137 w 283"/>
                <a:gd name="T59" fmla="*/ 33 h 301"/>
                <a:gd name="T60" fmla="*/ 108 w 283"/>
                <a:gd name="T61" fmla="*/ 26 h 301"/>
                <a:gd name="T62" fmla="*/ 109 w 283"/>
                <a:gd name="T63" fmla="*/ 31 h 301"/>
                <a:gd name="T64" fmla="*/ 116 w 283"/>
                <a:gd name="T65" fmla="*/ 43 h 301"/>
                <a:gd name="T66" fmla="*/ 125 w 283"/>
                <a:gd name="T67" fmla="*/ 60 h 301"/>
                <a:gd name="T68" fmla="*/ 136 w 283"/>
                <a:gd name="T69" fmla="*/ 84 h 301"/>
                <a:gd name="T70" fmla="*/ 146 w 283"/>
                <a:gd name="T71" fmla="*/ 110 h 301"/>
                <a:gd name="T72" fmla="*/ 154 w 283"/>
                <a:gd name="T73" fmla="*/ 138 h 301"/>
                <a:gd name="T74" fmla="*/ 160 w 283"/>
                <a:gd name="T75" fmla="*/ 169 h 301"/>
                <a:gd name="T76" fmla="*/ 163 w 283"/>
                <a:gd name="T77" fmla="*/ 200 h 301"/>
                <a:gd name="T78" fmla="*/ 184 w 283"/>
                <a:gd name="T79" fmla="*/ 171 h 301"/>
                <a:gd name="T80" fmla="*/ 193 w 283"/>
                <a:gd name="T81" fmla="*/ 176 h 301"/>
                <a:gd name="T82" fmla="*/ 203 w 283"/>
                <a:gd name="T83" fmla="*/ 183 h 301"/>
                <a:gd name="T84" fmla="*/ 217 w 283"/>
                <a:gd name="T85" fmla="*/ 190 h 301"/>
                <a:gd name="T86" fmla="*/ 231 w 283"/>
                <a:gd name="T87" fmla="*/ 200 h 301"/>
                <a:gd name="T88" fmla="*/ 245 w 283"/>
                <a:gd name="T89" fmla="*/ 210 h 301"/>
                <a:gd name="T90" fmla="*/ 255 w 283"/>
                <a:gd name="T91" fmla="*/ 221 h 301"/>
                <a:gd name="T92" fmla="*/ 262 w 283"/>
                <a:gd name="T93" fmla="*/ 232 h 301"/>
                <a:gd name="T94" fmla="*/ 259 w 283"/>
                <a:gd name="T95" fmla="*/ 238 h 301"/>
                <a:gd name="T96" fmla="*/ 252 w 283"/>
                <a:gd name="T97" fmla="*/ 252 h 301"/>
                <a:gd name="T98" fmla="*/ 240 w 283"/>
                <a:gd name="T99" fmla="*/ 269 h 301"/>
                <a:gd name="T100" fmla="*/ 231 w 283"/>
                <a:gd name="T101" fmla="*/ 276 h 301"/>
                <a:gd name="T102" fmla="*/ 221 w 283"/>
                <a:gd name="T103" fmla="*/ 283 h 301"/>
                <a:gd name="T104" fmla="*/ 213 w 283"/>
                <a:gd name="T105" fmla="*/ 279 h 301"/>
                <a:gd name="T106" fmla="*/ 193 w 283"/>
                <a:gd name="T107" fmla="*/ 269 h 301"/>
                <a:gd name="T108" fmla="*/ 164 w 283"/>
                <a:gd name="T109" fmla="*/ 251 h 301"/>
                <a:gd name="T110" fmla="*/ 129 w 283"/>
                <a:gd name="T111" fmla="*/ 223 h 301"/>
                <a:gd name="T112" fmla="*/ 93 w 283"/>
                <a:gd name="T113" fmla="*/ 185 h 301"/>
                <a:gd name="T114" fmla="*/ 60 w 283"/>
                <a:gd name="T115" fmla="*/ 137 h 301"/>
                <a:gd name="T116" fmla="*/ 34 w 283"/>
                <a:gd name="T117" fmla="*/ 75 h 301"/>
                <a:gd name="T118" fmla="*/ 20 w 283"/>
                <a:gd name="T119" fmla="*/ 3 h 301"/>
                <a:gd name="T120" fmla="*/ 2 w 283"/>
                <a:gd name="T121" fmla="*/ 0 h 30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3"/>
                <a:gd name="T184" fmla="*/ 0 h 301"/>
                <a:gd name="T185" fmla="*/ 283 w 283"/>
                <a:gd name="T186" fmla="*/ 301 h 30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3" h="301">
                  <a:moveTo>
                    <a:pt x="2" y="0"/>
                  </a:moveTo>
                  <a:lnTo>
                    <a:pt x="0" y="1"/>
                  </a:lnTo>
                  <a:lnTo>
                    <a:pt x="0" y="8"/>
                  </a:lnTo>
                  <a:lnTo>
                    <a:pt x="0" y="19"/>
                  </a:lnTo>
                  <a:lnTo>
                    <a:pt x="3" y="35"/>
                  </a:lnTo>
                  <a:lnTo>
                    <a:pt x="4" y="53"/>
                  </a:lnTo>
                  <a:lnTo>
                    <a:pt x="9" y="73"/>
                  </a:lnTo>
                  <a:lnTo>
                    <a:pt x="14" y="95"/>
                  </a:lnTo>
                  <a:lnTo>
                    <a:pt x="23" y="120"/>
                  </a:lnTo>
                  <a:lnTo>
                    <a:pt x="34" y="144"/>
                  </a:lnTo>
                  <a:lnTo>
                    <a:pt x="48" y="169"/>
                  </a:lnTo>
                  <a:lnTo>
                    <a:pt x="65" y="195"/>
                  </a:lnTo>
                  <a:lnTo>
                    <a:pt x="88" y="220"/>
                  </a:lnTo>
                  <a:lnTo>
                    <a:pt x="114" y="242"/>
                  </a:lnTo>
                  <a:lnTo>
                    <a:pt x="144" y="265"/>
                  </a:lnTo>
                  <a:lnTo>
                    <a:pt x="181" y="284"/>
                  </a:lnTo>
                  <a:lnTo>
                    <a:pt x="223" y="301"/>
                  </a:lnTo>
                  <a:lnTo>
                    <a:pt x="226" y="301"/>
                  </a:lnTo>
                  <a:lnTo>
                    <a:pt x="230" y="301"/>
                  </a:lnTo>
                  <a:lnTo>
                    <a:pt x="233" y="301"/>
                  </a:lnTo>
                  <a:lnTo>
                    <a:pt x="237" y="300"/>
                  </a:lnTo>
                  <a:lnTo>
                    <a:pt x="242" y="298"/>
                  </a:lnTo>
                  <a:lnTo>
                    <a:pt x="247" y="297"/>
                  </a:lnTo>
                  <a:lnTo>
                    <a:pt x="252" y="293"/>
                  </a:lnTo>
                  <a:lnTo>
                    <a:pt x="258" y="287"/>
                  </a:lnTo>
                  <a:lnTo>
                    <a:pt x="262" y="281"/>
                  </a:lnTo>
                  <a:lnTo>
                    <a:pt x="268" y="274"/>
                  </a:lnTo>
                  <a:lnTo>
                    <a:pt x="272" y="265"/>
                  </a:lnTo>
                  <a:lnTo>
                    <a:pt x="275" y="253"/>
                  </a:lnTo>
                  <a:lnTo>
                    <a:pt x="279" y="239"/>
                  </a:lnTo>
                  <a:lnTo>
                    <a:pt x="283" y="224"/>
                  </a:lnTo>
                  <a:lnTo>
                    <a:pt x="280" y="221"/>
                  </a:lnTo>
                  <a:lnTo>
                    <a:pt x="276" y="214"/>
                  </a:lnTo>
                  <a:lnTo>
                    <a:pt x="272" y="209"/>
                  </a:lnTo>
                  <a:lnTo>
                    <a:pt x="268" y="204"/>
                  </a:lnTo>
                  <a:lnTo>
                    <a:pt x="262" y="199"/>
                  </a:lnTo>
                  <a:lnTo>
                    <a:pt x="258" y="193"/>
                  </a:lnTo>
                  <a:lnTo>
                    <a:pt x="249" y="186"/>
                  </a:lnTo>
                  <a:lnTo>
                    <a:pt x="242" y="179"/>
                  </a:lnTo>
                  <a:lnTo>
                    <a:pt x="233" y="172"/>
                  </a:lnTo>
                  <a:lnTo>
                    <a:pt x="226" y="168"/>
                  </a:lnTo>
                  <a:lnTo>
                    <a:pt x="216" y="162"/>
                  </a:lnTo>
                  <a:lnTo>
                    <a:pt x="206" y="158"/>
                  </a:lnTo>
                  <a:lnTo>
                    <a:pt x="193" y="154"/>
                  </a:lnTo>
                  <a:lnTo>
                    <a:pt x="184" y="151"/>
                  </a:lnTo>
                  <a:lnTo>
                    <a:pt x="182" y="150"/>
                  </a:lnTo>
                  <a:lnTo>
                    <a:pt x="182" y="147"/>
                  </a:lnTo>
                  <a:lnTo>
                    <a:pt x="179" y="140"/>
                  </a:lnTo>
                  <a:lnTo>
                    <a:pt x="178" y="134"/>
                  </a:lnTo>
                  <a:lnTo>
                    <a:pt x="175" y="124"/>
                  </a:lnTo>
                  <a:lnTo>
                    <a:pt x="174" y="116"/>
                  </a:lnTo>
                  <a:lnTo>
                    <a:pt x="170" y="106"/>
                  </a:lnTo>
                  <a:lnTo>
                    <a:pt x="167" y="96"/>
                  </a:lnTo>
                  <a:lnTo>
                    <a:pt x="163" y="85"/>
                  </a:lnTo>
                  <a:lnTo>
                    <a:pt x="158" y="74"/>
                  </a:lnTo>
                  <a:lnTo>
                    <a:pt x="154" y="64"/>
                  </a:lnTo>
                  <a:lnTo>
                    <a:pt x="150" y="54"/>
                  </a:lnTo>
                  <a:lnTo>
                    <a:pt x="146" y="46"/>
                  </a:lnTo>
                  <a:lnTo>
                    <a:pt x="142" y="39"/>
                  </a:lnTo>
                  <a:lnTo>
                    <a:pt x="137" y="33"/>
                  </a:lnTo>
                  <a:lnTo>
                    <a:pt x="133" y="31"/>
                  </a:lnTo>
                  <a:lnTo>
                    <a:pt x="108" y="26"/>
                  </a:lnTo>
                  <a:lnTo>
                    <a:pt x="108" y="28"/>
                  </a:lnTo>
                  <a:lnTo>
                    <a:pt x="109" y="31"/>
                  </a:lnTo>
                  <a:lnTo>
                    <a:pt x="112" y="35"/>
                  </a:lnTo>
                  <a:lnTo>
                    <a:pt x="116" y="43"/>
                  </a:lnTo>
                  <a:lnTo>
                    <a:pt x="119" y="50"/>
                  </a:lnTo>
                  <a:lnTo>
                    <a:pt x="125" y="60"/>
                  </a:lnTo>
                  <a:lnTo>
                    <a:pt x="129" y="70"/>
                  </a:lnTo>
                  <a:lnTo>
                    <a:pt x="136" y="84"/>
                  </a:lnTo>
                  <a:lnTo>
                    <a:pt x="140" y="96"/>
                  </a:lnTo>
                  <a:lnTo>
                    <a:pt x="146" y="110"/>
                  </a:lnTo>
                  <a:lnTo>
                    <a:pt x="150" y="124"/>
                  </a:lnTo>
                  <a:lnTo>
                    <a:pt x="154" y="138"/>
                  </a:lnTo>
                  <a:lnTo>
                    <a:pt x="157" y="154"/>
                  </a:lnTo>
                  <a:lnTo>
                    <a:pt x="160" y="169"/>
                  </a:lnTo>
                  <a:lnTo>
                    <a:pt x="161" y="185"/>
                  </a:lnTo>
                  <a:lnTo>
                    <a:pt x="163" y="200"/>
                  </a:lnTo>
                  <a:lnTo>
                    <a:pt x="179" y="204"/>
                  </a:lnTo>
                  <a:lnTo>
                    <a:pt x="184" y="171"/>
                  </a:lnTo>
                  <a:lnTo>
                    <a:pt x="185" y="172"/>
                  </a:lnTo>
                  <a:lnTo>
                    <a:pt x="193" y="176"/>
                  </a:lnTo>
                  <a:lnTo>
                    <a:pt x="198" y="179"/>
                  </a:lnTo>
                  <a:lnTo>
                    <a:pt x="203" y="183"/>
                  </a:lnTo>
                  <a:lnTo>
                    <a:pt x="210" y="186"/>
                  </a:lnTo>
                  <a:lnTo>
                    <a:pt x="217" y="190"/>
                  </a:lnTo>
                  <a:lnTo>
                    <a:pt x="224" y="195"/>
                  </a:lnTo>
                  <a:lnTo>
                    <a:pt x="231" y="200"/>
                  </a:lnTo>
                  <a:lnTo>
                    <a:pt x="237" y="204"/>
                  </a:lnTo>
                  <a:lnTo>
                    <a:pt x="245" y="210"/>
                  </a:lnTo>
                  <a:lnTo>
                    <a:pt x="249" y="214"/>
                  </a:lnTo>
                  <a:lnTo>
                    <a:pt x="255" y="221"/>
                  </a:lnTo>
                  <a:lnTo>
                    <a:pt x="259" y="227"/>
                  </a:lnTo>
                  <a:lnTo>
                    <a:pt x="262" y="232"/>
                  </a:lnTo>
                  <a:lnTo>
                    <a:pt x="261" y="232"/>
                  </a:lnTo>
                  <a:lnTo>
                    <a:pt x="259" y="238"/>
                  </a:lnTo>
                  <a:lnTo>
                    <a:pt x="256" y="244"/>
                  </a:lnTo>
                  <a:lnTo>
                    <a:pt x="252" y="252"/>
                  </a:lnTo>
                  <a:lnTo>
                    <a:pt x="247" y="259"/>
                  </a:lnTo>
                  <a:lnTo>
                    <a:pt x="240" y="269"/>
                  </a:lnTo>
                  <a:lnTo>
                    <a:pt x="235" y="272"/>
                  </a:lnTo>
                  <a:lnTo>
                    <a:pt x="231" y="276"/>
                  </a:lnTo>
                  <a:lnTo>
                    <a:pt x="226" y="279"/>
                  </a:lnTo>
                  <a:lnTo>
                    <a:pt x="221" y="283"/>
                  </a:lnTo>
                  <a:lnTo>
                    <a:pt x="219" y="280"/>
                  </a:lnTo>
                  <a:lnTo>
                    <a:pt x="213" y="279"/>
                  </a:lnTo>
                  <a:lnTo>
                    <a:pt x="205" y="274"/>
                  </a:lnTo>
                  <a:lnTo>
                    <a:pt x="193" y="269"/>
                  </a:lnTo>
                  <a:lnTo>
                    <a:pt x="178" y="260"/>
                  </a:lnTo>
                  <a:lnTo>
                    <a:pt x="164" y="251"/>
                  </a:lnTo>
                  <a:lnTo>
                    <a:pt x="146" y="238"/>
                  </a:lnTo>
                  <a:lnTo>
                    <a:pt x="129" y="223"/>
                  </a:lnTo>
                  <a:lnTo>
                    <a:pt x="109" y="204"/>
                  </a:lnTo>
                  <a:lnTo>
                    <a:pt x="93" y="185"/>
                  </a:lnTo>
                  <a:lnTo>
                    <a:pt x="76" y="162"/>
                  </a:lnTo>
                  <a:lnTo>
                    <a:pt x="60" y="137"/>
                  </a:lnTo>
                  <a:lnTo>
                    <a:pt x="46" y="106"/>
                  </a:lnTo>
                  <a:lnTo>
                    <a:pt x="34" y="75"/>
                  </a:lnTo>
                  <a:lnTo>
                    <a:pt x="25" y="40"/>
                  </a:lnTo>
                  <a:lnTo>
                    <a:pt x="2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96" name="Freeform 249"/>
            <p:cNvSpPr>
              <a:spLocks/>
            </p:cNvSpPr>
            <p:nvPr/>
          </p:nvSpPr>
          <p:spPr bwMode="auto">
            <a:xfrm>
              <a:off x="3417" y="2770"/>
              <a:ext cx="211" cy="255"/>
            </a:xfrm>
            <a:custGeom>
              <a:avLst/>
              <a:gdLst>
                <a:gd name="T0" fmla="*/ 2 w 211"/>
                <a:gd name="T1" fmla="*/ 0 h 255"/>
                <a:gd name="T2" fmla="*/ 1 w 211"/>
                <a:gd name="T3" fmla="*/ 1 h 255"/>
                <a:gd name="T4" fmla="*/ 1 w 211"/>
                <a:gd name="T5" fmla="*/ 8 h 255"/>
                <a:gd name="T6" fmla="*/ 0 w 211"/>
                <a:gd name="T7" fmla="*/ 18 h 255"/>
                <a:gd name="T8" fmla="*/ 1 w 211"/>
                <a:gd name="T9" fmla="*/ 30 h 255"/>
                <a:gd name="T10" fmla="*/ 1 w 211"/>
                <a:gd name="T11" fmla="*/ 47 h 255"/>
                <a:gd name="T12" fmla="*/ 5 w 211"/>
                <a:gd name="T13" fmla="*/ 64 h 255"/>
                <a:gd name="T14" fmla="*/ 9 w 211"/>
                <a:gd name="T15" fmla="*/ 84 h 255"/>
                <a:gd name="T16" fmla="*/ 16 w 211"/>
                <a:gd name="T17" fmla="*/ 106 h 255"/>
                <a:gd name="T18" fmla="*/ 25 w 211"/>
                <a:gd name="T19" fmla="*/ 127 h 255"/>
                <a:gd name="T20" fmla="*/ 37 w 211"/>
                <a:gd name="T21" fmla="*/ 148 h 255"/>
                <a:gd name="T22" fmla="*/ 53 w 211"/>
                <a:gd name="T23" fmla="*/ 169 h 255"/>
                <a:gd name="T24" fmla="*/ 74 w 211"/>
                <a:gd name="T25" fmla="*/ 190 h 255"/>
                <a:gd name="T26" fmla="*/ 98 w 211"/>
                <a:gd name="T27" fmla="*/ 210 h 255"/>
                <a:gd name="T28" fmla="*/ 127 w 211"/>
                <a:gd name="T29" fmla="*/ 228 h 255"/>
                <a:gd name="T30" fmla="*/ 161 w 211"/>
                <a:gd name="T31" fmla="*/ 243 h 255"/>
                <a:gd name="T32" fmla="*/ 201 w 211"/>
                <a:gd name="T33" fmla="*/ 255 h 255"/>
                <a:gd name="T34" fmla="*/ 211 w 211"/>
                <a:gd name="T35" fmla="*/ 242 h 255"/>
                <a:gd name="T36" fmla="*/ 208 w 211"/>
                <a:gd name="T37" fmla="*/ 241 h 255"/>
                <a:gd name="T38" fmla="*/ 203 w 211"/>
                <a:gd name="T39" fmla="*/ 239 h 255"/>
                <a:gd name="T40" fmla="*/ 191 w 211"/>
                <a:gd name="T41" fmla="*/ 235 h 255"/>
                <a:gd name="T42" fmla="*/ 179 w 211"/>
                <a:gd name="T43" fmla="*/ 231 h 255"/>
                <a:gd name="T44" fmla="*/ 163 w 211"/>
                <a:gd name="T45" fmla="*/ 222 h 255"/>
                <a:gd name="T46" fmla="*/ 147 w 211"/>
                <a:gd name="T47" fmla="*/ 214 h 255"/>
                <a:gd name="T48" fmla="*/ 128 w 211"/>
                <a:gd name="T49" fmla="*/ 204 h 255"/>
                <a:gd name="T50" fmla="*/ 112 w 211"/>
                <a:gd name="T51" fmla="*/ 193 h 255"/>
                <a:gd name="T52" fmla="*/ 92 w 211"/>
                <a:gd name="T53" fmla="*/ 177 h 255"/>
                <a:gd name="T54" fmla="*/ 75 w 211"/>
                <a:gd name="T55" fmla="*/ 161 h 255"/>
                <a:gd name="T56" fmla="*/ 60 w 211"/>
                <a:gd name="T57" fmla="*/ 141 h 255"/>
                <a:gd name="T58" fmla="*/ 47 w 211"/>
                <a:gd name="T59" fmla="*/ 119 h 255"/>
                <a:gd name="T60" fmla="*/ 35 w 211"/>
                <a:gd name="T61" fmla="*/ 93 h 255"/>
                <a:gd name="T62" fmla="*/ 28 w 211"/>
                <a:gd name="T63" fmla="*/ 67 h 255"/>
                <a:gd name="T64" fmla="*/ 23 w 211"/>
                <a:gd name="T65" fmla="*/ 36 h 255"/>
                <a:gd name="T66" fmla="*/ 25 w 211"/>
                <a:gd name="T67" fmla="*/ 4 h 255"/>
                <a:gd name="T68" fmla="*/ 2 w 211"/>
                <a:gd name="T69" fmla="*/ 0 h 255"/>
                <a:gd name="T70" fmla="*/ 2 w 211"/>
                <a:gd name="T71" fmla="*/ 0 h 25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11"/>
                <a:gd name="T109" fmla="*/ 0 h 255"/>
                <a:gd name="T110" fmla="*/ 211 w 211"/>
                <a:gd name="T111" fmla="*/ 255 h 25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11" h="255">
                  <a:moveTo>
                    <a:pt x="2" y="0"/>
                  </a:moveTo>
                  <a:lnTo>
                    <a:pt x="1" y="1"/>
                  </a:lnTo>
                  <a:lnTo>
                    <a:pt x="1" y="8"/>
                  </a:lnTo>
                  <a:lnTo>
                    <a:pt x="0" y="18"/>
                  </a:lnTo>
                  <a:lnTo>
                    <a:pt x="1" y="30"/>
                  </a:lnTo>
                  <a:lnTo>
                    <a:pt x="1" y="47"/>
                  </a:lnTo>
                  <a:lnTo>
                    <a:pt x="5" y="64"/>
                  </a:lnTo>
                  <a:lnTo>
                    <a:pt x="9" y="84"/>
                  </a:lnTo>
                  <a:lnTo>
                    <a:pt x="16" y="106"/>
                  </a:lnTo>
                  <a:lnTo>
                    <a:pt x="25" y="127"/>
                  </a:lnTo>
                  <a:lnTo>
                    <a:pt x="37" y="148"/>
                  </a:lnTo>
                  <a:lnTo>
                    <a:pt x="53" y="169"/>
                  </a:lnTo>
                  <a:lnTo>
                    <a:pt x="74" y="190"/>
                  </a:lnTo>
                  <a:lnTo>
                    <a:pt x="98" y="210"/>
                  </a:lnTo>
                  <a:lnTo>
                    <a:pt x="127" y="228"/>
                  </a:lnTo>
                  <a:lnTo>
                    <a:pt x="161" y="243"/>
                  </a:lnTo>
                  <a:lnTo>
                    <a:pt x="201" y="255"/>
                  </a:lnTo>
                  <a:lnTo>
                    <a:pt x="211" y="242"/>
                  </a:lnTo>
                  <a:lnTo>
                    <a:pt x="208" y="241"/>
                  </a:lnTo>
                  <a:lnTo>
                    <a:pt x="203" y="239"/>
                  </a:lnTo>
                  <a:lnTo>
                    <a:pt x="191" y="235"/>
                  </a:lnTo>
                  <a:lnTo>
                    <a:pt x="179" y="231"/>
                  </a:lnTo>
                  <a:lnTo>
                    <a:pt x="163" y="222"/>
                  </a:lnTo>
                  <a:lnTo>
                    <a:pt x="147" y="214"/>
                  </a:lnTo>
                  <a:lnTo>
                    <a:pt x="128" y="204"/>
                  </a:lnTo>
                  <a:lnTo>
                    <a:pt x="112" y="193"/>
                  </a:lnTo>
                  <a:lnTo>
                    <a:pt x="92" y="177"/>
                  </a:lnTo>
                  <a:lnTo>
                    <a:pt x="75" y="161"/>
                  </a:lnTo>
                  <a:lnTo>
                    <a:pt x="60" y="141"/>
                  </a:lnTo>
                  <a:lnTo>
                    <a:pt x="47" y="119"/>
                  </a:lnTo>
                  <a:lnTo>
                    <a:pt x="35" y="93"/>
                  </a:lnTo>
                  <a:lnTo>
                    <a:pt x="28" y="67"/>
                  </a:lnTo>
                  <a:lnTo>
                    <a:pt x="23" y="36"/>
                  </a:lnTo>
                  <a:lnTo>
                    <a:pt x="25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97" name="Freeform 250"/>
            <p:cNvSpPr>
              <a:spLocks/>
            </p:cNvSpPr>
            <p:nvPr/>
          </p:nvSpPr>
          <p:spPr bwMode="auto">
            <a:xfrm>
              <a:off x="3209" y="2770"/>
              <a:ext cx="166" cy="281"/>
            </a:xfrm>
            <a:custGeom>
              <a:avLst/>
              <a:gdLst>
                <a:gd name="T0" fmla="*/ 157 w 166"/>
                <a:gd name="T1" fmla="*/ 0 h 281"/>
                <a:gd name="T2" fmla="*/ 146 w 166"/>
                <a:gd name="T3" fmla="*/ 7 h 281"/>
                <a:gd name="T4" fmla="*/ 128 w 166"/>
                <a:gd name="T5" fmla="*/ 23 h 281"/>
                <a:gd name="T6" fmla="*/ 103 w 166"/>
                <a:gd name="T7" fmla="*/ 46 h 281"/>
                <a:gd name="T8" fmla="*/ 76 w 166"/>
                <a:gd name="T9" fmla="*/ 77 h 281"/>
                <a:gd name="T10" fmla="*/ 48 w 166"/>
                <a:gd name="T11" fmla="*/ 114 h 281"/>
                <a:gd name="T12" fmla="*/ 24 w 166"/>
                <a:gd name="T13" fmla="*/ 161 h 281"/>
                <a:gd name="T14" fmla="*/ 6 w 166"/>
                <a:gd name="T15" fmla="*/ 215 h 281"/>
                <a:gd name="T16" fmla="*/ 2 w 166"/>
                <a:gd name="T17" fmla="*/ 246 h 281"/>
                <a:gd name="T18" fmla="*/ 12 w 166"/>
                <a:gd name="T19" fmla="*/ 253 h 281"/>
                <a:gd name="T20" fmla="*/ 21 w 166"/>
                <a:gd name="T21" fmla="*/ 259 h 281"/>
                <a:gd name="T22" fmla="*/ 34 w 166"/>
                <a:gd name="T23" fmla="*/ 264 h 281"/>
                <a:gd name="T24" fmla="*/ 48 w 166"/>
                <a:gd name="T25" fmla="*/ 270 h 281"/>
                <a:gd name="T26" fmla="*/ 63 w 166"/>
                <a:gd name="T27" fmla="*/ 276 h 281"/>
                <a:gd name="T28" fmla="*/ 80 w 166"/>
                <a:gd name="T29" fmla="*/ 278 h 281"/>
                <a:gd name="T30" fmla="*/ 90 w 166"/>
                <a:gd name="T31" fmla="*/ 278 h 281"/>
                <a:gd name="T32" fmla="*/ 96 w 166"/>
                <a:gd name="T33" fmla="*/ 273 h 281"/>
                <a:gd name="T34" fmla="*/ 101 w 166"/>
                <a:gd name="T35" fmla="*/ 266 h 281"/>
                <a:gd name="T36" fmla="*/ 107 w 166"/>
                <a:gd name="T37" fmla="*/ 256 h 281"/>
                <a:gd name="T38" fmla="*/ 114 w 166"/>
                <a:gd name="T39" fmla="*/ 242 h 281"/>
                <a:gd name="T40" fmla="*/ 119 w 166"/>
                <a:gd name="T41" fmla="*/ 222 h 281"/>
                <a:gd name="T42" fmla="*/ 124 w 166"/>
                <a:gd name="T43" fmla="*/ 200 h 281"/>
                <a:gd name="T44" fmla="*/ 108 w 166"/>
                <a:gd name="T45" fmla="*/ 183 h 281"/>
                <a:gd name="T46" fmla="*/ 107 w 166"/>
                <a:gd name="T47" fmla="*/ 190 h 281"/>
                <a:gd name="T48" fmla="*/ 105 w 166"/>
                <a:gd name="T49" fmla="*/ 200 h 281"/>
                <a:gd name="T50" fmla="*/ 104 w 166"/>
                <a:gd name="T51" fmla="*/ 213 h 281"/>
                <a:gd name="T52" fmla="*/ 98 w 166"/>
                <a:gd name="T53" fmla="*/ 225 h 281"/>
                <a:gd name="T54" fmla="*/ 93 w 166"/>
                <a:gd name="T55" fmla="*/ 238 h 281"/>
                <a:gd name="T56" fmla="*/ 86 w 166"/>
                <a:gd name="T57" fmla="*/ 249 h 281"/>
                <a:gd name="T58" fmla="*/ 76 w 166"/>
                <a:gd name="T59" fmla="*/ 259 h 281"/>
                <a:gd name="T60" fmla="*/ 14 w 166"/>
                <a:gd name="T61" fmla="*/ 231 h 281"/>
                <a:gd name="T62" fmla="*/ 21 w 166"/>
                <a:gd name="T63" fmla="*/ 214 h 281"/>
                <a:gd name="T64" fmla="*/ 34 w 166"/>
                <a:gd name="T65" fmla="*/ 189 h 281"/>
                <a:gd name="T66" fmla="*/ 52 w 166"/>
                <a:gd name="T67" fmla="*/ 154 h 281"/>
                <a:gd name="T68" fmla="*/ 73 w 166"/>
                <a:gd name="T69" fmla="*/ 117 h 281"/>
                <a:gd name="T70" fmla="*/ 97 w 166"/>
                <a:gd name="T71" fmla="*/ 81 h 281"/>
                <a:gd name="T72" fmla="*/ 124 w 166"/>
                <a:gd name="T73" fmla="*/ 49 h 281"/>
                <a:gd name="T74" fmla="*/ 152 w 166"/>
                <a:gd name="T75" fmla="*/ 28 h 281"/>
                <a:gd name="T76" fmla="*/ 160 w 166"/>
                <a:gd name="T77" fmla="*/ 0 h 28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66"/>
                <a:gd name="T118" fmla="*/ 0 h 281"/>
                <a:gd name="T119" fmla="*/ 166 w 166"/>
                <a:gd name="T120" fmla="*/ 281 h 28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66" h="281">
                  <a:moveTo>
                    <a:pt x="160" y="0"/>
                  </a:moveTo>
                  <a:lnTo>
                    <a:pt x="157" y="0"/>
                  </a:lnTo>
                  <a:lnTo>
                    <a:pt x="153" y="2"/>
                  </a:lnTo>
                  <a:lnTo>
                    <a:pt x="146" y="7"/>
                  </a:lnTo>
                  <a:lnTo>
                    <a:pt x="138" y="15"/>
                  </a:lnTo>
                  <a:lnTo>
                    <a:pt x="128" y="23"/>
                  </a:lnTo>
                  <a:lnTo>
                    <a:pt x="115" y="33"/>
                  </a:lnTo>
                  <a:lnTo>
                    <a:pt x="103" y="46"/>
                  </a:lnTo>
                  <a:lnTo>
                    <a:pt x="90" y="60"/>
                  </a:lnTo>
                  <a:lnTo>
                    <a:pt x="76" y="77"/>
                  </a:lnTo>
                  <a:lnTo>
                    <a:pt x="62" y="95"/>
                  </a:lnTo>
                  <a:lnTo>
                    <a:pt x="48" y="114"/>
                  </a:lnTo>
                  <a:lnTo>
                    <a:pt x="35" y="137"/>
                  </a:lnTo>
                  <a:lnTo>
                    <a:pt x="24" y="161"/>
                  </a:lnTo>
                  <a:lnTo>
                    <a:pt x="14" y="187"/>
                  </a:lnTo>
                  <a:lnTo>
                    <a:pt x="6" y="215"/>
                  </a:lnTo>
                  <a:lnTo>
                    <a:pt x="0" y="246"/>
                  </a:lnTo>
                  <a:lnTo>
                    <a:pt x="2" y="246"/>
                  </a:lnTo>
                  <a:lnTo>
                    <a:pt x="7" y="250"/>
                  </a:lnTo>
                  <a:lnTo>
                    <a:pt x="12" y="253"/>
                  </a:lnTo>
                  <a:lnTo>
                    <a:pt x="17" y="255"/>
                  </a:lnTo>
                  <a:lnTo>
                    <a:pt x="21" y="259"/>
                  </a:lnTo>
                  <a:lnTo>
                    <a:pt x="28" y="262"/>
                  </a:lnTo>
                  <a:lnTo>
                    <a:pt x="34" y="264"/>
                  </a:lnTo>
                  <a:lnTo>
                    <a:pt x="41" y="267"/>
                  </a:lnTo>
                  <a:lnTo>
                    <a:pt x="48" y="270"/>
                  </a:lnTo>
                  <a:lnTo>
                    <a:pt x="56" y="273"/>
                  </a:lnTo>
                  <a:lnTo>
                    <a:pt x="63" y="276"/>
                  </a:lnTo>
                  <a:lnTo>
                    <a:pt x="72" y="278"/>
                  </a:lnTo>
                  <a:lnTo>
                    <a:pt x="80" y="278"/>
                  </a:lnTo>
                  <a:lnTo>
                    <a:pt x="89" y="281"/>
                  </a:lnTo>
                  <a:lnTo>
                    <a:pt x="90" y="278"/>
                  </a:lnTo>
                  <a:lnTo>
                    <a:pt x="93" y="276"/>
                  </a:lnTo>
                  <a:lnTo>
                    <a:pt x="96" y="273"/>
                  </a:lnTo>
                  <a:lnTo>
                    <a:pt x="98" y="270"/>
                  </a:lnTo>
                  <a:lnTo>
                    <a:pt x="101" y="266"/>
                  </a:lnTo>
                  <a:lnTo>
                    <a:pt x="105" y="262"/>
                  </a:lnTo>
                  <a:lnTo>
                    <a:pt x="107" y="256"/>
                  </a:lnTo>
                  <a:lnTo>
                    <a:pt x="111" y="249"/>
                  </a:lnTo>
                  <a:lnTo>
                    <a:pt x="114" y="242"/>
                  </a:lnTo>
                  <a:lnTo>
                    <a:pt x="118" y="234"/>
                  </a:lnTo>
                  <a:lnTo>
                    <a:pt x="119" y="222"/>
                  </a:lnTo>
                  <a:lnTo>
                    <a:pt x="122" y="213"/>
                  </a:lnTo>
                  <a:lnTo>
                    <a:pt x="124" y="200"/>
                  </a:lnTo>
                  <a:lnTo>
                    <a:pt x="125" y="189"/>
                  </a:lnTo>
                  <a:lnTo>
                    <a:pt x="108" y="183"/>
                  </a:lnTo>
                  <a:lnTo>
                    <a:pt x="107" y="185"/>
                  </a:lnTo>
                  <a:lnTo>
                    <a:pt x="107" y="190"/>
                  </a:lnTo>
                  <a:lnTo>
                    <a:pt x="105" y="194"/>
                  </a:lnTo>
                  <a:lnTo>
                    <a:pt x="105" y="200"/>
                  </a:lnTo>
                  <a:lnTo>
                    <a:pt x="104" y="206"/>
                  </a:lnTo>
                  <a:lnTo>
                    <a:pt x="104" y="213"/>
                  </a:lnTo>
                  <a:lnTo>
                    <a:pt x="101" y="218"/>
                  </a:lnTo>
                  <a:lnTo>
                    <a:pt x="98" y="225"/>
                  </a:lnTo>
                  <a:lnTo>
                    <a:pt x="96" y="231"/>
                  </a:lnTo>
                  <a:lnTo>
                    <a:pt x="93" y="238"/>
                  </a:lnTo>
                  <a:lnTo>
                    <a:pt x="90" y="243"/>
                  </a:lnTo>
                  <a:lnTo>
                    <a:pt x="86" y="249"/>
                  </a:lnTo>
                  <a:lnTo>
                    <a:pt x="80" y="255"/>
                  </a:lnTo>
                  <a:lnTo>
                    <a:pt x="76" y="259"/>
                  </a:lnTo>
                  <a:lnTo>
                    <a:pt x="14" y="234"/>
                  </a:lnTo>
                  <a:lnTo>
                    <a:pt x="14" y="231"/>
                  </a:lnTo>
                  <a:lnTo>
                    <a:pt x="17" y="225"/>
                  </a:lnTo>
                  <a:lnTo>
                    <a:pt x="21" y="214"/>
                  </a:lnTo>
                  <a:lnTo>
                    <a:pt x="28" y="203"/>
                  </a:lnTo>
                  <a:lnTo>
                    <a:pt x="34" y="189"/>
                  </a:lnTo>
                  <a:lnTo>
                    <a:pt x="42" y="172"/>
                  </a:lnTo>
                  <a:lnTo>
                    <a:pt x="52" y="154"/>
                  </a:lnTo>
                  <a:lnTo>
                    <a:pt x="63" y="135"/>
                  </a:lnTo>
                  <a:lnTo>
                    <a:pt x="73" y="117"/>
                  </a:lnTo>
                  <a:lnTo>
                    <a:pt x="86" y="99"/>
                  </a:lnTo>
                  <a:lnTo>
                    <a:pt x="97" y="81"/>
                  </a:lnTo>
                  <a:lnTo>
                    <a:pt x="111" y="64"/>
                  </a:lnTo>
                  <a:lnTo>
                    <a:pt x="124" y="49"/>
                  </a:lnTo>
                  <a:lnTo>
                    <a:pt x="138" y="37"/>
                  </a:lnTo>
                  <a:lnTo>
                    <a:pt x="152" y="28"/>
                  </a:lnTo>
                  <a:lnTo>
                    <a:pt x="166" y="23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98" name="Freeform 251"/>
            <p:cNvSpPr>
              <a:spLocks/>
            </p:cNvSpPr>
            <p:nvPr/>
          </p:nvSpPr>
          <p:spPr bwMode="auto">
            <a:xfrm>
              <a:off x="3257" y="2583"/>
              <a:ext cx="169" cy="56"/>
            </a:xfrm>
            <a:custGeom>
              <a:avLst/>
              <a:gdLst>
                <a:gd name="T0" fmla="*/ 151 w 169"/>
                <a:gd name="T1" fmla="*/ 52 h 56"/>
                <a:gd name="T2" fmla="*/ 144 w 169"/>
                <a:gd name="T3" fmla="*/ 44 h 56"/>
                <a:gd name="T4" fmla="*/ 137 w 169"/>
                <a:gd name="T5" fmla="*/ 52 h 56"/>
                <a:gd name="T6" fmla="*/ 113 w 169"/>
                <a:gd name="T7" fmla="*/ 54 h 56"/>
                <a:gd name="T8" fmla="*/ 119 w 169"/>
                <a:gd name="T9" fmla="*/ 48 h 56"/>
                <a:gd name="T10" fmla="*/ 118 w 169"/>
                <a:gd name="T11" fmla="*/ 40 h 56"/>
                <a:gd name="T12" fmla="*/ 112 w 169"/>
                <a:gd name="T13" fmla="*/ 47 h 56"/>
                <a:gd name="T14" fmla="*/ 106 w 169"/>
                <a:gd name="T15" fmla="*/ 41 h 56"/>
                <a:gd name="T16" fmla="*/ 105 w 169"/>
                <a:gd name="T17" fmla="*/ 52 h 56"/>
                <a:gd name="T18" fmla="*/ 97 w 169"/>
                <a:gd name="T19" fmla="*/ 52 h 56"/>
                <a:gd name="T20" fmla="*/ 92 w 169"/>
                <a:gd name="T21" fmla="*/ 45 h 56"/>
                <a:gd name="T22" fmla="*/ 90 w 169"/>
                <a:gd name="T23" fmla="*/ 52 h 56"/>
                <a:gd name="T24" fmla="*/ 76 w 169"/>
                <a:gd name="T25" fmla="*/ 52 h 56"/>
                <a:gd name="T26" fmla="*/ 77 w 169"/>
                <a:gd name="T27" fmla="*/ 45 h 56"/>
                <a:gd name="T28" fmla="*/ 70 w 169"/>
                <a:gd name="T29" fmla="*/ 44 h 56"/>
                <a:gd name="T30" fmla="*/ 67 w 169"/>
                <a:gd name="T31" fmla="*/ 56 h 56"/>
                <a:gd name="T32" fmla="*/ 52 w 169"/>
                <a:gd name="T33" fmla="*/ 56 h 56"/>
                <a:gd name="T34" fmla="*/ 45 w 169"/>
                <a:gd name="T35" fmla="*/ 52 h 56"/>
                <a:gd name="T36" fmla="*/ 35 w 169"/>
                <a:gd name="T37" fmla="*/ 45 h 56"/>
                <a:gd name="T38" fmla="*/ 39 w 169"/>
                <a:gd name="T39" fmla="*/ 38 h 56"/>
                <a:gd name="T40" fmla="*/ 32 w 169"/>
                <a:gd name="T41" fmla="*/ 40 h 56"/>
                <a:gd name="T42" fmla="*/ 29 w 169"/>
                <a:gd name="T43" fmla="*/ 30 h 56"/>
                <a:gd name="T44" fmla="*/ 20 w 169"/>
                <a:gd name="T45" fmla="*/ 31 h 56"/>
                <a:gd name="T46" fmla="*/ 13 w 169"/>
                <a:gd name="T47" fmla="*/ 21 h 56"/>
                <a:gd name="T48" fmla="*/ 20 w 169"/>
                <a:gd name="T49" fmla="*/ 19 h 56"/>
                <a:gd name="T50" fmla="*/ 10 w 169"/>
                <a:gd name="T51" fmla="*/ 10 h 56"/>
                <a:gd name="T52" fmla="*/ 1 w 169"/>
                <a:gd name="T53" fmla="*/ 14 h 56"/>
                <a:gd name="T54" fmla="*/ 0 w 169"/>
                <a:gd name="T55" fmla="*/ 0 h 56"/>
                <a:gd name="T56" fmla="*/ 28 w 169"/>
                <a:gd name="T57" fmla="*/ 2 h 56"/>
                <a:gd name="T58" fmla="*/ 50 w 169"/>
                <a:gd name="T59" fmla="*/ 31 h 56"/>
                <a:gd name="T60" fmla="*/ 118 w 169"/>
                <a:gd name="T61" fmla="*/ 12 h 56"/>
                <a:gd name="T62" fmla="*/ 169 w 169"/>
                <a:gd name="T63" fmla="*/ 24 h 56"/>
                <a:gd name="T64" fmla="*/ 151 w 169"/>
                <a:gd name="T65" fmla="*/ 52 h 56"/>
                <a:gd name="T66" fmla="*/ 151 w 169"/>
                <a:gd name="T67" fmla="*/ 52 h 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69"/>
                <a:gd name="T103" fmla="*/ 0 h 56"/>
                <a:gd name="T104" fmla="*/ 169 w 169"/>
                <a:gd name="T105" fmla="*/ 56 h 5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69" h="56">
                  <a:moveTo>
                    <a:pt x="151" y="52"/>
                  </a:moveTo>
                  <a:lnTo>
                    <a:pt x="144" y="44"/>
                  </a:lnTo>
                  <a:lnTo>
                    <a:pt x="137" y="52"/>
                  </a:lnTo>
                  <a:lnTo>
                    <a:pt x="113" y="54"/>
                  </a:lnTo>
                  <a:lnTo>
                    <a:pt x="119" y="48"/>
                  </a:lnTo>
                  <a:lnTo>
                    <a:pt x="118" y="40"/>
                  </a:lnTo>
                  <a:lnTo>
                    <a:pt x="112" y="47"/>
                  </a:lnTo>
                  <a:lnTo>
                    <a:pt x="106" y="41"/>
                  </a:lnTo>
                  <a:lnTo>
                    <a:pt x="105" y="52"/>
                  </a:lnTo>
                  <a:lnTo>
                    <a:pt x="97" y="52"/>
                  </a:lnTo>
                  <a:lnTo>
                    <a:pt x="92" y="45"/>
                  </a:lnTo>
                  <a:lnTo>
                    <a:pt x="90" y="52"/>
                  </a:lnTo>
                  <a:lnTo>
                    <a:pt x="76" y="52"/>
                  </a:lnTo>
                  <a:lnTo>
                    <a:pt x="77" y="45"/>
                  </a:lnTo>
                  <a:lnTo>
                    <a:pt x="70" y="44"/>
                  </a:lnTo>
                  <a:lnTo>
                    <a:pt x="67" y="56"/>
                  </a:lnTo>
                  <a:lnTo>
                    <a:pt x="52" y="56"/>
                  </a:lnTo>
                  <a:lnTo>
                    <a:pt x="45" y="52"/>
                  </a:lnTo>
                  <a:lnTo>
                    <a:pt x="35" y="45"/>
                  </a:lnTo>
                  <a:lnTo>
                    <a:pt x="39" y="38"/>
                  </a:lnTo>
                  <a:lnTo>
                    <a:pt x="32" y="40"/>
                  </a:lnTo>
                  <a:lnTo>
                    <a:pt x="29" y="30"/>
                  </a:lnTo>
                  <a:lnTo>
                    <a:pt x="20" y="31"/>
                  </a:lnTo>
                  <a:lnTo>
                    <a:pt x="13" y="21"/>
                  </a:lnTo>
                  <a:lnTo>
                    <a:pt x="20" y="19"/>
                  </a:lnTo>
                  <a:lnTo>
                    <a:pt x="10" y="10"/>
                  </a:lnTo>
                  <a:lnTo>
                    <a:pt x="1" y="14"/>
                  </a:lnTo>
                  <a:lnTo>
                    <a:pt x="0" y="0"/>
                  </a:lnTo>
                  <a:lnTo>
                    <a:pt x="28" y="2"/>
                  </a:lnTo>
                  <a:lnTo>
                    <a:pt x="50" y="31"/>
                  </a:lnTo>
                  <a:lnTo>
                    <a:pt x="118" y="12"/>
                  </a:lnTo>
                  <a:lnTo>
                    <a:pt x="169" y="24"/>
                  </a:lnTo>
                  <a:lnTo>
                    <a:pt x="151" y="52"/>
                  </a:lnTo>
                  <a:close/>
                </a:path>
              </a:pathLst>
            </a:custGeom>
            <a:solidFill>
              <a:srgbClr val="3047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99" name="Freeform 252"/>
            <p:cNvSpPr>
              <a:spLocks/>
            </p:cNvSpPr>
            <p:nvPr/>
          </p:nvSpPr>
          <p:spPr bwMode="auto">
            <a:xfrm>
              <a:off x="3295" y="2897"/>
              <a:ext cx="119" cy="70"/>
            </a:xfrm>
            <a:custGeom>
              <a:avLst/>
              <a:gdLst>
                <a:gd name="T0" fmla="*/ 119 w 119"/>
                <a:gd name="T1" fmla="*/ 20 h 70"/>
                <a:gd name="T2" fmla="*/ 116 w 119"/>
                <a:gd name="T3" fmla="*/ 22 h 70"/>
                <a:gd name="T4" fmla="*/ 110 w 119"/>
                <a:gd name="T5" fmla="*/ 29 h 70"/>
                <a:gd name="T6" fmla="*/ 105 w 119"/>
                <a:gd name="T7" fmla="*/ 35 h 70"/>
                <a:gd name="T8" fmla="*/ 101 w 119"/>
                <a:gd name="T9" fmla="*/ 39 h 70"/>
                <a:gd name="T10" fmla="*/ 95 w 119"/>
                <a:gd name="T11" fmla="*/ 46 h 70"/>
                <a:gd name="T12" fmla="*/ 88 w 119"/>
                <a:gd name="T13" fmla="*/ 52 h 70"/>
                <a:gd name="T14" fmla="*/ 80 w 119"/>
                <a:gd name="T15" fmla="*/ 56 h 70"/>
                <a:gd name="T16" fmla="*/ 71 w 119"/>
                <a:gd name="T17" fmla="*/ 62 h 70"/>
                <a:gd name="T18" fmla="*/ 61 w 119"/>
                <a:gd name="T19" fmla="*/ 66 h 70"/>
                <a:gd name="T20" fmla="*/ 52 w 119"/>
                <a:gd name="T21" fmla="*/ 69 h 70"/>
                <a:gd name="T22" fmla="*/ 39 w 119"/>
                <a:gd name="T23" fmla="*/ 70 h 70"/>
                <a:gd name="T24" fmla="*/ 26 w 119"/>
                <a:gd name="T25" fmla="*/ 70 h 70"/>
                <a:gd name="T26" fmla="*/ 14 w 119"/>
                <a:gd name="T27" fmla="*/ 69 h 70"/>
                <a:gd name="T28" fmla="*/ 0 w 119"/>
                <a:gd name="T29" fmla="*/ 67 h 70"/>
                <a:gd name="T30" fmla="*/ 3 w 119"/>
                <a:gd name="T31" fmla="*/ 46 h 70"/>
                <a:gd name="T32" fmla="*/ 5 w 119"/>
                <a:gd name="T33" fmla="*/ 46 h 70"/>
                <a:gd name="T34" fmla="*/ 7 w 119"/>
                <a:gd name="T35" fmla="*/ 46 h 70"/>
                <a:gd name="T36" fmla="*/ 12 w 119"/>
                <a:gd name="T37" fmla="*/ 46 h 70"/>
                <a:gd name="T38" fmla="*/ 18 w 119"/>
                <a:gd name="T39" fmla="*/ 46 h 70"/>
                <a:gd name="T40" fmla="*/ 24 w 119"/>
                <a:gd name="T41" fmla="*/ 46 h 70"/>
                <a:gd name="T42" fmla="*/ 32 w 119"/>
                <a:gd name="T43" fmla="*/ 46 h 70"/>
                <a:gd name="T44" fmla="*/ 39 w 119"/>
                <a:gd name="T45" fmla="*/ 46 h 70"/>
                <a:gd name="T46" fmla="*/ 47 w 119"/>
                <a:gd name="T47" fmla="*/ 42 h 70"/>
                <a:gd name="T48" fmla="*/ 56 w 119"/>
                <a:gd name="T49" fmla="*/ 39 h 70"/>
                <a:gd name="T50" fmla="*/ 66 w 119"/>
                <a:gd name="T51" fmla="*/ 36 h 70"/>
                <a:gd name="T52" fmla="*/ 75 w 119"/>
                <a:gd name="T53" fmla="*/ 32 h 70"/>
                <a:gd name="T54" fmla="*/ 84 w 119"/>
                <a:gd name="T55" fmla="*/ 25 h 70"/>
                <a:gd name="T56" fmla="*/ 94 w 119"/>
                <a:gd name="T57" fmla="*/ 18 h 70"/>
                <a:gd name="T58" fmla="*/ 103 w 119"/>
                <a:gd name="T59" fmla="*/ 10 h 70"/>
                <a:gd name="T60" fmla="*/ 113 w 119"/>
                <a:gd name="T61" fmla="*/ 0 h 70"/>
                <a:gd name="T62" fmla="*/ 119 w 119"/>
                <a:gd name="T63" fmla="*/ 20 h 70"/>
                <a:gd name="T64" fmla="*/ 119 w 119"/>
                <a:gd name="T65" fmla="*/ 20 h 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9"/>
                <a:gd name="T100" fmla="*/ 0 h 70"/>
                <a:gd name="T101" fmla="*/ 119 w 119"/>
                <a:gd name="T102" fmla="*/ 70 h 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9" h="70">
                  <a:moveTo>
                    <a:pt x="119" y="20"/>
                  </a:moveTo>
                  <a:lnTo>
                    <a:pt x="116" y="22"/>
                  </a:lnTo>
                  <a:lnTo>
                    <a:pt x="110" y="29"/>
                  </a:lnTo>
                  <a:lnTo>
                    <a:pt x="105" y="35"/>
                  </a:lnTo>
                  <a:lnTo>
                    <a:pt x="101" y="39"/>
                  </a:lnTo>
                  <a:lnTo>
                    <a:pt x="95" y="46"/>
                  </a:lnTo>
                  <a:lnTo>
                    <a:pt x="88" y="52"/>
                  </a:lnTo>
                  <a:lnTo>
                    <a:pt x="80" y="56"/>
                  </a:lnTo>
                  <a:lnTo>
                    <a:pt x="71" y="62"/>
                  </a:lnTo>
                  <a:lnTo>
                    <a:pt x="61" y="66"/>
                  </a:lnTo>
                  <a:lnTo>
                    <a:pt x="52" y="69"/>
                  </a:lnTo>
                  <a:lnTo>
                    <a:pt x="39" y="70"/>
                  </a:lnTo>
                  <a:lnTo>
                    <a:pt x="26" y="70"/>
                  </a:lnTo>
                  <a:lnTo>
                    <a:pt x="14" y="69"/>
                  </a:lnTo>
                  <a:lnTo>
                    <a:pt x="0" y="67"/>
                  </a:lnTo>
                  <a:lnTo>
                    <a:pt x="3" y="46"/>
                  </a:lnTo>
                  <a:lnTo>
                    <a:pt x="5" y="46"/>
                  </a:lnTo>
                  <a:lnTo>
                    <a:pt x="7" y="46"/>
                  </a:lnTo>
                  <a:lnTo>
                    <a:pt x="12" y="46"/>
                  </a:lnTo>
                  <a:lnTo>
                    <a:pt x="18" y="46"/>
                  </a:lnTo>
                  <a:lnTo>
                    <a:pt x="24" y="46"/>
                  </a:lnTo>
                  <a:lnTo>
                    <a:pt x="32" y="46"/>
                  </a:lnTo>
                  <a:lnTo>
                    <a:pt x="39" y="46"/>
                  </a:lnTo>
                  <a:lnTo>
                    <a:pt x="47" y="42"/>
                  </a:lnTo>
                  <a:lnTo>
                    <a:pt x="56" y="39"/>
                  </a:lnTo>
                  <a:lnTo>
                    <a:pt x="66" y="36"/>
                  </a:lnTo>
                  <a:lnTo>
                    <a:pt x="75" y="32"/>
                  </a:lnTo>
                  <a:lnTo>
                    <a:pt x="84" y="25"/>
                  </a:lnTo>
                  <a:lnTo>
                    <a:pt x="94" y="18"/>
                  </a:lnTo>
                  <a:lnTo>
                    <a:pt x="103" y="10"/>
                  </a:lnTo>
                  <a:lnTo>
                    <a:pt x="113" y="0"/>
                  </a:lnTo>
                  <a:lnTo>
                    <a:pt x="119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00" name="Freeform 253"/>
            <p:cNvSpPr>
              <a:spLocks/>
            </p:cNvSpPr>
            <p:nvPr/>
          </p:nvSpPr>
          <p:spPr bwMode="auto">
            <a:xfrm>
              <a:off x="3424" y="2505"/>
              <a:ext cx="40" cy="119"/>
            </a:xfrm>
            <a:custGeom>
              <a:avLst/>
              <a:gdLst>
                <a:gd name="T0" fmla="*/ 40 w 40"/>
                <a:gd name="T1" fmla="*/ 6 h 119"/>
                <a:gd name="T2" fmla="*/ 35 w 40"/>
                <a:gd name="T3" fmla="*/ 11 h 119"/>
                <a:gd name="T4" fmla="*/ 30 w 40"/>
                <a:gd name="T5" fmla="*/ 13 h 119"/>
                <a:gd name="T6" fmla="*/ 32 w 40"/>
                <a:gd name="T7" fmla="*/ 17 h 119"/>
                <a:gd name="T8" fmla="*/ 29 w 40"/>
                <a:gd name="T9" fmla="*/ 18 h 119"/>
                <a:gd name="T10" fmla="*/ 23 w 40"/>
                <a:gd name="T11" fmla="*/ 22 h 119"/>
                <a:gd name="T12" fmla="*/ 28 w 40"/>
                <a:gd name="T13" fmla="*/ 24 h 119"/>
                <a:gd name="T14" fmla="*/ 26 w 40"/>
                <a:gd name="T15" fmla="*/ 29 h 119"/>
                <a:gd name="T16" fmla="*/ 23 w 40"/>
                <a:gd name="T17" fmla="*/ 29 h 119"/>
                <a:gd name="T18" fmla="*/ 22 w 40"/>
                <a:gd name="T19" fmla="*/ 36 h 119"/>
                <a:gd name="T20" fmla="*/ 23 w 40"/>
                <a:gd name="T21" fmla="*/ 36 h 119"/>
                <a:gd name="T22" fmla="*/ 22 w 40"/>
                <a:gd name="T23" fmla="*/ 39 h 119"/>
                <a:gd name="T24" fmla="*/ 22 w 40"/>
                <a:gd name="T25" fmla="*/ 43 h 119"/>
                <a:gd name="T26" fmla="*/ 21 w 40"/>
                <a:gd name="T27" fmla="*/ 52 h 119"/>
                <a:gd name="T28" fmla="*/ 16 w 40"/>
                <a:gd name="T29" fmla="*/ 50 h 119"/>
                <a:gd name="T30" fmla="*/ 14 w 40"/>
                <a:gd name="T31" fmla="*/ 55 h 119"/>
                <a:gd name="T32" fmla="*/ 18 w 40"/>
                <a:gd name="T33" fmla="*/ 56 h 119"/>
                <a:gd name="T34" fmla="*/ 12 w 40"/>
                <a:gd name="T35" fmla="*/ 63 h 119"/>
                <a:gd name="T36" fmla="*/ 16 w 40"/>
                <a:gd name="T37" fmla="*/ 64 h 119"/>
                <a:gd name="T38" fmla="*/ 16 w 40"/>
                <a:gd name="T39" fmla="*/ 70 h 119"/>
                <a:gd name="T40" fmla="*/ 12 w 40"/>
                <a:gd name="T41" fmla="*/ 70 h 119"/>
                <a:gd name="T42" fmla="*/ 14 w 40"/>
                <a:gd name="T43" fmla="*/ 71 h 119"/>
                <a:gd name="T44" fmla="*/ 12 w 40"/>
                <a:gd name="T45" fmla="*/ 76 h 119"/>
                <a:gd name="T46" fmla="*/ 16 w 40"/>
                <a:gd name="T47" fmla="*/ 84 h 119"/>
                <a:gd name="T48" fmla="*/ 16 w 40"/>
                <a:gd name="T49" fmla="*/ 90 h 119"/>
                <a:gd name="T50" fmla="*/ 12 w 40"/>
                <a:gd name="T51" fmla="*/ 90 h 119"/>
                <a:gd name="T52" fmla="*/ 12 w 40"/>
                <a:gd name="T53" fmla="*/ 97 h 119"/>
                <a:gd name="T54" fmla="*/ 16 w 40"/>
                <a:gd name="T55" fmla="*/ 95 h 119"/>
                <a:gd name="T56" fmla="*/ 18 w 40"/>
                <a:gd name="T57" fmla="*/ 102 h 119"/>
                <a:gd name="T58" fmla="*/ 21 w 40"/>
                <a:gd name="T59" fmla="*/ 102 h 119"/>
                <a:gd name="T60" fmla="*/ 18 w 40"/>
                <a:gd name="T61" fmla="*/ 108 h 119"/>
                <a:gd name="T62" fmla="*/ 22 w 40"/>
                <a:gd name="T63" fmla="*/ 109 h 119"/>
                <a:gd name="T64" fmla="*/ 23 w 40"/>
                <a:gd name="T65" fmla="*/ 119 h 119"/>
                <a:gd name="T66" fmla="*/ 16 w 40"/>
                <a:gd name="T67" fmla="*/ 116 h 119"/>
                <a:gd name="T68" fmla="*/ 0 w 40"/>
                <a:gd name="T69" fmla="*/ 97 h 119"/>
                <a:gd name="T70" fmla="*/ 0 w 40"/>
                <a:gd name="T71" fmla="*/ 53 h 119"/>
                <a:gd name="T72" fmla="*/ 22 w 40"/>
                <a:gd name="T73" fmla="*/ 11 h 119"/>
                <a:gd name="T74" fmla="*/ 35 w 40"/>
                <a:gd name="T75" fmla="*/ 0 h 119"/>
                <a:gd name="T76" fmla="*/ 40 w 40"/>
                <a:gd name="T77" fmla="*/ 6 h 119"/>
                <a:gd name="T78" fmla="*/ 40 w 40"/>
                <a:gd name="T79" fmla="*/ 6 h 11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0"/>
                <a:gd name="T121" fmla="*/ 0 h 119"/>
                <a:gd name="T122" fmla="*/ 40 w 40"/>
                <a:gd name="T123" fmla="*/ 119 h 119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0" h="119">
                  <a:moveTo>
                    <a:pt x="40" y="6"/>
                  </a:moveTo>
                  <a:lnTo>
                    <a:pt x="35" y="11"/>
                  </a:lnTo>
                  <a:lnTo>
                    <a:pt x="30" y="13"/>
                  </a:lnTo>
                  <a:lnTo>
                    <a:pt x="32" y="17"/>
                  </a:lnTo>
                  <a:lnTo>
                    <a:pt x="29" y="18"/>
                  </a:lnTo>
                  <a:lnTo>
                    <a:pt x="23" y="22"/>
                  </a:lnTo>
                  <a:lnTo>
                    <a:pt x="28" y="24"/>
                  </a:lnTo>
                  <a:lnTo>
                    <a:pt x="26" y="29"/>
                  </a:lnTo>
                  <a:lnTo>
                    <a:pt x="23" y="29"/>
                  </a:lnTo>
                  <a:lnTo>
                    <a:pt x="22" y="36"/>
                  </a:lnTo>
                  <a:lnTo>
                    <a:pt x="23" y="36"/>
                  </a:lnTo>
                  <a:lnTo>
                    <a:pt x="22" y="39"/>
                  </a:lnTo>
                  <a:lnTo>
                    <a:pt x="22" y="43"/>
                  </a:lnTo>
                  <a:lnTo>
                    <a:pt x="21" y="52"/>
                  </a:lnTo>
                  <a:lnTo>
                    <a:pt x="16" y="50"/>
                  </a:lnTo>
                  <a:lnTo>
                    <a:pt x="14" y="55"/>
                  </a:lnTo>
                  <a:lnTo>
                    <a:pt x="18" y="56"/>
                  </a:lnTo>
                  <a:lnTo>
                    <a:pt x="12" y="63"/>
                  </a:lnTo>
                  <a:lnTo>
                    <a:pt x="16" y="64"/>
                  </a:lnTo>
                  <a:lnTo>
                    <a:pt x="16" y="70"/>
                  </a:lnTo>
                  <a:lnTo>
                    <a:pt x="12" y="70"/>
                  </a:lnTo>
                  <a:lnTo>
                    <a:pt x="14" y="71"/>
                  </a:lnTo>
                  <a:lnTo>
                    <a:pt x="12" y="76"/>
                  </a:lnTo>
                  <a:lnTo>
                    <a:pt x="16" y="84"/>
                  </a:lnTo>
                  <a:lnTo>
                    <a:pt x="16" y="90"/>
                  </a:lnTo>
                  <a:lnTo>
                    <a:pt x="12" y="90"/>
                  </a:lnTo>
                  <a:lnTo>
                    <a:pt x="12" y="97"/>
                  </a:lnTo>
                  <a:lnTo>
                    <a:pt x="16" y="95"/>
                  </a:lnTo>
                  <a:lnTo>
                    <a:pt x="18" y="102"/>
                  </a:lnTo>
                  <a:lnTo>
                    <a:pt x="21" y="102"/>
                  </a:lnTo>
                  <a:lnTo>
                    <a:pt x="18" y="108"/>
                  </a:lnTo>
                  <a:lnTo>
                    <a:pt x="22" y="109"/>
                  </a:lnTo>
                  <a:lnTo>
                    <a:pt x="23" y="119"/>
                  </a:lnTo>
                  <a:lnTo>
                    <a:pt x="16" y="116"/>
                  </a:lnTo>
                  <a:lnTo>
                    <a:pt x="0" y="97"/>
                  </a:lnTo>
                  <a:lnTo>
                    <a:pt x="0" y="53"/>
                  </a:lnTo>
                  <a:lnTo>
                    <a:pt x="22" y="11"/>
                  </a:lnTo>
                  <a:lnTo>
                    <a:pt x="35" y="0"/>
                  </a:lnTo>
                  <a:lnTo>
                    <a:pt x="40" y="6"/>
                  </a:lnTo>
                  <a:close/>
                </a:path>
              </a:pathLst>
            </a:custGeom>
            <a:solidFill>
              <a:srgbClr val="DEB8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01" name="Freeform 254"/>
            <p:cNvSpPr>
              <a:spLocks/>
            </p:cNvSpPr>
            <p:nvPr/>
          </p:nvSpPr>
          <p:spPr bwMode="auto">
            <a:xfrm>
              <a:off x="3237" y="2809"/>
              <a:ext cx="147" cy="218"/>
            </a:xfrm>
            <a:custGeom>
              <a:avLst/>
              <a:gdLst>
                <a:gd name="T0" fmla="*/ 0 w 147"/>
                <a:gd name="T1" fmla="*/ 209 h 218"/>
                <a:gd name="T2" fmla="*/ 0 w 147"/>
                <a:gd name="T3" fmla="*/ 206 h 218"/>
                <a:gd name="T4" fmla="*/ 2 w 147"/>
                <a:gd name="T5" fmla="*/ 200 h 218"/>
                <a:gd name="T6" fmla="*/ 3 w 147"/>
                <a:gd name="T7" fmla="*/ 192 h 218"/>
                <a:gd name="T8" fmla="*/ 9 w 147"/>
                <a:gd name="T9" fmla="*/ 181 h 218"/>
                <a:gd name="T10" fmla="*/ 13 w 147"/>
                <a:gd name="T11" fmla="*/ 167 h 218"/>
                <a:gd name="T12" fmla="*/ 20 w 147"/>
                <a:gd name="T13" fmla="*/ 151 h 218"/>
                <a:gd name="T14" fmla="*/ 27 w 147"/>
                <a:gd name="T15" fmla="*/ 136 h 218"/>
                <a:gd name="T16" fmla="*/ 35 w 147"/>
                <a:gd name="T17" fmla="*/ 119 h 218"/>
                <a:gd name="T18" fmla="*/ 45 w 147"/>
                <a:gd name="T19" fmla="*/ 99 h 218"/>
                <a:gd name="T20" fmla="*/ 55 w 147"/>
                <a:gd name="T21" fmla="*/ 81 h 218"/>
                <a:gd name="T22" fmla="*/ 68 w 147"/>
                <a:gd name="T23" fmla="*/ 64 h 218"/>
                <a:gd name="T24" fmla="*/ 80 w 147"/>
                <a:gd name="T25" fmla="*/ 47 h 218"/>
                <a:gd name="T26" fmla="*/ 93 w 147"/>
                <a:gd name="T27" fmla="*/ 32 h 218"/>
                <a:gd name="T28" fmla="*/ 110 w 147"/>
                <a:gd name="T29" fmla="*/ 19 h 218"/>
                <a:gd name="T30" fmla="*/ 125 w 147"/>
                <a:gd name="T31" fmla="*/ 8 h 218"/>
                <a:gd name="T32" fmla="*/ 142 w 147"/>
                <a:gd name="T33" fmla="*/ 0 h 218"/>
                <a:gd name="T34" fmla="*/ 147 w 147"/>
                <a:gd name="T35" fmla="*/ 19 h 218"/>
                <a:gd name="T36" fmla="*/ 145 w 147"/>
                <a:gd name="T37" fmla="*/ 19 h 218"/>
                <a:gd name="T38" fmla="*/ 139 w 147"/>
                <a:gd name="T39" fmla="*/ 24 h 218"/>
                <a:gd name="T40" fmla="*/ 133 w 147"/>
                <a:gd name="T41" fmla="*/ 25 h 218"/>
                <a:gd name="T42" fmla="*/ 128 w 147"/>
                <a:gd name="T43" fmla="*/ 32 h 218"/>
                <a:gd name="T44" fmla="*/ 121 w 147"/>
                <a:gd name="T45" fmla="*/ 38 h 218"/>
                <a:gd name="T46" fmla="*/ 114 w 147"/>
                <a:gd name="T47" fmla="*/ 47 h 218"/>
                <a:gd name="T48" fmla="*/ 104 w 147"/>
                <a:gd name="T49" fmla="*/ 57 h 218"/>
                <a:gd name="T50" fmla="*/ 94 w 147"/>
                <a:gd name="T51" fmla="*/ 71 h 218"/>
                <a:gd name="T52" fmla="*/ 83 w 147"/>
                <a:gd name="T53" fmla="*/ 87 h 218"/>
                <a:gd name="T54" fmla="*/ 72 w 147"/>
                <a:gd name="T55" fmla="*/ 106 h 218"/>
                <a:gd name="T56" fmla="*/ 58 w 147"/>
                <a:gd name="T57" fmla="*/ 129 h 218"/>
                <a:gd name="T58" fmla="*/ 44 w 147"/>
                <a:gd name="T59" fmla="*/ 155 h 218"/>
                <a:gd name="T60" fmla="*/ 28 w 147"/>
                <a:gd name="T61" fmla="*/ 183 h 218"/>
                <a:gd name="T62" fmla="*/ 13 w 147"/>
                <a:gd name="T63" fmla="*/ 218 h 218"/>
                <a:gd name="T64" fmla="*/ 0 w 147"/>
                <a:gd name="T65" fmla="*/ 209 h 218"/>
                <a:gd name="T66" fmla="*/ 0 w 147"/>
                <a:gd name="T67" fmla="*/ 209 h 21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47"/>
                <a:gd name="T103" fmla="*/ 0 h 218"/>
                <a:gd name="T104" fmla="*/ 147 w 147"/>
                <a:gd name="T105" fmla="*/ 218 h 21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47" h="218">
                  <a:moveTo>
                    <a:pt x="0" y="209"/>
                  </a:moveTo>
                  <a:lnTo>
                    <a:pt x="0" y="206"/>
                  </a:lnTo>
                  <a:lnTo>
                    <a:pt x="2" y="200"/>
                  </a:lnTo>
                  <a:lnTo>
                    <a:pt x="3" y="192"/>
                  </a:lnTo>
                  <a:lnTo>
                    <a:pt x="9" y="181"/>
                  </a:lnTo>
                  <a:lnTo>
                    <a:pt x="13" y="167"/>
                  </a:lnTo>
                  <a:lnTo>
                    <a:pt x="20" y="151"/>
                  </a:lnTo>
                  <a:lnTo>
                    <a:pt x="27" y="136"/>
                  </a:lnTo>
                  <a:lnTo>
                    <a:pt x="35" y="119"/>
                  </a:lnTo>
                  <a:lnTo>
                    <a:pt x="45" y="99"/>
                  </a:lnTo>
                  <a:lnTo>
                    <a:pt x="55" y="81"/>
                  </a:lnTo>
                  <a:lnTo>
                    <a:pt x="68" y="64"/>
                  </a:lnTo>
                  <a:lnTo>
                    <a:pt x="80" y="47"/>
                  </a:lnTo>
                  <a:lnTo>
                    <a:pt x="93" y="32"/>
                  </a:lnTo>
                  <a:lnTo>
                    <a:pt x="110" y="19"/>
                  </a:lnTo>
                  <a:lnTo>
                    <a:pt x="125" y="8"/>
                  </a:lnTo>
                  <a:lnTo>
                    <a:pt x="142" y="0"/>
                  </a:lnTo>
                  <a:lnTo>
                    <a:pt x="147" y="19"/>
                  </a:lnTo>
                  <a:lnTo>
                    <a:pt x="145" y="19"/>
                  </a:lnTo>
                  <a:lnTo>
                    <a:pt x="139" y="24"/>
                  </a:lnTo>
                  <a:lnTo>
                    <a:pt x="133" y="25"/>
                  </a:lnTo>
                  <a:lnTo>
                    <a:pt x="128" y="32"/>
                  </a:lnTo>
                  <a:lnTo>
                    <a:pt x="121" y="38"/>
                  </a:lnTo>
                  <a:lnTo>
                    <a:pt x="114" y="47"/>
                  </a:lnTo>
                  <a:lnTo>
                    <a:pt x="104" y="57"/>
                  </a:lnTo>
                  <a:lnTo>
                    <a:pt x="94" y="71"/>
                  </a:lnTo>
                  <a:lnTo>
                    <a:pt x="83" y="87"/>
                  </a:lnTo>
                  <a:lnTo>
                    <a:pt x="72" y="106"/>
                  </a:lnTo>
                  <a:lnTo>
                    <a:pt x="58" y="129"/>
                  </a:lnTo>
                  <a:lnTo>
                    <a:pt x="44" y="155"/>
                  </a:lnTo>
                  <a:lnTo>
                    <a:pt x="28" y="183"/>
                  </a:lnTo>
                  <a:lnTo>
                    <a:pt x="13" y="218"/>
                  </a:lnTo>
                  <a:lnTo>
                    <a:pt x="0" y="2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02" name="Freeform 255"/>
            <p:cNvSpPr>
              <a:spLocks/>
            </p:cNvSpPr>
            <p:nvPr/>
          </p:nvSpPr>
          <p:spPr bwMode="auto">
            <a:xfrm>
              <a:off x="3461" y="2508"/>
              <a:ext cx="62" cy="120"/>
            </a:xfrm>
            <a:custGeom>
              <a:avLst/>
              <a:gdLst>
                <a:gd name="T0" fmla="*/ 19 w 62"/>
                <a:gd name="T1" fmla="*/ 0 h 120"/>
                <a:gd name="T2" fmla="*/ 23 w 62"/>
                <a:gd name="T3" fmla="*/ 14 h 120"/>
                <a:gd name="T4" fmla="*/ 19 w 62"/>
                <a:gd name="T5" fmla="*/ 15 h 120"/>
                <a:gd name="T6" fmla="*/ 19 w 62"/>
                <a:gd name="T7" fmla="*/ 19 h 120"/>
                <a:gd name="T8" fmla="*/ 24 w 62"/>
                <a:gd name="T9" fmla="*/ 21 h 120"/>
                <a:gd name="T10" fmla="*/ 19 w 62"/>
                <a:gd name="T11" fmla="*/ 29 h 120"/>
                <a:gd name="T12" fmla="*/ 27 w 62"/>
                <a:gd name="T13" fmla="*/ 33 h 120"/>
                <a:gd name="T14" fmla="*/ 37 w 62"/>
                <a:gd name="T15" fmla="*/ 29 h 120"/>
                <a:gd name="T16" fmla="*/ 37 w 62"/>
                <a:gd name="T17" fmla="*/ 36 h 120"/>
                <a:gd name="T18" fmla="*/ 27 w 62"/>
                <a:gd name="T19" fmla="*/ 39 h 120"/>
                <a:gd name="T20" fmla="*/ 27 w 62"/>
                <a:gd name="T21" fmla="*/ 45 h 120"/>
                <a:gd name="T22" fmla="*/ 23 w 62"/>
                <a:gd name="T23" fmla="*/ 46 h 120"/>
                <a:gd name="T24" fmla="*/ 21 w 62"/>
                <a:gd name="T25" fmla="*/ 52 h 120"/>
                <a:gd name="T26" fmla="*/ 27 w 62"/>
                <a:gd name="T27" fmla="*/ 56 h 120"/>
                <a:gd name="T28" fmla="*/ 21 w 62"/>
                <a:gd name="T29" fmla="*/ 59 h 120"/>
                <a:gd name="T30" fmla="*/ 27 w 62"/>
                <a:gd name="T31" fmla="*/ 64 h 120"/>
                <a:gd name="T32" fmla="*/ 20 w 62"/>
                <a:gd name="T33" fmla="*/ 66 h 120"/>
                <a:gd name="T34" fmla="*/ 17 w 62"/>
                <a:gd name="T35" fmla="*/ 75 h 120"/>
                <a:gd name="T36" fmla="*/ 24 w 62"/>
                <a:gd name="T37" fmla="*/ 75 h 120"/>
                <a:gd name="T38" fmla="*/ 24 w 62"/>
                <a:gd name="T39" fmla="*/ 82 h 120"/>
                <a:gd name="T40" fmla="*/ 17 w 62"/>
                <a:gd name="T41" fmla="*/ 82 h 120"/>
                <a:gd name="T42" fmla="*/ 20 w 62"/>
                <a:gd name="T43" fmla="*/ 92 h 120"/>
                <a:gd name="T44" fmla="*/ 14 w 62"/>
                <a:gd name="T45" fmla="*/ 92 h 120"/>
                <a:gd name="T46" fmla="*/ 13 w 62"/>
                <a:gd name="T47" fmla="*/ 102 h 120"/>
                <a:gd name="T48" fmla="*/ 7 w 62"/>
                <a:gd name="T49" fmla="*/ 103 h 120"/>
                <a:gd name="T50" fmla="*/ 5 w 62"/>
                <a:gd name="T51" fmla="*/ 110 h 120"/>
                <a:gd name="T52" fmla="*/ 0 w 62"/>
                <a:gd name="T53" fmla="*/ 120 h 120"/>
                <a:gd name="T54" fmla="*/ 33 w 62"/>
                <a:gd name="T55" fmla="*/ 119 h 120"/>
                <a:gd name="T56" fmla="*/ 62 w 62"/>
                <a:gd name="T57" fmla="*/ 67 h 120"/>
                <a:gd name="T58" fmla="*/ 52 w 62"/>
                <a:gd name="T59" fmla="*/ 18 h 120"/>
                <a:gd name="T60" fmla="*/ 33 w 62"/>
                <a:gd name="T61" fmla="*/ 0 h 120"/>
                <a:gd name="T62" fmla="*/ 19 w 62"/>
                <a:gd name="T63" fmla="*/ 0 h 120"/>
                <a:gd name="T64" fmla="*/ 19 w 62"/>
                <a:gd name="T65" fmla="*/ 0 h 12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2"/>
                <a:gd name="T100" fmla="*/ 0 h 120"/>
                <a:gd name="T101" fmla="*/ 62 w 62"/>
                <a:gd name="T102" fmla="*/ 120 h 12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2" h="120">
                  <a:moveTo>
                    <a:pt x="19" y="0"/>
                  </a:moveTo>
                  <a:lnTo>
                    <a:pt x="23" y="14"/>
                  </a:lnTo>
                  <a:lnTo>
                    <a:pt x="19" y="15"/>
                  </a:lnTo>
                  <a:lnTo>
                    <a:pt x="19" y="19"/>
                  </a:lnTo>
                  <a:lnTo>
                    <a:pt x="24" y="21"/>
                  </a:lnTo>
                  <a:lnTo>
                    <a:pt x="19" y="29"/>
                  </a:lnTo>
                  <a:lnTo>
                    <a:pt x="27" y="33"/>
                  </a:lnTo>
                  <a:lnTo>
                    <a:pt x="37" y="29"/>
                  </a:lnTo>
                  <a:lnTo>
                    <a:pt x="37" y="36"/>
                  </a:lnTo>
                  <a:lnTo>
                    <a:pt x="27" y="39"/>
                  </a:lnTo>
                  <a:lnTo>
                    <a:pt x="27" y="45"/>
                  </a:lnTo>
                  <a:lnTo>
                    <a:pt x="23" y="46"/>
                  </a:lnTo>
                  <a:lnTo>
                    <a:pt x="21" y="52"/>
                  </a:lnTo>
                  <a:lnTo>
                    <a:pt x="27" y="56"/>
                  </a:lnTo>
                  <a:lnTo>
                    <a:pt x="21" y="59"/>
                  </a:lnTo>
                  <a:lnTo>
                    <a:pt x="27" y="64"/>
                  </a:lnTo>
                  <a:lnTo>
                    <a:pt x="20" y="66"/>
                  </a:lnTo>
                  <a:lnTo>
                    <a:pt x="17" y="75"/>
                  </a:lnTo>
                  <a:lnTo>
                    <a:pt x="24" y="75"/>
                  </a:lnTo>
                  <a:lnTo>
                    <a:pt x="24" y="82"/>
                  </a:lnTo>
                  <a:lnTo>
                    <a:pt x="17" y="82"/>
                  </a:lnTo>
                  <a:lnTo>
                    <a:pt x="20" y="92"/>
                  </a:lnTo>
                  <a:lnTo>
                    <a:pt x="14" y="92"/>
                  </a:lnTo>
                  <a:lnTo>
                    <a:pt x="13" y="102"/>
                  </a:lnTo>
                  <a:lnTo>
                    <a:pt x="7" y="103"/>
                  </a:lnTo>
                  <a:lnTo>
                    <a:pt x="5" y="110"/>
                  </a:lnTo>
                  <a:lnTo>
                    <a:pt x="0" y="120"/>
                  </a:lnTo>
                  <a:lnTo>
                    <a:pt x="33" y="119"/>
                  </a:lnTo>
                  <a:lnTo>
                    <a:pt x="62" y="67"/>
                  </a:lnTo>
                  <a:lnTo>
                    <a:pt x="52" y="18"/>
                  </a:lnTo>
                  <a:lnTo>
                    <a:pt x="33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03" name="Freeform 256"/>
            <p:cNvSpPr>
              <a:spLocks/>
            </p:cNvSpPr>
            <p:nvPr/>
          </p:nvSpPr>
          <p:spPr bwMode="auto">
            <a:xfrm>
              <a:off x="3565" y="2987"/>
              <a:ext cx="116" cy="137"/>
            </a:xfrm>
            <a:custGeom>
              <a:avLst/>
              <a:gdLst>
                <a:gd name="T0" fmla="*/ 24 w 116"/>
                <a:gd name="T1" fmla="*/ 68 h 137"/>
                <a:gd name="T2" fmla="*/ 17 w 116"/>
                <a:gd name="T3" fmla="*/ 80 h 137"/>
                <a:gd name="T4" fmla="*/ 7 w 116"/>
                <a:gd name="T5" fmla="*/ 96 h 137"/>
                <a:gd name="T6" fmla="*/ 0 w 116"/>
                <a:gd name="T7" fmla="*/ 112 h 137"/>
                <a:gd name="T8" fmla="*/ 3 w 116"/>
                <a:gd name="T9" fmla="*/ 117 h 137"/>
                <a:gd name="T10" fmla="*/ 10 w 116"/>
                <a:gd name="T11" fmla="*/ 126 h 137"/>
                <a:gd name="T12" fmla="*/ 22 w 116"/>
                <a:gd name="T13" fmla="*/ 133 h 137"/>
                <a:gd name="T14" fmla="*/ 38 w 116"/>
                <a:gd name="T15" fmla="*/ 137 h 137"/>
                <a:gd name="T16" fmla="*/ 53 w 116"/>
                <a:gd name="T17" fmla="*/ 131 h 137"/>
                <a:gd name="T18" fmla="*/ 67 w 116"/>
                <a:gd name="T19" fmla="*/ 117 h 137"/>
                <a:gd name="T20" fmla="*/ 78 w 116"/>
                <a:gd name="T21" fmla="*/ 102 h 137"/>
                <a:gd name="T22" fmla="*/ 85 w 116"/>
                <a:gd name="T23" fmla="*/ 88 h 137"/>
                <a:gd name="T24" fmla="*/ 85 w 116"/>
                <a:gd name="T25" fmla="*/ 78 h 137"/>
                <a:gd name="T26" fmla="*/ 83 w 116"/>
                <a:gd name="T27" fmla="*/ 66 h 137"/>
                <a:gd name="T28" fmla="*/ 90 w 116"/>
                <a:gd name="T29" fmla="*/ 64 h 137"/>
                <a:gd name="T30" fmla="*/ 101 w 116"/>
                <a:gd name="T31" fmla="*/ 67 h 137"/>
                <a:gd name="T32" fmla="*/ 106 w 116"/>
                <a:gd name="T33" fmla="*/ 63 h 137"/>
                <a:gd name="T34" fmla="*/ 109 w 116"/>
                <a:gd name="T35" fmla="*/ 52 h 137"/>
                <a:gd name="T36" fmla="*/ 113 w 116"/>
                <a:gd name="T37" fmla="*/ 38 h 137"/>
                <a:gd name="T38" fmla="*/ 116 w 116"/>
                <a:gd name="T39" fmla="*/ 25 h 137"/>
                <a:gd name="T40" fmla="*/ 113 w 116"/>
                <a:gd name="T41" fmla="*/ 17 h 137"/>
                <a:gd name="T42" fmla="*/ 106 w 116"/>
                <a:gd name="T43" fmla="*/ 10 h 137"/>
                <a:gd name="T44" fmla="*/ 97 w 116"/>
                <a:gd name="T45" fmla="*/ 4 h 137"/>
                <a:gd name="T46" fmla="*/ 84 w 116"/>
                <a:gd name="T47" fmla="*/ 0 h 137"/>
                <a:gd name="T48" fmla="*/ 69 w 116"/>
                <a:gd name="T49" fmla="*/ 11 h 137"/>
                <a:gd name="T50" fmla="*/ 74 w 116"/>
                <a:gd name="T51" fmla="*/ 12 h 137"/>
                <a:gd name="T52" fmla="*/ 85 w 116"/>
                <a:gd name="T53" fmla="*/ 17 h 137"/>
                <a:gd name="T54" fmla="*/ 97 w 116"/>
                <a:gd name="T55" fmla="*/ 22 h 137"/>
                <a:gd name="T56" fmla="*/ 102 w 116"/>
                <a:gd name="T57" fmla="*/ 31 h 137"/>
                <a:gd name="T58" fmla="*/ 99 w 116"/>
                <a:gd name="T59" fmla="*/ 45 h 137"/>
                <a:gd name="T60" fmla="*/ 98 w 116"/>
                <a:gd name="T61" fmla="*/ 52 h 137"/>
                <a:gd name="T62" fmla="*/ 88 w 116"/>
                <a:gd name="T63" fmla="*/ 52 h 137"/>
                <a:gd name="T64" fmla="*/ 76 w 116"/>
                <a:gd name="T65" fmla="*/ 53 h 137"/>
                <a:gd name="T66" fmla="*/ 70 w 116"/>
                <a:gd name="T67" fmla="*/ 64 h 137"/>
                <a:gd name="T68" fmla="*/ 70 w 116"/>
                <a:gd name="T69" fmla="*/ 71 h 137"/>
                <a:gd name="T70" fmla="*/ 74 w 116"/>
                <a:gd name="T71" fmla="*/ 80 h 137"/>
                <a:gd name="T72" fmla="*/ 73 w 116"/>
                <a:gd name="T73" fmla="*/ 94 h 137"/>
                <a:gd name="T74" fmla="*/ 64 w 116"/>
                <a:gd name="T75" fmla="*/ 99 h 137"/>
                <a:gd name="T76" fmla="*/ 55 w 116"/>
                <a:gd name="T77" fmla="*/ 108 h 137"/>
                <a:gd name="T78" fmla="*/ 43 w 116"/>
                <a:gd name="T79" fmla="*/ 116 h 137"/>
                <a:gd name="T80" fmla="*/ 36 w 116"/>
                <a:gd name="T81" fmla="*/ 120 h 137"/>
                <a:gd name="T82" fmla="*/ 21 w 116"/>
                <a:gd name="T83" fmla="*/ 116 h 137"/>
                <a:gd name="T84" fmla="*/ 14 w 116"/>
                <a:gd name="T85" fmla="*/ 112 h 137"/>
                <a:gd name="T86" fmla="*/ 27 w 116"/>
                <a:gd name="T87" fmla="*/ 67 h 13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6"/>
                <a:gd name="T133" fmla="*/ 0 h 137"/>
                <a:gd name="T134" fmla="*/ 116 w 116"/>
                <a:gd name="T135" fmla="*/ 137 h 13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6" h="137">
                  <a:moveTo>
                    <a:pt x="27" y="67"/>
                  </a:moveTo>
                  <a:lnTo>
                    <a:pt x="24" y="68"/>
                  </a:lnTo>
                  <a:lnTo>
                    <a:pt x="21" y="74"/>
                  </a:lnTo>
                  <a:lnTo>
                    <a:pt x="17" y="80"/>
                  </a:lnTo>
                  <a:lnTo>
                    <a:pt x="13" y="88"/>
                  </a:lnTo>
                  <a:lnTo>
                    <a:pt x="7" y="96"/>
                  </a:lnTo>
                  <a:lnTo>
                    <a:pt x="3" y="105"/>
                  </a:lnTo>
                  <a:lnTo>
                    <a:pt x="0" y="112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7" y="122"/>
                  </a:lnTo>
                  <a:lnTo>
                    <a:pt x="10" y="126"/>
                  </a:lnTo>
                  <a:lnTo>
                    <a:pt x="17" y="131"/>
                  </a:lnTo>
                  <a:lnTo>
                    <a:pt x="22" y="133"/>
                  </a:lnTo>
                  <a:lnTo>
                    <a:pt x="31" y="136"/>
                  </a:lnTo>
                  <a:lnTo>
                    <a:pt x="38" y="137"/>
                  </a:lnTo>
                  <a:lnTo>
                    <a:pt x="46" y="136"/>
                  </a:lnTo>
                  <a:lnTo>
                    <a:pt x="53" y="131"/>
                  </a:lnTo>
                  <a:lnTo>
                    <a:pt x="60" y="126"/>
                  </a:lnTo>
                  <a:lnTo>
                    <a:pt x="67" y="117"/>
                  </a:lnTo>
                  <a:lnTo>
                    <a:pt x="74" y="109"/>
                  </a:lnTo>
                  <a:lnTo>
                    <a:pt x="78" y="102"/>
                  </a:lnTo>
                  <a:lnTo>
                    <a:pt x="84" y="94"/>
                  </a:lnTo>
                  <a:lnTo>
                    <a:pt x="85" y="88"/>
                  </a:lnTo>
                  <a:lnTo>
                    <a:pt x="88" y="84"/>
                  </a:lnTo>
                  <a:lnTo>
                    <a:pt x="85" y="78"/>
                  </a:lnTo>
                  <a:lnTo>
                    <a:pt x="84" y="71"/>
                  </a:lnTo>
                  <a:lnTo>
                    <a:pt x="83" y="66"/>
                  </a:lnTo>
                  <a:lnTo>
                    <a:pt x="85" y="64"/>
                  </a:lnTo>
                  <a:lnTo>
                    <a:pt x="90" y="64"/>
                  </a:lnTo>
                  <a:lnTo>
                    <a:pt x="97" y="66"/>
                  </a:lnTo>
                  <a:lnTo>
                    <a:pt x="101" y="67"/>
                  </a:lnTo>
                  <a:lnTo>
                    <a:pt x="105" y="67"/>
                  </a:lnTo>
                  <a:lnTo>
                    <a:pt x="106" y="63"/>
                  </a:lnTo>
                  <a:lnTo>
                    <a:pt x="108" y="57"/>
                  </a:lnTo>
                  <a:lnTo>
                    <a:pt x="109" y="52"/>
                  </a:lnTo>
                  <a:lnTo>
                    <a:pt x="113" y="45"/>
                  </a:lnTo>
                  <a:lnTo>
                    <a:pt x="113" y="38"/>
                  </a:lnTo>
                  <a:lnTo>
                    <a:pt x="116" y="31"/>
                  </a:lnTo>
                  <a:lnTo>
                    <a:pt x="116" y="25"/>
                  </a:lnTo>
                  <a:lnTo>
                    <a:pt x="116" y="21"/>
                  </a:lnTo>
                  <a:lnTo>
                    <a:pt x="113" y="17"/>
                  </a:lnTo>
                  <a:lnTo>
                    <a:pt x="111" y="14"/>
                  </a:lnTo>
                  <a:lnTo>
                    <a:pt x="106" y="10"/>
                  </a:lnTo>
                  <a:lnTo>
                    <a:pt x="102" y="7"/>
                  </a:lnTo>
                  <a:lnTo>
                    <a:pt x="97" y="4"/>
                  </a:lnTo>
                  <a:lnTo>
                    <a:pt x="90" y="1"/>
                  </a:lnTo>
                  <a:lnTo>
                    <a:pt x="84" y="0"/>
                  </a:lnTo>
                  <a:lnTo>
                    <a:pt x="78" y="0"/>
                  </a:lnTo>
                  <a:lnTo>
                    <a:pt x="69" y="11"/>
                  </a:lnTo>
                  <a:lnTo>
                    <a:pt x="70" y="11"/>
                  </a:lnTo>
                  <a:lnTo>
                    <a:pt x="74" y="12"/>
                  </a:lnTo>
                  <a:lnTo>
                    <a:pt x="78" y="14"/>
                  </a:lnTo>
                  <a:lnTo>
                    <a:pt x="85" y="17"/>
                  </a:lnTo>
                  <a:lnTo>
                    <a:pt x="91" y="19"/>
                  </a:lnTo>
                  <a:lnTo>
                    <a:pt x="97" y="22"/>
                  </a:lnTo>
                  <a:lnTo>
                    <a:pt x="99" y="26"/>
                  </a:lnTo>
                  <a:lnTo>
                    <a:pt x="102" y="31"/>
                  </a:lnTo>
                  <a:lnTo>
                    <a:pt x="99" y="38"/>
                  </a:lnTo>
                  <a:lnTo>
                    <a:pt x="99" y="45"/>
                  </a:lnTo>
                  <a:lnTo>
                    <a:pt x="98" y="49"/>
                  </a:lnTo>
                  <a:lnTo>
                    <a:pt x="98" y="52"/>
                  </a:lnTo>
                  <a:lnTo>
                    <a:pt x="94" y="52"/>
                  </a:lnTo>
                  <a:lnTo>
                    <a:pt x="88" y="52"/>
                  </a:lnTo>
                  <a:lnTo>
                    <a:pt x="81" y="52"/>
                  </a:lnTo>
                  <a:lnTo>
                    <a:pt x="76" y="53"/>
                  </a:lnTo>
                  <a:lnTo>
                    <a:pt x="73" y="57"/>
                  </a:lnTo>
                  <a:lnTo>
                    <a:pt x="70" y="64"/>
                  </a:lnTo>
                  <a:lnTo>
                    <a:pt x="70" y="68"/>
                  </a:lnTo>
                  <a:lnTo>
                    <a:pt x="70" y="71"/>
                  </a:lnTo>
                  <a:lnTo>
                    <a:pt x="71" y="74"/>
                  </a:lnTo>
                  <a:lnTo>
                    <a:pt x="74" y="80"/>
                  </a:lnTo>
                  <a:lnTo>
                    <a:pt x="74" y="88"/>
                  </a:lnTo>
                  <a:lnTo>
                    <a:pt x="73" y="94"/>
                  </a:lnTo>
                  <a:lnTo>
                    <a:pt x="69" y="95"/>
                  </a:lnTo>
                  <a:lnTo>
                    <a:pt x="64" y="99"/>
                  </a:lnTo>
                  <a:lnTo>
                    <a:pt x="60" y="103"/>
                  </a:lnTo>
                  <a:lnTo>
                    <a:pt x="55" y="108"/>
                  </a:lnTo>
                  <a:lnTo>
                    <a:pt x="48" y="112"/>
                  </a:lnTo>
                  <a:lnTo>
                    <a:pt x="43" y="116"/>
                  </a:lnTo>
                  <a:lnTo>
                    <a:pt x="38" y="117"/>
                  </a:lnTo>
                  <a:lnTo>
                    <a:pt x="36" y="120"/>
                  </a:lnTo>
                  <a:lnTo>
                    <a:pt x="28" y="119"/>
                  </a:lnTo>
                  <a:lnTo>
                    <a:pt x="21" y="116"/>
                  </a:lnTo>
                  <a:lnTo>
                    <a:pt x="17" y="112"/>
                  </a:lnTo>
                  <a:lnTo>
                    <a:pt x="14" y="112"/>
                  </a:lnTo>
                  <a:lnTo>
                    <a:pt x="38" y="66"/>
                  </a:lnTo>
                  <a:lnTo>
                    <a:pt x="27" y="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04" name="Freeform 257"/>
            <p:cNvSpPr>
              <a:spLocks/>
            </p:cNvSpPr>
            <p:nvPr/>
          </p:nvSpPr>
          <p:spPr bwMode="auto">
            <a:xfrm>
              <a:off x="3155" y="3009"/>
              <a:ext cx="141" cy="77"/>
            </a:xfrm>
            <a:custGeom>
              <a:avLst/>
              <a:gdLst>
                <a:gd name="T0" fmla="*/ 140 w 141"/>
                <a:gd name="T1" fmla="*/ 35 h 77"/>
                <a:gd name="T2" fmla="*/ 138 w 141"/>
                <a:gd name="T3" fmla="*/ 46 h 77"/>
                <a:gd name="T4" fmla="*/ 134 w 141"/>
                <a:gd name="T5" fmla="*/ 60 h 77"/>
                <a:gd name="T6" fmla="*/ 127 w 141"/>
                <a:gd name="T7" fmla="*/ 73 h 77"/>
                <a:gd name="T8" fmla="*/ 122 w 141"/>
                <a:gd name="T9" fmla="*/ 77 h 77"/>
                <a:gd name="T10" fmla="*/ 109 w 141"/>
                <a:gd name="T11" fmla="*/ 74 h 77"/>
                <a:gd name="T12" fmla="*/ 92 w 141"/>
                <a:gd name="T13" fmla="*/ 72 h 77"/>
                <a:gd name="T14" fmla="*/ 80 w 141"/>
                <a:gd name="T15" fmla="*/ 70 h 77"/>
                <a:gd name="T16" fmla="*/ 75 w 141"/>
                <a:gd name="T17" fmla="*/ 66 h 77"/>
                <a:gd name="T18" fmla="*/ 74 w 141"/>
                <a:gd name="T19" fmla="*/ 59 h 77"/>
                <a:gd name="T20" fmla="*/ 66 w 141"/>
                <a:gd name="T21" fmla="*/ 58 h 77"/>
                <a:gd name="T22" fmla="*/ 57 w 141"/>
                <a:gd name="T23" fmla="*/ 59 h 77"/>
                <a:gd name="T24" fmla="*/ 49 w 141"/>
                <a:gd name="T25" fmla="*/ 62 h 77"/>
                <a:gd name="T26" fmla="*/ 40 w 141"/>
                <a:gd name="T27" fmla="*/ 63 h 77"/>
                <a:gd name="T28" fmla="*/ 33 w 141"/>
                <a:gd name="T29" fmla="*/ 62 h 77"/>
                <a:gd name="T30" fmla="*/ 22 w 141"/>
                <a:gd name="T31" fmla="*/ 53 h 77"/>
                <a:gd name="T32" fmla="*/ 8 w 141"/>
                <a:gd name="T33" fmla="*/ 42 h 77"/>
                <a:gd name="T34" fmla="*/ 0 w 141"/>
                <a:gd name="T35" fmla="*/ 30 h 77"/>
                <a:gd name="T36" fmla="*/ 0 w 141"/>
                <a:gd name="T37" fmla="*/ 21 h 77"/>
                <a:gd name="T38" fmla="*/ 7 w 141"/>
                <a:gd name="T39" fmla="*/ 11 h 77"/>
                <a:gd name="T40" fmla="*/ 18 w 141"/>
                <a:gd name="T41" fmla="*/ 6 h 77"/>
                <a:gd name="T42" fmla="*/ 26 w 141"/>
                <a:gd name="T43" fmla="*/ 2 h 77"/>
                <a:gd name="T44" fmla="*/ 39 w 141"/>
                <a:gd name="T45" fmla="*/ 0 h 77"/>
                <a:gd name="T46" fmla="*/ 54 w 141"/>
                <a:gd name="T47" fmla="*/ 0 h 77"/>
                <a:gd name="T48" fmla="*/ 74 w 141"/>
                <a:gd name="T49" fmla="*/ 13 h 77"/>
                <a:gd name="T50" fmla="*/ 68 w 141"/>
                <a:gd name="T51" fmla="*/ 13 h 77"/>
                <a:gd name="T52" fmla="*/ 54 w 141"/>
                <a:gd name="T53" fmla="*/ 14 h 77"/>
                <a:gd name="T54" fmla="*/ 40 w 141"/>
                <a:gd name="T55" fmla="*/ 16 h 77"/>
                <a:gd name="T56" fmla="*/ 28 w 141"/>
                <a:gd name="T57" fmla="*/ 17 h 77"/>
                <a:gd name="T58" fmla="*/ 18 w 141"/>
                <a:gd name="T59" fmla="*/ 25 h 77"/>
                <a:gd name="T60" fmla="*/ 17 w 141"/>
                <a:gd name="T61" fmla="*/ 35 h 77"/>
                <a:gd name="T62" fmla="*/ 24 w 141"/>
                <a:gd name="T63" fmla="*/ 39 h 77"/>
                <a:gd name="T64" fmla="*/ 32 w 141"/>
                <a:gd name="T65" fmla="*/ 45 h 77"/>
                <a:gd name="T66" fmla="*/ 42 w 141"/>
                <a:gd name="T67" fmla="*/ 49 h 77"/>
                <a:gd name="T68" fmla="*/ 47 w 141"/>
                <a:gd name="T69" fmla="*/ 49 h 77"/>
                <a:gd name="T70" fmla="*/ 56 w 141"/>
                <a:gd name="T71" fmla="*/ 46 h 77"/>
                <a:gd name="T72" fmla="*/ 67 w 141"/>
                <a:gd name="T73" fmla="*/ 44 h 77"/>
                <a:gd name="T74" fmla="*/ 75 w 141"/>
                <a:gd name="T75" fmla="*/ 42 h 77"/>
                <a:gd name="T76" fmla="*/ 84 w 141"/>
                <a:gd name="T77" fmla="*/ 49 h 77"/>
                <a:gd name="T78" fmla="*/ 89 w 141"/>
                <a:gd name="T79" fmla="*/ 59 h 77"/>
                <a:gd name="T80" fmla="*/ 94 w 141"/>
                <a:gd name="T81" fmla="*/ 60 h 77"/>
                <a:gd name="T82" fmla="*/ 103 w 141"/>
                <a:gd name="T83" fmla="*/ 62 h 77"/>
                <a:gd name="T84" fmla="*/ 113 w 141"/>
                <a:gd name="T85" fmla="*/ 63 h 77"/>
                <a:gd name="T86" fmla="*/ 120 w 141"/>
                <a:gd name="T87" fmla="*/ 62 h 77"/>
                <a:gd name="T88" fmla="*/ 122 w 141"/>
                <a:gd name="T89" fmla="*/ 56 h 77"/>
                <a:gd name="T90" fmla="*/ 124 w 141"/>
                <a:gd name="T91" fmla="*/ 46 h 77"/>
                <a:gd name="T92" fmla="*/ 126 w 141"/>
                <a:gd name="T93" fmla="*/ 37 h 77"/>
                <a:gd name="T94" fmla="*/ 127 w 141"/>
                <a:gd name="T95" fmla="*/ 34 h 77"/>
                <a:gd name="T96" fmla="*/ 141 w 141"/>
                <a:gd name="T97" fmla="*/ 35 h 7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41"/>
                <a:gd name="T148" fmla="*/ 0 h 77"/>
                <a:gd name="T149" fmla="*/ 141 w 141"/>
                <a:gd name="T150" fmla="*/ 77 h 7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41" h="77">
                  <a:moveTo>
                    <a:pt x="141" y="35"/>
                  </a:moveTo>
                  <a:lnTo>
                    <a:pt x="140" y="35"/>
                  </a:lnTo>
                  <a:lnTo>
                    <a:pt x="140" y="41"/>
                  </a:lnTo>
                  <a:lnTo>
                    <a:pt x="138" y="46"/>
                  </a:lnTo>
                  <a:lnTo>
                    <a:pt x="137" y="53"/>
                  </a:lnTo>
                  <a:lnTo>
                    <a:pt x="134" y="60"/>
                  </a:lnTo>
                  <a:lnTo>
                    <a:pt x="131" y="67"/>
                  </a:lnTo>
                  <a:lnTo>
                    <a:pt x="127" y="73"/>
                  </a:lnTo>
                  <a:lnTo>
                    <a:pt x="124" y="77"/>
                  </a:lnTo>
                  <a:lnTo>
                    <a:pt x="122" y="77"/>
                  </a:lnTo>
                  <a:lnTo>
                    <a:pt x="116" y="76"/>
                  </a:lnTo>
                  <a:lnTo>
                    <a:pt x="109" y="74"/>
                  </a:lnTo>
                  <a:lnTo>
                    <a:pt x="102" y="73"/>
                  </a:lnTo>
                  <a:lnTo>
                    <a:pt x="92" y="72"/>
                  </a:lnTo>
                  <a:lnTo>
                    <a:pt x="85" y="70"/>
                  </a:lnTo>
                  <a:lnTo>
                    <a:pt x="80" y="70"/>
                  </a:lnTo>
                  <a:lnTo>
                    <a:pt x="78" y="70"/>
                  </a:lnTo>
                  <a:lnTo>
                    <a:pt x="75" y="66"/>
                  </a:lnTo>
                  <a:lnTo>
                    <a:pt x="75" y="63"/>
                  </a:lnTo>
                  <a:lnTo>
                    <a:pt x="74" y="59"/>
                  </a:lnTo>
                  <a:lnTo>
                    <a:pt x="70" y="58"/>
                  </a:lnTo>
                  <a:lnTo>
                    <a:pt x="66" y="58"/>
                  </a:lnTo>
                  <a:lnTo>
                    <a:pt x="61" y="58"/>
                  </a:lnTo>
                  <a:lnTo>
                    <a:pt x="57" y="59"/>
                  </a:lnTo>
                  <a:lnTo>
                    <a:pt x="54" y="60"/>
                  </a:lnTo>
                  <a:lnTo>
                    <a:pt x="49" y="62"/>
                  </a:lnTo>
                  <a:lnTo>
                    <a:pt x="45" y="63"/>
                  </a:lnTo>
                  <a:lnTo>
                    <a:pt x="40" y="63"/>
                  </a:lnTo>
                  <a:lnTo>
                    <a:pt x="39" y="65"/>
                  </a:lnTo>
                  <a:lnTo>
                    <a:pt x="33" y="62"/>
                  </a:lnTo>
                  <a:lnTo>
                    <a:pt x="29" y="59"/>
                  </a:lnTo>
                  <a:lnTo>
                    <a:pt x="22" y="53"/>
                  </a:lnTo>
                  <a:lnTo>
                    <a:pt x="17" y="48"/>
                  </a:lnTo>
                  <a:lnTo>
                    <a:pt x="8" y="42"/>
                  </a:lnTo>
                  <a:lnTo>
                    <a:pt x="4" y="35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21"/>
                  </a:lnTo>
                  <a:lnTo>
                    <a:pt x="3" y="17"/>
                  </a:lnTo>
                  <a:lnTo>
                    <a:pt x="7" y="11"/>
                  </a:lnTo>
                  <a:lnTo>
                    <a:pt x="14" y="7"/>
                  </a:lnTo>
                  <a:lnTo>
                    <a:pt x="18" y="6"/>
                  </a:lnTo>
                  <a:lnTo>
                    <a:pt x="22" y="4"/>
                  </a:lnTo>
                  <a:lnTo>
                    <a:pt x="26" y="2"/>
                  </a:lnTo>
                  <a:lnTo>
                    <a:pt x="33" y="2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4" y="0"/>
                  </a:lnTo>
                  <a:lnTo>
                    <a:pt x="63" y="3"/>
                  </a:lnTo>
                  <a:lnTo>
                    <a:pt x="74" y="13"/>
                  </a:lnTo>
                  <a:lnTo>
                    <a:pt x="71" y="13"/>
                  </a:lnTo>
                  <a:lnTo>
                    <a:pt x="68" y="13"/>
                  </a:lnTo>
                  <a:lnTo>
                    <a:pt x="61" y="14"/>
                  </a:lnTo>
                  <a:lnTo>
                    <a:pt x="54" y="14"/>
                  </a:lnTo>
                  <a:lnTo>
                    <a:pt x="46" y="14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8" y="17"/>
                  </a:lnTo>
                  <a:lnTo>
                    <a:pt x="22" y="20"/>
                  </a:lnTo>
                  <a:lnTo>
                    <a:pt x="18" y="25"/>
                  </a:lnTo>
                  <a:lnTo>
                    <a:pt x="17" y="31"/>
                  </a:lnTo>
                  <a:lnTo>
                    <a:pt x="17" y="35"/>
                  </a:lnTo>
                  <a:lnTo>
                    <a:pt x="21" y="37"/>
                  </a:lnTo>
                  <a:lnTo>
                    <a:pt x="24" y="39"/>
                  </a:lnTo>
                  <a:lnTo>
                    <a:pt x="28" y="42"/>
                  </a:lnTo>
                  <a:lnTo>
                    <a:pt x="32" y="45"/>
                  </a:lnTo>
                  <a:lnTo>
                    <a:pt x="38" y="48"/>
                  </a:lnTo>
                  <a:lnTo>
                    <a:pt x="42" y="49"/>
                  </a:lnTo>
                  <a:lnTo>
                    <a:pt x="45" y="51"/>
                  </a:lnTo>
                  <a:lnTo>
                    <a:pt x="47" y="49"/>
                  </a:lnTo>
                  <a:lnTo>
                    <a:pt x="52" y="48"/>
                  </a:lnTo>
                  <a:lnTo>
                    <a:pt x="56" y="46"/>
                  </a:lnTo>
                  <a:lnTo>
                    <a:pt x="61" y="45"/>
                  </a:lnTo>
                  <a:lnTo>
                    <a:pt x="67" y="44"/>
                  </a:lnTo>
                  <a:lnTo>
                    <a:pt x="71" y="42"/>
                  </a:lnTo>
                  <a:lnTo>
                    <a:pt x="75" y="42"/>
                  </a:lnTo>
                  <a:lnTo>
                    <a:pt x="80" y="45"/>
                  </a:lnTo>
                  <a:lnTo>
                    <a:pt x="84" y="49"/>
                  </a:lnTo>
                  <a:lnTo>
                    <a:pt x="88" y="55"/>
                  </a:lnTo>
                  <a:lnTo>
                    <a:pt x="89" y="59"/>
                  </a:lnTo>
                  <a:lnTo>
                    <a:pt x="91" y="60"/>
                  </a:lnTo>
                  <a:lnTo>
                    <a:pt x="94" y="60"/>
                  </a:lnTo>
                  <a:lnTo>
                    <a:pt x="98" y="62"/>
                  </a:lnTo>
                  <a:lnTo>
                    <a:pt x="103" y="62"/>
                  </a:lnTo>
                  <a:lnTo>
                    <a:pt x="108" y="62"/>
                  </a:lnTo>
                  <a:lnTo>
                    <a:pt x="113" y="63"/>
                  </a:lnTo>
                  <a:lnTo>
                    <a:pt x="117" y="62"/>
                  </a:lnTo>
                  <a:lnTo>
                    <a:pt x="120" y="62"/>
                  </a:lnTo>
                  <a:lnTo>
                    <a:pt x="120" y="59"/>
                  </a:lnTo>
                  <a:lnTo>
                    <a:pt x="122" y="56"/>
                  </a:lnTo>
                  <a:lnTo>
                    <a:pt x="123" y="51"/>
                  </a:lnTo>
                  <a:lnTo>
                    <a:pt x="124" y="46"/>
                  </a:lnTo>
                  <a:lnTo>
                    <a:pt x="126" y="41"/>
                  </a:lnTo>
                  <a:lnTo>
                    <a:pt x="126" y="37"/>
                  </a:lnTo>
                  <a:lnTo>
                    <a:pt x="127" y="34"/>
                  </a:lnTo>
                  <a:lnTo>
                    <a:pt x="141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05" name="Freeform 258"/>
            <p:cNvSpPr>
              <a:spLocks/>
            </p:cNvSpPr>
            <p:nvPr/>
          </p:nvSpPr>
          <p:spPr bwMode="auto">
            <a:xfrm>
              <a:off x="3352" y="2609"/>
              <a:ext cx="157" cy="191"/>
            </a:xfrm>
            <a:custGeom>
              <a:avLst/>
              <a:gdLst>
                <a:gd name="T0" fmla="*/ 157 w 157"/>
                <a:gd name="T1" fmla="*/ 176 h 191"/>
                <a:gd name="T2" fmla="*/ 147 w 157"/>
                <a:gd name="T3" fmla="*/ 191 h 191"/>
                <a:gd name="T4" fmla="*/ 0 w 157"/>
                <a:gd name="T5" fmla="*/ 152 h 191"/>
                <a:gd name="T6" fmla="*/ 0 w 157"/>
                <a:gd name="T7" fmla="*/ 151 h 191"/>
                <a:gd name="T8" fmla="*/ 0 w 157"/>
                <a:gd name="T9" fmla="*/ 148 h 191"/>
                <a:gd name="T10" fmla="*/ 0 w 157"/>
                <a:gd name="T11" fmla="*/ 142 h 191"/>
                <a:gd name="T12" fmla="*/ 3 w 157"/>
                <a:gd name="T13" fmla="*/ 135 h 191"/>
                <a:gd name="T14" fmla="*/ 4 w 157"/>
                <a:gd name="T15" fmla="*/ 127 h 191"/>
                <a:gd name="T16" fmla="*/ 6 w 157"/>
                <a:gd name="T17" fmla="*/ 117 h 191"/>
                <a:gd name="T18" fmla="*/ 9 w 157"/>
                <a:gd name="T19" fmla="*/ 107 h 191"/>
                <a:gd name="T20" fmla="*/ 14 w 157"/>
                <a:gd name="T21" fmla="*/ 96 h 191"/>
                <a:gd name="T22" fmla="*/ 18 w 157"/>
                <a:gd name="T23" fmla="*/ 84 h 191"/>
                <a:gd name="T24" fmla="*/ 23 w 157"/>
                <a:gd name="T25" fmla="*/ 72 h 191"/>
                <a:gd name="T26" fmla="*/ 28 w 157"/>
                <a:gd name="T27" fmla="*/ 58 h 191"/>
                <a:gd name="T28" fmla="*/ 37 w 157"/>
                <a:gd name="T29" fmla="*/ 46 h 191"/>
                <a:gd name="T30" fmla="*/ 42 w 157"/>
                <a:gd name="T31" fmla="*/ 33 h 191"/>
                <a:gd name="T32" fmla="*/ 51 w 157"/>
                <a:gd name="T33" fmla="*/ 22 h 191"/>
                <a:gd name="T34" fmla="*/ 60 w 157"/>
                <a:gd name="T35" fmla="*/ 9 h 191"/>
                <a:gd name="T36" fmla="*/ 70 w 157"/>
                <a:gd name="T37" fmla="*/ 0 h 191"/>
                <a:gd name="T38" fmla="*/ 81 w 157"/>
                <a:gd name="T39" fmla="*/ 12 h 191"/>
                <a:gd name="T40" fmla="*/ 80 w 157"/>
                <a:gd name="T41" fmla="*/ 12 h 191"/>
                <a:gd name="T42" fmla="*/ 76 w 157"/>
                <a:gd name="T43" fmla="*/ 16 h 191"/>
                <a:gd name="T44" fmla="*/ 73 w 157"/>
                <a:gd name="T45" fmla="*/ 18 h 191"/>
                <a:gd name="T46" fmla="*/ 70 w 157"/>
                <a:gd name="T47" fmla="*/ 21 h 191"/>
                <a:gd name="T48" fmla="*/ 66 w 157"/>
                <a:gd name="T49" fmla="*/ 26 h 191"/>
                <a:gd name="T50" fmla="*/ 63 w 157"/>
                <a:gd name="T51" fmla="*/ 32 h 191"/>
                <a:gd name="T52" fmla="*/ 58 w 157"/>
                <a:gd name="T53" fmla="*/ 37 h 191"/>
                <a:gd name="T54" fmla="*/ 53 w 157"/>
                <a:gd name="T55" fmla="*/ 46 h 191"/>
                <a:gd name="T56" fmla="*/ 48 w 157"/>
                <a:gd name="T57" fmla="*/ 56 h 191"/>
                <a:gd name="T58" fmla="*/ 44 w 157"/>
                <a:gd name="T59" fmla="*/ 68 h 191"/>
                <a:gd name="T60" fmla="*/ 38 w 157"/>
                <a:gd name="T61" fmla="*/ 82 h 191"/>
                <a:gd name="T62" fmla="*/ 32 w 157"/>
                <a:gd name="T63" fmla="*/ 98 h 191"/>
                <a:gd name="T64" fmla="*/ 27 w 157"/>
                <a:gd name="T65" fmla="*/ 116 h 191"/>
                <a:gd name="T66" fmla="*/ 20 w 157"/>
                <a:gd name="T67" fmla="*/ 135 h 191"/>
                <a:gd name="T68" fmla="*/ 21 w 157"/>
                <a:gd name="T69" fmla="*/ 135 h 191"/>
                <a:gd name="T70" fmla="*/ 24 w 157"/>
                <a:gd name="T71" fmla="*/ 137 h 191"/>
                <a:gd name="T72" fmla="*/ 28 w 157"/>
                <a:gd name="T73" fmla="*/ 138 h 191"/>
                <a:gd name="T74" fmla="*/ 37 w 157"/>
                <a:gd name="T75" fmla="*/ 141 h 191"/>
                <a:gd name="T76" fmla="*/ 44 w 157"/>
                <a:gd name="T77" fmla="*/ 144 h 191"/>
                <a:gd name="T78" fmla="*/ 52 w 157"/>
                <a:gd name="T79" fmla="*/ 147 h 191"/>
                <a:gd name="T80" fmla="*/ 62 w 157"/>
                <a:gd name="T81" fmla="*/ 149 h 191"/>
                <a:gd name="T82" fmla="*/ 73 w 157"/>
                <a:gd name="T83" fmla="*/ 154 h 191"/>
                <a:gd name="T84" fmla="*/ 83 w 157"/>
                <a:gd name="T85" fmla="*/ 156 h 191"/>
                <a:gd name="T86" fmla="*/ 93 w 157"/>
                <a:gd name="T87" fmla="*/ 159 h 191"/>
                <a:gd name="T88" fmla="*/ 101 w 157"/>
                <a:gd name="T89" fmla="*/ 163 h 191"/>
                <a:gd name="T90" fmla="*/ 109 w 157"/>
                <a:gd name="T91" fmla="*/ 166 h 191"/>
                <a:gd name="T92" fmla="*/ 116 w 157"/>
                <a:gd name="T93" fmla="*/ 168 h 191"/>
                <a:gd name="T94" fmla="*/ 123 w 157"/>
                <a:gd name="T95" fmla="*/ 170 h 191"/>
                <a:gd name="T96" fmla="*/ 128 w 157"/>
                <a:gd name="T97" fmla="*/ 172 h 191"/>
                <a:gd name="T98" fmla="*/ 130 w 157"/>
                <a:gd name="T99" fmla="*/ 172 h 191"/>
                <a:gd name="T100" fmla="*/ 135 w 157"/>
                <a:gd name="T101" fmla="*/ 170 h 191"/>
                <a:gd name="T102" fmla="*/ 140 w 157"/>
                <a:gd name="T103" fmla="*/ 169 h 191"/>
                <a:gd name="T104" fmla="*/ 144 w 157"/>
                <a:gd name="T105" fmla="*/ 166 h 191"/>
                <a:gd name="T106" fmla="*/ 147 w 157"/>
                <a:gd name="T107" fmla="*/ 166 h 191"/>
                <a:gd name="T108" fmla="*/ 157 w 157"/>
                <a:gd name="T109" fmla="*/ 176 h 191"/>
                <a:gd name="T110" fmla="*/ 157 w 157"/>
                <a:gd name="T111" fmla="*/ 176 h 19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7"/>
                <a:gd name="T169" fmla="*/ 0 h 191"/>
                <a:gd name="T170" fmla="*/ 157 w 157"/>
                <a:gd name="T171" fmla="*/ 191 h 19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7" h="191">
                  <a:moveTo>
                    <a:pt x="157" y="176"/>
                  </a:moveTo>
                  <a:lnTo>
                    <a:pt x="147" y="191"/>
                  </a:lnTo>
                  <a:lnTo>
                    <a:pt x="0" y="152"/>
                  </a:lnTo>
                  <a:lnTo>
                    <a:pt x="0" y="151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3" y="135"/>
                  </a:lnTo>
                  <a:lnTo>
                    <a:pt x="4" y="127"/>
                  </a:lnTo>
                  <a:lnTo>
                    <a:pt x="6" y="117"/>
                  </a:lnTo>
                  <a:lnTo>
                    <a:pt x="9" y="107"/>
                  </a:lnTo>
                  <a:lnTo>
                    <a:pt x="14" y="96"/>
                  </a:lnTo>
                  <a:lnTo>
                    <a:pt x="18" y="84"/>
                  </a:lnTo>
                  <a:lnTo>
                    <a:pt x="23" y="72"/>
                  </a:lnTo>
                  <a:lnTo>
                    <a:pt x="28" y="58"/>
                  </a:lnTo>
                  <a:lnTo>
                    <a:pt x="37" y="46"/>
                  </a:lnTo>
                  <a:lnTo>
                    <a:pt x="42" y="33"/>
                  </a:lnTo>
                  <a:lnTo>
                    <a:pt x="51" y="22"/>
                  </a:lnTo>
                  <a:lnTo>
                    <a:pt x="60" y="9"/>
                  </a:lnTo>
                  <a:lnTo>
                    <a:pt x="70" y="0"/>
                  </a:lnTo>
                  <a:lnTo>
                    <a:pt x="81" y="12"/>
                  </a:lnTo>
                  <a:lnTo>
                    <a:pt x="80" y="12"/>
                  </a:lnTo>
                  <a:lnTo>
                    <a:pt x="76" y="16"/>
                  </a:lnTo>
                  <a:lnTo>
                    <a:pt x="73" y="18"/>
                  </a:lnTo>
                  <a:lnTo>
                    <a:pt x="70" y="21"/>
                  </a:lnTo>
                  <a:lnTo>
                    <a:pt x="66" y="26"/>
                  </a:lnTo>
                  <a:lnTo>
                    <a:pt x="63" y="32"/>
                  </a:lnTo>
                  <a:lnTo>
                    <a:pt x="58" y="37"/>
                  </a:lnTo>
                  <a:lnTo>
                    <a:pt x="53" y="46"/>
                  </a:lnTo>
                  <a:lnTo>
                    <a:pt x="48" y="56"/>
                  </a:lnTo>
                  <a:lnTo>
                    <a:pt x="44" y="68"/>
                  </a:lnTo>
                  <a:lnTo>
                    <a:pt x="38" y="82"/>
                  </a:lnTo>
                  <a:lnTo>
                    <a:pt x="32" y="98"/>
                  </a:lnTo>
                  <a:lnTo>
                    <a:pt x="27" y="116"/>
                  </a:lnTo>
                  <a:lnTo>
                    <a:pt x="20" y="135"/>
                  </a:lnTo>
                  <a:lnTo>
                    <a:pt x="21" y="135"/>
                  </a:lnTo>
                  <a:lnTo>
                    <a:pt x="24" y="137"/>
                  </a:lnTo>
                  <a:lnTo>
                    <a:pt x="28" y="138"/>
                  </a:lnTo>
                  <a:lnTo>
                    <a:pt x="37" y="141"/>
                  </a:lnTo>
                  <a:lnTo>
                    <a:pt x="44" y="144"/>
                  </a:lnTo>
                  <a:lnTo>
                    <a:pt x="52" y="147"/>
                  </a:lnTo>
                  <a:lnTo>
                    <a:pt x="62" y="149"/>
                  </a:lnTo>
                  <a:lnTo>
                    <a:pt x="73" y="154"/>
                  </a:lnTo>
                  <a:lnTo>
                    <a:pt x="83" y="156"/>
                  </a:lnTo>
                  <a:lnTo>
                    <a:pt x="93" y="159"/>
                  </a:lnTo>
                  <a:lnTo>
                    <a:pt x="101" y="163"/>
                  </a:lnTo>
                  <a:lnTo>
                    <a:pt x="109" y="166"/>
                  </a:lnTo>
                  <a:lnTo>
                    <a:pt x="116" y="168"/>
                  </a:lnTo>
                  <a:lnTo>
                    <a:pt x="123" y="170"/>
                  </a:lnTo>
                  <a:lnTo>
                    <a:pt x="128" y="172"/>
                  </a:lnTo>
                  <a:lnTo>
                    <a:pt x="130" y="172"/>
                  </a:lnTo>
                  <a:lnTo>
                    <a:pt x="135" y="170"/>
                  </a:lnTo>
                  <a:lnTo>
                    <a:pt x="140" y="169"/>
                  </a:lnTo>
                  <a:lnTo>
                    <a:pt x="144" y="166"/>
                  </a:lnTo>
                  <a:lnTo>
                    <a:pt x="147" y="166"/>
                  </a:lnTo>
                  <a:lnTo>
                    <a:pt x="157" y="1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06" name="Freeform 259"/>
            <p:cNvSpPr>
              <a:spLocks/>
            </p:cNvSpPr>
            <p:nvPr/>
          </p:nvSpPr>
          <p:spPr bwMode="auto">
            <a:xfrm>
              <a:off x="3432" y="2617"/>
              <a:ext cx="207" cy="244"/>
            </a:xfrm>
            <a:custGeom>
              <a:avLst/>
              <a:gdLst>
                <a:gd name="T0" fmla="*/ 179 w 207"/>
                <a:gd name="T1" fmla="*/ 242 h 244"/>
                <a:gd name="T2" fmla="*/ 188 w 207"/>
                <a:gd name="T3" fmla="*/ 239 h 244"/>
                <a:gd name="T4" fmla="*/ 196 w 207"/>
                <a:gd name="T5" fmla="*/ 231 h 244"/>
                <a:gd name="T6" fmla="*/ 203 w 207"/>
                <a:gd name="T7" fmla="*/ 218 h 244"/>
                <a:gd name="T8" fmla="*/ 206 w 207"/>
                <a:gd name="T9" fmla="*/ 206 h 244"/>
                <a:gd name="T10" fmla="*/ 206 w 207"/>
                <a:gd name="T11" fmla="*/ 189 h 244"/>
                <a:gd name="T12" fmla="*/ 200 w 207"/>
                <a:gd name="T13" fmla="*/ 162 h 244"/>
                <a:gd name="T14" fmla="*/ 188 w 207"/>
                <a:gd name="T15" fmla="*/ 129 h 244"/>
                <a:gd name="T16" fmla="*/ 169 w 207"/>
                <a:gd name="T17" fmla="*/ 94 h 244"/>
                <a:gd name="T18" fmla="*/ 147 w 207"/>
                <a:gd name="T19" fmla="*/ 60 h 244"/>
                <a:gd name="T20" fmla="*/ 120 w 207"/>
                <a:gd name="T21" fmla="*/ 29 h 244"/>
                <a:gd name="T22" fmla="*/ 91 w 207"/>
                <a:gd name="T23" fmla="*/ 8 h 244"/>
                <a:gd name="T24" fmla="*/ 57 w 207"/>
                <a:gd name="T25" fmla="*/ 0 h 244"/>
                <a:gd name="T26" fmla="*/ 24 w 207"/>
                <a:gd name="T27" fmla="*/ 7 h 244"/>
                <a:gd name="T28" fmla="*/ 6 w 207"/>
                <a:gd name="T29" fmla="*/ 24 h 244"/>
                <a:gd name="T30" fmla="*/ 0 w 207"/>
                <a:gd name="T31" fmla="*/ 48 h 244"/>
                <a:gd name="T32" fmla="*/ 6 w 207"/>
                <a:gd name="T33" fmla="*/ 77 h 244"/>
                <a:gd name="T34" fmla="*/ 18 w 207"/>
                <a:gd name="T35" fmla="*/ 106 h 244"/>
                <a:gd name="T36" fmla="*/ 34 w 207"/>
                <a:gd name="T37" fmla="*/ 133 h 244"/>
                <a:gd name="T38" fmla="*/ 49 w 207"/>
                <a:gd name="T39" fmla="*/ 154 h 244"/>
                <a:gd name="T40" fmla="*/ 62 w 207"/>
                <a:gd name="T41" fmla="*/ 168 h 244"/>
                <a:gd name="T42" fmla="*/ 73 w 207"/>
                <a:gd name="T43" fmla="*/ 174 h 244"/>
                <a:gd name="T44" fmla="*/ 87 w 207"/>
                <a:gd name="T45" fmla="*/ 176 h 244"/>
                <a:gd name="T46" fmla="*/ 98 w 207"/>
                <a:gd name="T47" fmla="*/ 179 h 244"/>
                <a:gd name="T48" fmla="*/ 108 w 207"/>
                <a:gd name="T49" fmla="*/ 182 h 244"/>
                <a:gd name="T50" fmla="*/ 118 w 207"/>
                <a:gd name="T51" fmla="*/ 183 h 244"/>
                <a:gd name="T52" fmla="*/ 129 w 207"/>
                <a:gd name="T53" fmla="*/ 185 h 244"/>
                <a:gd name="T54" fmla="*/ 137 w 207"/>
                <a:gd name="T55" fmla="*/ 186 h 244"/>
                <a:gd name="T56" fmla="*/ 143 w 207"/>
                <a:gd name="T57" fmla="*/ 183 h 244"/>
                <a:gd name="T58" fmla="*/ 147 w 207"/>
                <a:gd name="T59" fmla="*/ 176 h 244"/>
                <a:gd name="T60" fmla="*/ 143 w 207"/>
                <a:gd name="T61" fmla="*/ 174 h 244"/>
                <a:gd name="T62" fmla="*/ 133 w 207"/>
                <a:gd name="T63" fmla="*/ 171 h 244"/>
                <a:gd name="T64" fmla="*/ 122 w 207"/>
                <a:gd name="T65" fmla="*/ 168 h 244"/>
                <a:gd name="T66" fmla="*/ 108 w 207"/>
                <a:gd name="T67" fmla="*/ 164 h 244"/>
                <a:gd name="T68" fmla="*/ 91 w 207"/>
                <a:gd name="T69" fmla="*/ 155 h 244"/>
                <a:gd name="T70" fmla="*/ 74 w 207"/>
                <a:gd name="T71" fmla="*/ 146 h 244"/>
                <a:gd name="T72" fmla="*/ 57 w 207"/>
                <a:gd name="T73" fmla="*/ 133 h 244"/>
                <a:gd name="T74" fmla="*/ 43 w 207"/>
                <a:gd name="T75" fmla="*/ 118 h 244"/>
                <a:gd name="T76" fmla="*/ 34 w 207"/>
                <a:gd name="T77" fmla="*/ 99 h 244"/>
                <a:gd name="T78" fmla="*/ 27 w 207"/>
                <a:gd name="T79" fmla="*/ 81 h 244"/>
                <a:gd name="T80" fmla="*/ 22 w 207"/>
                <a:gd name="T81" fmla="*/ 66 h 244"/>
                <a:gd name="T82" fmla="*/ 20 w 207"/>
                <a:gd name="T83" fmla="*/ 53 h 244"/>
                <a:gd name="T84" fmla="*/ 20 w 207"/>
                <a:gd name="T85" fmla="*/ 42 h 244"/>
                <a:gd name="T86" fmla="*/ 21 w 207"/>
                <a:gd name="T87" fmla="*/ 34 h 244"/>
                <a:gd name="T88" fmla="*/ 27 w 207"/>
                <a:gd name="T89" fmla="*/ 25 h 244"/>
                <a:gd name="T90" fmla="*/ 32 w 207"/>
                <a:gd name="T91" fmla="*/ 20 h 244"/>
                <a:gd name="T92" fmla="*/ 42 w 207"/>
                <a:gd name="T93" fmla="*/ 18 h 244"/>
                <a:gd name="T94" fmla="*/ 53 w 207"/>
                <a:gd name="T95" fmla="*/ 18 h 244"/>
                <a:gd name="T96" fmla="*/ 70 w 207"/>
                <a:gd name="T97" fmla="*/ 21 h 244"/>
                <a:gd name="T98" fmla="*/ 87 w 207"/>
                <a:gd name="T99" fmla="*/ 27 h 244"/>
                <a:gd name="T100" fmla="*/ 105 w 207"/>
                <a:gd name="T101" fmla="*/ 38 h 244"/>
                <a:gd name="T102" fmla="*/ 123 w 207"/>
                <a:gd name="T103" fmla="*/ 53 h 244"/>
                <a:gd name="T104" fmla="*/ 141 w 207"/>
                <a:gd name="T105" fmla="*/ 76 h 244"/>
                <a:gd name="T106" fmla="*/ 157 w 207"/>
                <a:gd name="T107" fmla="*/ 102 h 244"/>
                <a:gd name="T108" fmla="*/ 169 w 207"/>
                <a:gd name="T109" fmla="*/ 126 h 244"/>
                <a:gd name="T110" fmla="*/ 179 w 207"/>
                <a:gd name="T111" fmla="*/ 147 h 244"/>
                <a:gd name="T112" fmla="*/ 186 w 207"/>
                <a:gd name="T113" fmla="*/ 165 h 244"/>
                <a:gd name="T114" fmla="*/ 190 w 207"/>
                <a:gd name="T115" fmla="*/ 182 h 244"/>
                <a:gd name="T116" fmla="*/ 192 w 207"/>
                <a:gd name="T117" fmla="*/ 195 h 244"/>
                <a:gd name="T118" fmla="*/ 189 w 207"/>
                <a:gd name="T119" fmla="*/ 207 h 244"/>
                <a:gd name="T120" fmla="*/ 185 w 207"/>
                <a:gd name="T121" fmla="*/ 217 h 244"/>
                <a:gd name="T122" fmla="*/ 179 w 207"/>
                <a:gd name="T123" fmla="*/ 244 h 24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07"/>
                <a:gd name="T187" fmla="*/ 0 h 244"/>
                <a:gd name="T188" fmla="*/ 207 w 207"/>
                <a:gd name="T189" fmla="*/ 244 h 24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07" h="244">
                  <a:moveTo>
                    <a:pt x="179" y="244"/>
                  </a:moveTo>
                  <a:lnTo>
                    <a:pt x="179" y="242"/>
                  </a:lnTo>
                  <a:lnTo>
                    <a:pt x="183" y="242"/>
                  </a:lnTo>
                  <a:lnTo>
                    <a:pt x="188" y="239"/>
                  </a:lnTo>
                  <a:lnTo>
                    <a:pt x="192" y="238"/>
                  </a:lnTo>
                  <a:lnTo>
                    <a:pt x="196" y="231"/>
                  </a:lnTo>
                  <a:lnTo>
                    <a:pt x="202" y="224"/>
                  </a:lnTo>
                  <a:lnTo>
                    <a:pt x="203" y="218"/>
                  </a:lnTo>
                  <a:lnTo>
                    <a:pt x="206" y="213"/>
                  </a:lnTo>
                  <a:lnTo>
                    <a:pt x="206" y="206"/>
                  </a:lnTo>
                  <a:lnTo>
                    <a:pt x="207" y="199"/>
                  </a:lnTo>
                  <a:lnTo>
                    <a:pt x="206" y="189"/>
                  </a:lnTo>
                  <a:lnTo>
                    <a:pt x="204" y="176"/>
                  </a:lnTo>
                  <a:lnTo>
                    <a:pt x="200" y="162"/>
                  </a:lnTo>
                  <a:lnTo>
                    <a:pt x="195" y="147"/>
                  </a:lnTo>
                  <a:lnTo>
                    <a:pt x="188" y="129"/>
                  </a:lnTo>
                  <a:lnTo>
                    <a:pt x="179" y="112"/>
                  </a:lnTo>
                  <a:lnTo>
                    <a:pt x="169" y="94"/>
                  </a:lnTo>
                  <a:lnTo>
                    <a:pt x="160" y="77"/>
                  </a:lnTo>
                  <a:lnTo>
                    <a:pt x="147" y="60"/>
                  </a:lnTo>
                  <a:lnTo>
                    <a:pt x="136" y="43"/>
                  </a:lnTo>
                  <a:lnTo>
                    <a:pt x="120" y="29"/>
                  </a:lnTo>
                  <a:lnTo>
                    <a:pt x="106" y="18"/>
                  </a:lnTo>
                  <a:lnTo>
                    <a:pt x="91" y="8"/>
                  </a:lnTo>
                  <a:lnTo>
                    <a:pt x="74" y="3"/>
                  </a:lnTo>
                  <a:lnTo>
                    <a:pt x="57" y="0"/>
                  </a:lnTo>
                  <a:lnTo>
                    <a:pt x="41" y="3"/>
                  </a:lnTo>
                  <a:lnTo>
                    <a:pt x="24" y="7"/>
                  </a:lnTo>
                  <a:lnTo>
                    <a:pt x="14" y="14"/>
                  </a:lnTo>
                  <a:lnTo>
                    <a:pt x="6" y="24"/>
                  </a:lnTo>
                  <a:lnTo>
                    <a:pt x="1" y="36"/>
                  </a:lnTo>
                  <a:lnTo>
                    <a:pt x="0" y="48"/>
                  </a:lnTo>
                  <a:lnTo>
                    <a:pt x="1" y="62"/>
                  </a:lnTo>
                  <a:lnTo>
                    <a:pt x="6" y="77"/>
                  </a:lnTo>
                  <a:lnTo>
                    <a:pt x="13" y="92"/>
                  </a:lnTo>
                  <a:lnTo>
                    <a:pt x="18" y="106"/>
                  </a:lnTo>
                  <a:lnTo>
                    <a:pt x="27" y="120"/>
                  </a:lnTo>
                  <a:lnTo>
                    <a:pt x="34" y="133"/>
                  </a:lnTo>
                  <a:lnTo>
                    <a:pt x="42" y="146"/>
                  </a:lnTo>
                  <a:lnTo>
                    <a:pt x="49" y="154"/>
                  </a:lnTo>
                  <a:lnTo>
                    <a:pt x="57" y="162"/>
                  </a:lnTo>
                  <a:lnTo>
                    <a:pt x="62" y="168"/>
                  </a:lnTo>
                  <a:lnTo>
                    <a:pt x="67" y="172"/>
                  </a:lnTo>
                  <a:lnTo>
                    <a:pt x="73" y="174"/>
                  </a:lnTo>
                  <a:lnTo>
                    <a:pt x="81" y="176"/>
                  </a:lnTo>
                  <a:lnTo>
                    <a:pt x="87" y="176"/>
                  </a:lnTo>
                  <a:lnTo>
                    <a:pt x="91" y="178"/>
                  </a:lnTo>
                  <a:lnTo>
                    <a:pt x="98" y="179"/>
                  </a:lnTo>
                  <a:lnTo>
                    <a:pt x="104" y="182"/>
                  </a:lnTo>
                  <a:lnTo>
                    <a:pt x="108" y="182"/>
                  </a:lnTo>
                  <a:lnTo>
                    <a:pt x="113" y="183"/>
                  </a:lnTo>
                  <a:lnTo>
                    <a:pt x="118" y="183"/>
                  </a:lnTo>
                  <a:lnTo>
                    <a:pt x="123" y="185"/>
                  </a:lnTo>
                  <a:lnTo>
                    <a:pt x="129" y="185"/>
                  </a:lnTo>
                  <a:lnTo>
                    <a:pt x="133" y="186"/>
                  </a:lnTo>
                  <a:lnTo>
                    <a:pt x="137" y="186"/>
                  </a:lnTo>
                  <a:lnTo>
                    <a:pt x="143" y="186"/>
                  </a:lnTo>
                  <a:lnTo>
                    <a:pt x="143" y="183"/>
                  </a:lnTo>
                  <a:lnTo>
                    <a:pt x="147" y="179"/>
                  </a:lnTo>
                  <a:lnTo>
                    <a:pt x="147" y="176"/>
                  </a:lnTo>
                  <a:lnTo>
                    <a:pt x="146" y="174"/>
                  </a:lnTo>
                  <a:lnTo>
                    <a:pt x="143" y="174"/>
                  </a:lnTo>
                  <a:lnTo>
                    <a:pt x="140" y="172"/>
                  </a:lnTo>
                  <a:lnTo>
                    <a:pt x="133" y="171"/>
                  </a:lnTo>
                  <a:lnTo>
                    <a:pt x="129" y="169"/>
                  </a:lnTo>
                  <a:lnTo>
                    <a:pt x="122" y="168"/>
                  </a:lnTo>
                  <a:lnTo>
                    <a:pt x="115" y="165"/>
                  </a:lnTo>
                  <a:lnTo>
                    <a:pt x="108" y="164"/>
                  </a:lnTo>
                  <a:lnTo>
                    <a:pt x="99" y="161"/>
                  </a:lnTo>
                  <a:lnTo>
                    <a:pt x="91" y="155"/>
                  </a:lnTo>
                  <a:lnTo>
                    <a:pt x="83" y="151"/>
                  </a:lnTo>
                  <a:lnTo>
                    <a:pt x="74" y="146"/>
                  </a:lnTo>
                  <a:lnTo>
                    <a:pt x="66" y="141"/>
                  </a:lnTo>
                  <a:lnTo>
                    <a:pt x="57" y="133"/>
                  </a:lnTo>
                  <a:lnTo>
                    <a:pt x="50" y="126"/>
                  </a:lnTo>
                  <a:lnTo>
                    <a:pt x="43" y="118"/>
                  </a:lnTo>
                  <a:lnTo>
                    <a:pt x="39" y="109"/>
                  </a:lnTo>
                  <a:lnTo>
                    <a:pt x="34" y="99"/>
                  </a:lnTo>
                  <a:lnTo>
                    <a:pt x="29" y="90"/>
                  </a:lnTo>
                  <a:lnTo>
                    <a:pt x="27" y="81"/>
                  </a:lnTo>
                  <a:lnTo>
                    <a:pt x="24" y="74"/>
                  </a:lnTo>
                  <a:lnTo>
                    <a:pt x="22" y="66"/>
                  </a:lnTo>
                  <a:lnTo>
                    <a:pt x="21" y="60"/>
                  </a:lnTo>
                  <a:lnTo>
                    <a:pt x="20" y="53"/>
                  </a:lnTo>
                  <a:lnTo>
                    <a:pt x="20" y="48"/>
                  </a:lnTo>
                  <a:lnTo>
                    <a:pt x="20" y="42"/>
                  </a:lnTo>
                  <a:lnTo>
                    <a:pt x="20" y="38"/>
                  </a:lnTo>
                  <a:lnTo>
                    <a:pt x="21" y="34"/>
                  </a:lnTo>
                  <a:lnTo>
                    <a:pt x="22" y="31"/>
                  </a:lnTo>
                  <a:lnTo>
                    <a:pt x="27" y="25"/>
                  </a:lnTo>
                  <a:lnTo>
                    <a:pt x="31" y="22"/>
                  </a:lnTo>
                  <a:lnTo>
                    <a:pt x="32" y="20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53" y="18"/>
                  </a:lnTo>
                  <a:lnTo>
                    <a:pt x="62" y="20"/>
                  </a:lnTo>
                  <a:lnTo>
                    <a:pt x="70" y="21"/>
                  </a:lnTo>
                  <a:lnTo>
                    <a:pt x="78" y="24"/>
                  </a:lnTo>
                  <a:lnTo>
                    <a:pt x="87" y="27"/>
                  </a:lnTo>
                  <a:lnTo>
                    <a:pt x="95" y="32"/>
                  </a:lnTo>
                  <a:lnTo>
                    <a:pt x="105" y="38"/>
                  </a:lnTo>
                  <a:lnTo>
                    <a:pt x="115" y="46"/>
                  </a:lnTo>
                  <a:lnTo>
                    <a:pt x="123" y="53"/>
                  </a:lnTo>
                  <a:lnTo>
                    <a:pt x="133" y="64"/>
                  </a:lnTo>
                  <a:lnTo>
                    <a:pt x="141" y="76"/>
                  </a:lnTo>
                  <a:lnTo>
                    <a:pt x="150" y="90"/>
                  </a:lnTo>
                  <a:lnTo>
                    <a:pt x="157" y="102"/>
                  </a:lnTo>
                  <a:lnTo>
                    <a:pt x="164" y="115"/>
                  </a:lnTo>
                  <a:lnTo>
                    <a:pt x="169" y="126"/>
                  </a:lnTo>
                  <a:lnTo>
                    <a:pt x="175" y="137"/>
                  </a:lnTo>
                  <a:lnTo>
                    <a:pt x="179" y="147"/>
                  </a:lnTo>
                  <a:lnTo>
                    <a:pt x="183" y="158"/>
                  </a:lnTo>
                  <a:lnTo>
                    <a:pt x="186" y="165"/>
                  </a:lnTo>
                  <a:lnTo>
                    <a:pt x="189" y="175"/>
                  </a:lnTo>
                  <a:lnTo>
                    <a:pt x="190" y="182"/>
                  </a:lnTo>
                  <a:lnTo>
                    <a:pt x="192" y="189"/>
                  </a:lnTo>
                  <a:lnTo>
                    <a:pt x="192" y="195"/>
                  </a:lnTo>
                  <a:lnTo>
                    <a:pt x="192" y="202"/>
                  </a:lnTo>
                  <a:lnTo>
                    <a:pt x="189" y="207"/>
                  </a:lnTo>
                  <a:lnTo>
                    <a:pt x="188" y="213"/>
                  </a:lnTo>
                  <a:lnTo>
                    <a:pt x="185" y="217"/>
                  </a:lnTo>
                  <a:lnTo>
                    <a:pt x="182" y="224"/>
                  </a:lnTo>
                  <a:lnTo>
                    <a:pt x="179" y="2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07" name="Freeform 260"/>
            <p:cNvSpPr>
              <a:spLocks/>
            </p:cNvSpPr>
            <p:nvPr/>
          </p:nvSpPr>
          <p:spPr bwMode="auto">
            <a:xfrm>
              <a:off x="3550" y="2799"/>
              <a:ext cx="67" cy="64"/>
            </a:xfrm>
            <a:custGeom>
              <a:avLst/>
              <a:gdLst>
                <a:gd name="T0" fmla="*/ 16 w 67"/>
                <a:gd name="T1" fmla="*/ 1 h 64"/>
                <a:gd name="T2" fmla="*/ 15 w 67"/>
                <a:gd name="T3" fmla="*/ 4 h 64"/>
                <a:gd name="T4" fmla="*/ 15 w 67"/>
                <a:gd name="T5" fmla="*/ 11 h 64"/>
                <a:gd name="T6" fmla="*/ 15 w 67"/>
                <a:gd name="T7" fmla="*/ 15 h 64"/>
                <a:gd name="T8" fmla="*/ 16 w 67"/>
                <a:gd name="T9" fmla="*/ 20 h 64"/>
                <a:gd name="T10" fmla="*/ 18 w 67"/>
                <a:gd name="T11" fmla="*/ 25 h 64"/>
                <a:gd name="T12" fmla="*/ 21 w 67"/>
                <a:gd name="T13" fmla="*/ 31 h 64"/>
                <a:gd name="T14" fmla="*/ 22 w 67"/>
                <a:gd name="T15" fmla="*/ 35 h 64"/>
                <a:gd name="T16" fmla="*/ 25 w 67"/>
                <a:gd name="T17" fmla="*/ 39 h 64"/>
                <a:gd name="T18" fmla="*/ 29 w 67"/>
                <a:gd name="T19" fmla="*/ 43 h 64"/>
                <a:gd name="T20" fmla="*/ 35 w 67"/>
                <a:gd name="T21" fmla="*/ 46 h 64"/>
                <a:gd name="T22" fmla="*/ 40 w 67"/>
                <a:gd name="T23" fmla="*/ 48 h 64"/>
                <a:gd name="T24" fmla="*/ 49 w 67"/>
                <a:gd name="T25" fmla="*/ 48 h 64"/>
                <a:gd name="T26" fmla="*/ 56 w 67"/>
                <a:gd name="T27" fmla="*/ 46 h 64"/>
                <a:gd name="T28" fmla="*/ 67 w 67"/>
                <a:gd name="T29" fmla="*/ 43 h 64"/>
                <a:gd name="T30" fmla="*/ 64 w 67"/>
                <a:gd name="T31" fmla="*/ 62 h 64"/>
                <a:gd name="T32" fmla="*/ 63 w 67"/>
                <a:gd name="T33" fmla="*/ 62 h 64"/>
                <a:gd name="T34" fmla="*/ 61 w 67"/>
                <a:gd name="T35" fmla="*/ 62 h 64"/>
                <a:gd name="T36" fmla="*/ 57 w 67"/>
                <a:gd name="T37" fmla="*/ 62 h 64"/>
                <a:gd name="T38" fmla="*/ 53 w 67"/>
                <a:gd name="T39" fmla="*/ 63 h 64"/>
                <a:gd name="T40" fmla="*/ 47 w 67"/>
                <a:gd name="T41" fmla="*/ 63 h 64"/>
                <a:gd name="T42" fmla="*/ 43 w 67"/>
                <a:gd name="T43" fmla="*/ 64 h 64"/>
                <a:gd name="T44" fmla="*/ 37 w 67"/>
                <a:gd name="T45" fmla="*/ 63 h 64"/>
                <a:gd name="T46" fmla="*/ 32 w 67"/>
                <a:gd name="T47" fmla="*/ 63 h 64"/>
                <a:gd name="T48" fmla="*/ 25 w 67"/>
                <a:gd name="T49" fmla="*/ 60 h 64"/>
                <a:gd name="T50" fmla="*/ 19 w 67"/>
                <a:gd name="T51" fmla="*/ 57 h 64"/>
                <a:gd name="T52" fmla="*/ 14 w 67"/>
                <a:gd name="T53" fmla="*/ 52 h 64"/>
                <a:gd name="T54" fmla="*/ 9 w 67"/>
                <a:gd name="T55" fmla="*/ 46 h 64"/>
                <a:gd name="T56" fmla="*/ 4 w 67"/>
                <a:gd name="T57" fmla="*/ 38 h 64"/>
                <a:gd name="T58" fmla="*/ 1 w 67"/>
                <a:gd name="T59" fmla="*/ 28 h 64"/>
                <a:gd name="T60" fmla="*/ 0 w 67"/>
                <a:gd name="T61" fmla="*/ 14 h 64"/>
                <a:gd name="T62" fmla="*/ 0 w 67"/>
                <a:gd name="T63" fmla="*/ 0 h 64"/>
                <a:gd name="T64" fmla="*/ 16 w 67"/>
                <a:gd name="T65" fmla="*/ 1 h 64"/>
                <a:gd name="T66" fmla="*/ 16 w 67"/>
                <a:gd name="T67" fmla="*/ 1 h 6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7"/>
                <a:gd name="T103" fmla="*/ 0 h 64"/>
                <a:gd name="T104" fmla="*/ 67 w 67"/>
                <a:gd name="T105" fmla="*/ 64 h 6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7" h="64">
                  <a:moveTo>
                    <a:pt x="16" y="1"/>
                  </a:moveTo>
                  <a:lnTo>
                    <a:pt x="15" y="4"/>
                  </a:lnTo>
                  <a:lnTo>
                    <a:pt x="15" y="11"/>
                  </a:lnTo>
                  <a:lnTo>
                    <a:pt x="15" y="15"/>
                  </a:lnTo>
                  <a:lnTo>
                    <a:pt x="16" y="20"/>
                  </a:lnTo>
                  <a:lnTo>
                    <a:pt x="18" y="25"/>
                  </a:lnTo>
                  <a:lnTo>
                    <a:pt x="21" y="31"/>
                  </a:lnTo>
                  <a:lnTo>
                    <a:pt x="22" y="35"/>
                  </a:lnTo>
                  <a:lnTo>
                    <a:pt x="25" y="39"/>
                  </a:lnTo>
                  <a:lnTo>
                    <a:pt x="29" y="43"/>
                  </a:lnTo>
                  <a:lnTo>
                    <a:pt x="35" y="46"/>
                  </a:lnTo>
                  <a:lnTo>
                    <a:pt x="40" y="48"/>
                  </a:lnTo>
                  <a:lnTo>
                    <a:pt x="49" y="48"/>
                  </a:lnTo>
                  <a:lnTo>
                    <a:pt x="56" y="46"/>
                  </a:lnTo>
                  <a:lnTo>
                    <a:pt x="67" y="43"/>
                  </a:lnTo>
                  <a:lnTo>
                    <a:pt x="64" y="62"/>
                  </a:lnTo>
                  <a:lnTo>
                    <a:pt x="63" y="62"/>
                  </a:lnTo>
                  <a:lnTo>
                    <a:pt x="61" y="62"/>
                  </a:lnTo>
                  <a:lnTo>
                    <a:pt x="57" y="62"/>
                  </a:lnTo>
                  <a:lnTo>
                    <a:pt x="53" y="63"/>
                  </a:lnTo>
                  <a:lnTo>
                    <a:pt x="47" y="63"/>
                  </a:lnTo>
                  <a:lnTo>
                    <a:pt x="43" y="64"/>
                  </a:lnTo>
                  <a:lnTo>
                    <a:pt x="37" y="63"/>
                  </a:lnTo>
                  <a:lnTo>
                    <a:pt x="32" y="63"/>
                  </a:lnTo>
                  <a:lnTo>
                    <a:pt x="25" y="60"/>
                  </a:lnTo>
                  <a:lnTo>
                    <a:pt x="19" y="57"/>
                  </a:lnTo>
                  <a:lnTo>
                    <a:pt x="14" y="52"/>
                  </a:lnTo>
                  <a:lnTo>
                    <a:pt x="9" y="46"/>
                  </a:lnTo>
                  <a:lnTo>
                    <a:pt x="4" y="38"/>
                  </a:lnTo>
                  <a:lnTo>
                    <a:pt x="1" y="28"/>
                  </a:lnTo>
                  <a:lnTo>
                    <a:pt x="0" y="14"/>
                  </a:lnTo>
                  <a:lnTo>
                    <a:pt x="0" y="0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08" name="Freeform 261"/>
            <p:cNvSpPr>
              <a:spLocks/>
            </p:cNvSpPr>
            <p:nvPr/>
          </p:nvSpPr>
          <p:spPr bwMode="auto">
            <a:xfrm>
              <a:off x="3447" y="2631"/>
              <a:ext cx="167" cy="221"/>
            </a:xfrm>
            <a:custGeom>
              <a:avLst/>
              <a:gdLst>
                <a:gd name="T0" fmla="*/ 14 w 167"/>
                <a:gd name="T1" fmla="*/ 0 h 221"/>
                <a:gd name="T2" fmla="*/ 16 w 167"/>
                <a:gd name="T3" fmla="*/ 0 h 221"/>
                <a:gd name="T4" fmla="*/ 21 w 167"/>
                <a:gd name="T5" fmla="*/ 4 h 221"/>
                <a:gd name="T6" fmla="*/ 28 w 167"/>
                <a:gd name="T7" fmla="*/ 8 h 221"/>
                <a:gd name="T8" fmla="*/ 38 w 167"/>
                <a:gd name="T9" fmla="*/ 15 h 221"/>
                <a:gd name="T10" fmla="*/ 49 w 167"/>
                <a:gd name="T11" fmla="*/ 22 h 221"/>
                <a:gd name="T12" fmla="*/ 62 w 167"/>
                <a:gd name="T13" fmla="*/ 32 h 221"/>
                <a:gd name="T14" fmla="*/ 77 w 167"/>
                <a:gd name="T15" fmla="*/ 43 h 221"/>
                <a:gd name="T16" fmla="*/ 93 w 167"/>
                <a:gd name="T17" fmla="*/ 57 h 221"/>
                <a:gd name="T18" fmla="*/ 107 w 167"/>
                <a:gd name="T19" fmla="*/ 71 h 221"/>
                <a:gd name="T20" fmla="*/ 121 w 167"/>
                <a:gd name="T21" fmla="*/ 88 h 221"/>
                <a:gd name="T22" fmla="*/ 132 w 167"/>
                <a:gd name="T23" fmla="*/ 106 h 221"/>
                <a:gd name="T24" fmla="*/ 145 w 167"/>
                <a:gd name="T25" fmla="*/ 126 h 221"/>
                <a:gd name="T26" fmla="*/ 154 w 167"/>
                <a:gd name="T27" fmla="*/ 146 h 221"/>
                <a:gd name="T28" fmla="*/ 161 w 167"/>
                <a:gd name="T29" fmla="*/ 168 h 221"/>
                <a:gd name="T30" fmla="*/ 166 w 167"/>
                <a:gd name="T31" fmla="*/ 192 h 221"/>
                <a:gd name="T32" fmla="*/ 167 w 167"/>
                <a:gd name="T33" fmla="*/ 217 h 221"/>
                <a:gd name="T34" fmla="*/ 150 w 167"/>
                <a:gd name="T35" fmla="*/ 221 h 221"/>
                <a:gd name="T36" fmla="*/ 150 w 167"/>
                <a:gd name="T37" fmla="*/ 218 h 221"/>
                <a:gd name="T38" fmla="*/ 150 w 167"/>
                <a:gd name="T39" fmla="*/ 214 h 221"/>
                <a:gd name="T40" fmla="*/ 149 w 167"/>
                <a:gd name="T41" fmla="*/ 207 h 221"/>
                <a:gd name="T42" fmla="*/ 149 w 167"/>
                <a:gd name="T43" fmla="*/ 197 h 221"/>
                <a:gd name="T44" fmla="*/ 146 w 167"/>
                <a:gd name="T45" fmla="*/ 186 h 221"/>
                <a:gd name="T46" fmla="*/ 143 w 167"/>
                <a:gd name="T47" fmla="*/ 174 h 221"/>
                <a:gd name="T48" fmla="*/ 138 w 167"/>
                <a:gd name="T49" fmla="*/ 158 h 221"/>
                <a:gd name="T50" fmla="*/ 133 w 167"/>
                <a:gd name="T51" fmla="*/ 144 h 221"/>
                <a:gd name="T52" fmla="*/ 125 w 167"/>
                <a:gd name="T53" fmla="*/ 126 h 221"/>
                <a:gd name="T54" fmla="*/ 115 w 167"/>
                <a:gd name="T55" fmla="*/ 109 h 221"/>
                <a:gd name="T56" fmla="*/ 103 w 167"/>
                <a:gd name="T57" fmla="*/ 92 h 221"/>
                <a:gd name="T58" fmla="*/ 89 w 167"/>
                <a:gd name="T59" fmla="*/ 76 h 221"/>
                <a:gd name="T60" fmla="*/ 70 w 167"/>
                <a:gd name="T61" fmla="*/ 59 h 221"/>
                <a:gd name="T62" fmla="*/ 51 w 167"/>
                <a:gd name="T63" fmla="*/ 43 h 221"/>
                <a:gd name="T64" fmla="*/ 27 w 167"/>
                <a:gd name="T65" fmla="*/ 28 h 221"/>
                <a:gd name="T66" fmla="*/ 0 w 167"/>
                <a:gd name="T67" fmla="*/ 15 h 221"/>
                <a:gd name="T68" fmla="*/ 6 w 167"/>
                <a:gd name="T69" fmla="*/ 4 h 221"/>
                <a:gd name="T70" fmla="*/ 14 w 167"/>
                <a:gd name="T71" fmla="*/ 0 h 221"/>
                <a:gd name="T72" fmla="*/ 14 w 167"/>
                <a:gd name="T73" fmla="*/ 0 h 22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7"/>
                <a:gd name="T112" fmla="*/ 0 h 221"/>
                <a:gd name="T113" fmla="*/ 167 w 167"/>
                <a:gd name="T114" fmla="*/ 221 h 22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7" h="221">
                  <a:moveTo>
                    <a:pt x="14" y="0"/>
                  </a:moveTo>
                  <a:lnTo>
                    <a:pt x="16" y="0"/>
                  </a:lnTo>
                  <a:lnTo>
                    <a:pt x="21" y="4"/>
                  </a:lnTo>
                  <a:lnTo>
                    <a:pt x="28" y="8"/>
                  </a:lnTo>
                  <a:lnTo>
                    <a:pt x="38" y="15"/>
                  </a:lnTo>
                  <a:lnTo>
                    <a:pt x="49" y="22"/>
                  </a:lnTo>
                  <a:lnTo>
                    <a:pt x="62" y="32"/>
                  </a:lnTo>
                  <a:lnTo>
                    <a:pt x="77" y="43"/>
                  </a:lnTo>
                  <a:lnTo>
                    <a:pt x="93" y="57"/>
                  </a:lnTo>
                  <a:lnTo>
                    <a:pt x="107" y="71"/>
                  </a:lnTo>
                  <a:lnTo>
                    <a:pt x="121" y="88"/>
                  </a:lnTo>
                  <a:lnTo>
                    <a:pt x="132" y="106"/>
                  </a:lnTo>
                  <a:lnTo>
                    <a:pt x="145" y="126"/>
                  </a:lnTo>
                  <a:lnTo>
                    <a:pt x="154" y="146"/>
                  </a:lnTo>
                  <a:lnTo>
                    <a:pt x="161" y="168"/>
                  </a:lnTo>
                  <a:lnTo>
                    <a:pt x="166" y="192"/>
                  </a:lnTo>
                  <a:lnTo>
                    <a:pt x="167" y="217"/>
                  </a:lnTo>
                  <a:lnTo>
                    <a:pt x="150" y="221"/>
                  </a:lnTo>
                  <a:lnTo>
                    <a:pt x="150" y="218"/>
                  </a:lnTo>
                  <a:lnTo>
                    <a:pt x="150" y="214"/>
                  </a:lnTo>
                  <a:lnTo>
                    <a:pt x="149" y="207"/>
                  </a:lnTo>
                  <a:lnTo>
                    <a:pt x="149" y="197"/>
                  </a:lnTo>
                  <a:lnTo>
                    <a:pt x="146" y="186"/>
                  </a:lnTo>
                  <a:lnTo>
                    <a:pt x="143" y="174"/>
                  </a:lnTo>
                  <a:lnTo>
                    <a:pt x="138" y="158"/>
                  </a:lnTo>
                  <a:lnTo>
                    <a:pt x="133" y="144"/>
                  </a:lnTo>
                  <a:lnTo>
                    <a:pt x="125" y="126"/>
                  </a:lnTo>
                  <a:lnTo>
                    <a:pt x="115" y="109"/>
                  </a:lnTo>
                  <a:lnTo>
                    <a:pt x="103" y="92"/>
                  </a:lnTo>
                  <a:lnTo>
                    <a:pt x="89" y="76"/>
                  </a:lnTo>
                  <a:lnTo>
                    <a:pt x="70" y="59"/>
                  </a:lnTo>
                  <a:lnTo>
                    <a:pt x="51" y="43"/>
                  </a:lnTo>
                  <a:lnTo>
                    <a:pt x="27" y="28"/>
                  </a:lnTo>
                  <a:lnTo>
                    <a:pt x="0" y="15"/>
                  </a:lnTo>
                  <a:lnTo>
                    <a:pt x="6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09" name="Freeform 262"/>
            <p:cNvSpPr>
              <a:spLocks/>
            </p:cNvSpPr>
            <p:nvPr/>
          </p:nvSpPr>
          <p:spPr bwMode="auto">
            <a:xfrm>
              <a:off x="3569" y="2842"/>
              <a:ext cx="62" cy="66"/>
            </a:xfrm>
            <a:custGeom>
              <a:avLst/>
              <a:gdLst>
                <a:gd name="T0" fmla="*/ 6 w 62"/>
                <a:gd name="T1" fmla="*/ 16 h 66"/>
                <a:gd name="T2" fmla="*/ 4 w 62"/>
                <a:gd name="T3" fmla="*/ 17 h 66"/>
                <a:gd name="T4" fmla="*/ 3 w 62"/>
                <a:gd name="T5" fmla="*/ 21 h 66"/>
                <a:gd name="T6" fmla="*/ 2 w 62"/>
                <a:gd name="T7" fmla="*/ 27 h 66"/>
                <a:gd name="T8" fmla="*/ 0 w 62"/>
                <a:gd name="T9" fmla="*/ 35 h 66"/>
                <a:gd name="T10" fmla="*/ 0 w 62"/>
                <a:gd name="T11" fmla="*/ 42 h 66"/>
                <a:gd name="T12" fmla="*/ 2 w 62"/>
                <a:gd name="T13" fmla="*/ 51 h 66"/>
                <a:gd name="T14" fmla="*/ 4 w 62"/>
                <a:gd name="T15" fmla="*/ 56 h 66"/>
                <a:gd name="T16" fmla="*/ 10 w 62"/>
                <a:gd name="T17" fmla="*/ 62 h 66"/>
                <a:gd name="T18" fmla="*/ 17 w 62"/>
                <a:gd name="T19" fmla="*/ 63 h 66"/>
                <a:gd name="T20" fmla="*/ 25 w 62"/>
                <a:gd name="T21" fmla="*/ 66 h 66"/>
                <a:gd name="T22" fmla="*/ 32 w 62"/>
                <a:gd name="T23" fmla="*/ 66 h 66"/>
                <a:gd name="T24" fmla="*/ 41 w 62"/>
                <a:gd name="T25" fmla="*/ 66 h 66"/>
                <a:gd name="T26" fmla="*/ 48 w 62"/>
                <a:gd name="T27" fmla="*/ 65 h 66"/>
                <a:gd name="T28" fmla="*/ 52 w 62"/>
                <a:gd name="T29" fmla="*/ 63 h 66"/>
                <a:gd name="T30" fmla="*/ 56 w 62"/>
                <a:gd name="T31" fmla="*/ 61 h 66"/>
                <a:gd name="T32" fmla="*/ 58 w 62"/>
                <a:gd name="T33" fmla="*/ 56 h 66"/>
                <a:gd name="T34" fmla="*/ 58 w 62"/>
                <a:gd name="T35" fmla="*/ 52 h 66"/>
                <a:gd name="T36" fmla="*/ 58 w 62"/>
                <a:gd name="T37" fmla="*/ 48 h 66"/>
                <a:gd name="T38" fmla="*/ 58 w 62"/>
                <a:gd name="T39" fmla="*/ 45 h 66"/>
                <a:gd name="T40" fmla="*/ 58 w 62"/>
                <a:gd name="T41" fmla="*/ 41 h 66"/>
                <a:gd name="T42" fmla="*/ 58 w 62"/>
                <a:gd name="T43" fmla="*/ 35 h 66"/>
                <a:gd name="T44" fmla="*/ 58 w 62"/>
                <a:gd name="T45" fmla="*/ 31 h 66"/>
                <a:gd name="T46" fmla="*/ 59 w 62"/>
                <a:gd name="T47" fmla="*/ 27 h 66"/>
                <a:gd name="T48" fmla="*/ 60 w 62"/>
                <a:gd name="T49" fmla="*/ 23 h 66"/>
                <a:gd name="T50" fmla="*/ 60 w 62"/>
                <a:gd name="T51" fmla="*/ 17 h 66"/>
                <a:gd name="T52" fmla="*/ 60 w 62"/>
                <a:gd name="T53" fmla="*/ 13 h 66"/>
                <a:gd name="T54" fmla="*/ 60 w 62"/>
                <a:gd name="T55" fmla="*/ 9 h 66"/>
                <a:gd name="T56" fmla="*/ 60 w 62"/>
                <a:gd name="T57" fmla="*/ 6 h 66"/>
                <a:gd name="T58" fmla="*/ 62 w 62"/>
                <a:gd name="T59" fmla="*/ 2 h 66"/>
                <a:gd name="T60" fmla="*/ 62 w 62"/>
                <a:gd name="T61" fmla="*/ 0 h 66"/>
                <a:gd name="T62" fmla="*/ 48 w 62"/>
                <a:gd name="T63" fmla="*/ 6 h 66"/>
                <a:gd name="T64" fmla="*/ 48 w 62"/>
                <a:gd name="T65" fmla="*/ 9 h 66"/>
                <a:gd name="T66" fmla="*/ 48 w 62"/>
                <a:gd name="T67" fmla="*/ 13 h 66"/>
                <a:gd name="T68" fmla="*/ 48 w 62"/>
                <a:gd name="T69" fmla="*/ 19 h 66"/>
                <a:gd name="T70" fmla="*/ 48 w 62"/>
                <a:gd name="T71" fmla="*/ 27 h 66"/>
                <a:gd name="T72" fmla="*/ 46 w 62"/>
                <a:gd name="T73" fmla="*/ 33 h 66"/>
                <a:gd name="T74" fmla="*/ 46 w 62"/>
                <a:gd name="T75" fmla="*/ 40 h 66"/>
                <a:gd name="T76" fmla="*/ 44 w 62"/>
                <a:gd name="T77" fmla="*/ 45 h 66"/>
                <a:gd name="T78" fmla="*/ 42 w 62"/>
                <a:gd name="T79" fmla="*/ 47 h 66"/>
                <a:gd name="T80" fmla="*/ 34 w 62"/>
                <a:gd name="T81" fmla="*/ 48 h 66"/>
                <a:gd name="T82" fmla="*/ 27 w 62"/>
                <a:gd name="T83" fmla="*/ 49 h 66"/>
                <a:gd name="T84" fmla="*/ 18 w 62"/>
                <a:gd name="T85" fmla="*/ 48 h 66"/>
                <a:gd name="T86" fmla="*/ 16 w 62"/>
                <a:gd name="T87" fmla="*/ 47 h 66"/>
                <a:gd name="T88" fmla="*/ 16 w 62"/>
                <a:gd name="T89" fmla="*/ 44 h 66"/>
                <a:gd name="T90" fmla="*/ 16 w 62"/>
                <a:gd name="T91" fmla="*/ 40 h 66"/>
                <a:gd name="T92" fmla="*/ 16 w 62"/>
                <a:gd name="T93" fmla="*/ 34 h 66"/>
                <a:gd name="T94" fmla="*/ 17 w 62"/>
                <a:gd name="T95" fmla="*/ 30 h 66"/>
                <a:gd name="T96" fmla="*/ 17 w 62"/>
                <a:gd name="T97" fmla="*/ 24 h 66"/>
                <a:gd name="T98" fmla="*/ 18 w 62"/>
                <a:gd name="T99" fmla="*/ 20 h 66"/>
                <a:gd name="T100" fmla="*/ 18 w 62"/>
                <a:gd name="T101" fmla="*/ 17 h 66"/>
                <a:gd name="T102" fmla="*/ 18 w 62"/>
                <a:gd name="T103" fmla="*/ 16 h 66"/>
                <a:gd name="T104" fmla="*/ 6 w 62"/>
                <a:gd name="T105" fmla="*/ 16 h 66"/>
                <a:gd name="T106" fmla="*/ 6 w 62"/>
                <a:gd name="T107" fmla="*/ 16 h 6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62"/>
                <a:gd name="T163" fmla="*/ 0 h 66"/>
                <a:gd name="T164" fmla="*/ 62 w 62"/>
                <a:gd name="T165" fmla="*/ 66 h 6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62" h="66">
                  <a:moveTo>
                    <a:pt x="6" y="16"/>
                  </a:moveTo>
                  <a:lnTo>
                    <a:pt x="4" y="17"/>
                  </a:lnTo>
                  <a:lnTo>
                    <a:pt x="3" y="21"/>
                  </a:lnTo>
                  <a:lnTo>
                    <a:pt x="2" y="27"/>
                  </a:lnTo>
                  <a:lnTo>
                    <a:pt x="0" y="35"/>
                  </a:lnTo>
                  <a:lnTo>
                    <a:pt x="0" y="42"/>
                  </a:lnTo>
                  <a:lnTo>
                    <a:pt x="2" y="51"/>
                  </a:lnTo>
                  <a:lnTo>
                    <a:pt x="4" y="56"/>
                  </a:lnTo>
                  <a:lnTo>
                    <a:pt x="10" y="62"/>
                  </a:lnTo>
                  <a:lnTo>
                    <a:pt x="17" y="63"/>
                  </a:lnTo>
                  <a:lnTo>
                    <a:pt x="25" y="66"/>
                  </a:lnTo>
                  <a:lnTo>
                    <a:pt x="32" y="66"/>
                  </a:lnTo>
                  <a:lnTo>
                    <a:pt x="41" y="66"/>
                  </a:lnTo>
                  <a:lnTo>
                    <a:pt x="48" y="65"/>
                  </a:lnTo>
                  <a:lnTo>
                    <a:pt x="52" y="63"/>
                  </a:lnTo>
                  <a:lnTo>
                    <a:pt x="56" y="61"/>
                  </a:lnTo>
                  <a:lnTo>
                    <a:pt x="58" y="56"/>
                  </a:lnTo>
                  <a:lnTo>
                    <a:pt x="58" y="52"/>
                  </a:lnTo>
                  <a:lnTo>
                    <a:pt x="58" y="48"/>
                  </a:lnTo>
                  <a:lnTo>
                    <a:pt x="58" y="45"/>
                  </a:lnTo>
                  <a:lnTo>
                    <a:pt x="58" y="41"/>
                  </a:lnTo>
                  <a:lnTo>
                    <a:pt x="58" y="35"/>
                  </a:lnTo>
                  <a:lnTo>
                    <a:pt x="58" y="31"/>
                  </a:lnTo>
                  <a:lnTo>
                    <a:pt x="59" y="27"/>
                  </a:lnTo>
                  <a:lnTo>
                    <a:pt x="60" y="23"/>
                  </a:lnTo>
                  <a:lnTo>
                    <a:pt x="60" y="17"/>
                  </a:lnTo>
                  <a:lnTo>
                    <a:pt x="60" y="13"/>
                  </a:lnTo>
                  <a:lnTo>
                    <a:pt x="60" y="9"/>
                  </a:lnTo>
                  <a:lnTo>
                    <a:pt x="60" y="6"/>
                  </a:lnTo>
                  <a:lnTo>
                    <a:pt x="62" y="2"/>
                  </a:lnTo>
                  <a:lnTo>
                    <a:pt x="62" y="0"/>
                  </a:lnTo>
                  <a:lnTo>
                    <a:pt x="48" y="6"/>
                  </a:lnTo>
                  <a:lnTo>
                    <a:pt x="48" y="9"/>
                  </a:lnTo>
                  <a:lnTo>
                    <a:pt x="48" y="13"/>
                  </a:lnTo>
                  <a:lnTo>
                    <a:pt x="48" y="19"/>
                  </a:lnTo>
                  <a:lnTo>
                    <a:pt x="48" y="27"/>
                  </a:lnTo>
                  <a:lnTo>
                    <a:pt x="46" y="33"/>
                  </a:lnTo>
                  <a:lnTo>
                    <a:pt x="46" y="40"/>
                  </a:lnTo>
                  <a:lnTo>
                    <a:pt x="44" y="45"/>
                  </a:lnTo>
                  <a:lnTo>
                    <a:pt x="42" y="47"/>
                  </a:lnTo>
                  <a:lnTo>
                    <a:pt x="34" y="48"/>
                  </a:lnTo>
                  <a:lnTo>
                    <a:pt x="27" y="49"/>
                  </a:lnTo>
                  <a:lnTo>
                    <a:pt x="18" y="48"/>
                  </a:lnTo>
                  <a:lnTo>
                    <a:pt x="16" y="47"/>
                  </a:lnTo>
                  <a:lnTo>
                    <a:pt x="16" y="44"/>
                  </a:lnTo>
                  <a:lnTo>
                    <a:pt x="16" y="40"/>
                  </a:lnTo>
                  <a:lnTo>
                    <a:pt x="16" y="34"/>
                  </a:lnTo>
                  <a:lnTo>
                    <a:pt x="17" y="30"/>
                  </a:lnTo>
                  <a:lnTo>
                    <a:pt x="17" y="24"/>
                  </a:lnTo>
                  <a:lnTo>
                    <a:pt x="18" y="20"/>
                  </a:lnTo>
                  <a:lnTo>
                    <a:pt x="18" y="17"/>
                  </a:lnTo>
                  <a:lnTo>
                    <a:pt x="18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10" name="Freeform 263"/>
            <p:cNvSpPr>
              <a:spLocks/>
            </p:cNvSpPr>
            <p:nvPr/>
          </p:nvSpPr>
          <p:spPr bwMode="auto">
            <a:xfrm>
              <a:off x="3219" y="2568"/>
              <a:ext cx="160" cy="144"/>
            </a:xfrm>
            <a:custGeom>
              <a:avLst/>
              <a:gdLst>
                <a:gd name="T0" fmla="*/ 151 w 160"/>
                <a:gd name="T1" fmla="*/ 143 h 144"/>
                <a:gd name="T2" fmla="*/ 143 w 160"/>
                <a:gd name="T3" fmla="*/ 143 h 144"/>
                <a:gd name="T4" fmla="*/ 128 w 160"/>
                <a:gd name="T5" fmla="*/ 141 h 144"/>
                <a:gd name="T6" fmla="*/ 108 w 160"/>
                <a:gd name="T7" fmla="*/ 139 h 144"/>
                <a:gd name="T8" fmla="*/ 86 w 160"/>
                <a:gd name="T9" fmla="*/ 133 h 144"/>
                <a:gd name="T10" fmla="*/ 63 w 160"/>
                <a:gd name="T11" fmla="*/ 125 h 144"/>
                <a:gd name="T12" fmla="*/ 42 w 160"/>
                <a:gd name="T13" fmla="*/ 113 h 144"/>
                <a:gd name="T14" fmla="*/ 25 w 160"/>
                <a:gd name="T15" fmla="*/ 99 h 144"/>
                <a:gd name="T16" fmla="*/ 14 w 160"/>
                <a:gd name="T17" fmla="*/ 81 h 144"/>
                <a:gd name="T18" fmla="*/ 6 w 160"/>
                <a:gd name="T19" fmla="*/ 60 h 144"/>
                <a:gd name="T20" fmla="*/ 2 w 160"/>
                <a:gd name="T21" fmla="*/ 45 h 144"/>
                <a:gd name="T22" fmla="*/ 0 w 160"/>
                <a:gd name="T23" fmla="*/ 29 h 144"/>
                <a:gd name="T24" fmla="*/ 0 w 160"/>
                <a:gd name="T25" fmla="*/ 17 h 144"/>
                <a:gd name="T26" fmla="*/ 6 w 160"/>
                <a:gd name="T27" fmla="*/ 7 h 144"/>
                <a:gd name="T28" fmla="*/ 16 w 160"/>
                <a:gd name="T29" fmla="*/ 1 h 144"/>
                <a:gd name="T30" fmla="*/ 28 w 160"/>
                <a:gd name="T31" fmla="*/ 0 h 144"/>
                <a:gd name="T32" fmla="*/ 44 w 160"/>
                <a:gd name="T33" fmla="*/ 1 h 144"/>
                <a:gd name="T34" fmla="*/ 58 w 160"/>
                <a:gd name="T35" fmla="*/ 6 h 144"/>
                <a:gd name="T36" fmla="*/ 69 w 160"/>
                <a:gd name="T37" fmla="*/ 11 h 144"/>
                <a:gd name="T38" fmla="*/ 77 w 160"/>
                <a:gd name="T39" fmla="*/ 20 h 144"/>
                <a:gd name="T40" fmla="*/ 87 w 160"/>
                <a:gd name="T41" fmla="*/ 31 h 144"/>
                <a:gd name="T42" fmla="*/ 94 w 160"/>
                <a:gd name="T43" fmla="*/ 41 h 144"/>
                <a:gd name="T44" fmla="*/ 84 w 160"/>
                <a:gd name="T45" fmla="*/ 52 h 144"/>
                <a:gd name="T46" fmla="*/ 80 w 160"/>
                <a:gd name="T47" fmla="*/ 46 h 144"/>
                <a:gd name="T48" fmla="*/ 70 w 160"/>
                <a:gd name="T49" fmla="*/ 35 h 144"/>
                <a:gd name="T50" fmla="*/ 53 w 160"/>
                <a:gd name="T51" fmla="*/ 24 h 144"/>
                <a:gd name="T52" fmla="*/ 45 w 160"/>
                <a:gd name="T53" fmla="*/ 21 h 144"/>
                <a:gd name="T54" fmla="*/ 37 w 160"/>
                <a:gd name="T55" fmla="*/ 21 h 144"/>
                <a:gd name="T56" fmla="*/ 28 w 160"/>
                <a:gd name="T57" fmla="*/ 21 h 144"/>
                <a:gd name="T58" fmla="*/ 21 w 160"/>
                <a:gd name="T59" fmla="*/ 25 h 144"/>
                <a:gd name="T60" fmla="*/ 16 w 160"/>
                <a:gd name="T61" fmla="*/ 35 h 144"/>
                <a:gd name="T62" fmla="*/ 18 w 160"/>
                <a:gd name="T63" fmla="*/ 50 h 144"/>
                <a:gd name="T64" fmla="*/ 21 w 160"/>
                <a:gd name="T65" fmla="*/ 60 h 144"/>
                <a:gd name="T66" fmla="*/ 27 w 160"/>
                <a:gd name="T67" fmla="*/ 71 h 144"/>
                <a:gd name="T68" fmla="*/ 34 w 160"/>
                <a:gd name="T69" fmla="*/ 81 h 144"/>
                <a:gd name="T70" fmla="*/ 44 w 160"/>
                <a:gd name="T71" fmla="*/ 91 h 144"/>
                <a:gd name="T72" fmla="*/ 53 w 160"/>
                <a:gd name="T73" fmla="*/ 98 h 144"/>
                <a:gd name="T74" fmla="*/ 66 w 160"/>
                <a:gd name="T75" fmla="*/ 105 h 144"/>
                <a:gd name="T76" fmla="*/ 77 w 160"/>
                <a:gd name="T77" fmla="*/ 109 h 144"/>
                <a:gd name="T78" fmla="*/ 88 w 160"/>
                <a:gd name="T79" fmla="*/ 115 h 144"/>
                <a:gd name="T80" fmla="*/ 97 w 160"/>
                <a:gd name="T81" fmla="*/ 116 h 144"/>
                <a:gd name="T82" fmla="*/ 105 w 160"/>
                <a:gd name="T83" fmla="*/ 119 h 144"/>
                <a:gd name="T84" fmla="*/ 119 w 160"/>
                <a:gd name="T85" fmla="*/ 119 h 144"/>
                <a:gd name="T86" fmla="*/ 129 w 160"/>
                <a:gd name="T87" fmla="*/ 119 h 144"/>
                <a:gd name="T88" fmla="*/ 137 w 160"/>
                <a:gd name="T89" fmla="*/ 119 h 144"/>
                <a:gd name="T90" fmla="*/ 153 w 160"/>
                <a:gd name="T91" fmla="*/ 119 h 144"/>
                <a:gd name="T92" fmla="*/ 160 w 160"/>
                <a:gd name="T93" fmla="*/ 119 h 144"/>
                <a:gd name="T94" fmla="*/ 153 w 160"/>
                <a:gd name="T95" fmla="*/ 144 h 14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60"/>
                <a:gd name="T145" fmla="*/ 0 h 144"/>
                <a:gd name="T146" fmla="*/ 160 w 160"/>
                <a:gd name="T147" fmla="*/ 144 h 14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60" h="144">
                  <a:moveTo>
                    <a:pt x="153" y="144"/>
                  </a:moveTo>
                  <a:lnTo>
                    <a:pt x="151" y="143"/>
                  </a:lnTo>
                  <a:lnTo>
                    <a:pt x="149" y="143"/>
                  </a:lnTo>
                  <a:lnTo>
                    <a:pt x="143" y="143"/>
                  </a:lnTo>
                  <a:lnTo>
                    <a:pt x="136" y="143"/>
                  </a:lnTo>
                  <a:lnTo>
                    <a:pt x="128" y="141"/>
                  </a:lnTo>
                  <a:lnTo>
                    <a:pt x="118" y="140"/>
                  </a:lnTo>
                  <a:lnTo>
                    <a:pt x="108" y="139"/>
                  </a:lnTo>
                  <a:lnTo>
                    <a:pt x="97" y="137"/>
                  </a:lnTo>
                  <a:lnTo>
                    <a:pt x="86" y="133"/>
                  </a:lnTo>
                  <a:lnTo>
                    <a:pt x="74" y="129"/>
                  </a:lnTo>
                  <a:lnTo>
                    <a:pt x="63" y="125"/>
                  </a:lnTo>
                  <a:lnTo>
                    <a:pt x="53" y="120"/>
                  </a:lnTo>
                  <a:lnTo>
                    <a:pt x="42" y="113"/>
                  </a:lnTo>
                  <a:lnTo>
                    <a:pt x="34" y="106"/>
                  </a:lnTo>
                  <a:lnTo>
                    <a:pt x="25" y="99"/>
                  </a:lnTo>
                  <a:lnTo>
                    <a:pt x="21" y="91"/>
                  </a:lnTo>
                  <a:lnTo>
                    <a:pt x="14" y="81"/>
                  </a:lnTo>
                  <a:lnTo>
                    <a:pt x="10" y="71"/>
                  </a:lnTo>
                  <a:lnTo>
                    <a:pt x="6" y="60"/>
                  </a:lnTo>
                  <a:lnTo>
                    <a:pt x="4" y="53"/>
                  </a:lnTo>
                  <a:lnTo>
                    <a:pt x="2" y="45"/>
                  </a:lnTo>
                  <a:lnTo>
                    <a:pt x="0" y="36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1" y="6"/>
                  </a:lnTo>
                  <a:lnTo>
                    <a:pt x="16" y="1"/>
                  </a:lnTo>
                  <a:lnTo>
                    <a:pt x="21" y="1"/>
                  </a:lnTo>
                  <a:lnTo>
                    <a:pt x="28" y="0"/>
                  </a:lnTo>
                  <a:lnTo>
                    <a:pt x="37" y="1"/>
                  </a:lnTo>
                  <a:lnTo>
                    <a:pt x="44" y="1"/>
                  </a:lnTo>
                  <a:lnTo>
                    <a:pt x="52" y="4"/>
                  </a:lnTo>
                  <a:lnTo>
                    <a:pt x="58" y="6"/>
                  </a:lnTo>
                  <a:lnTo>
                    <a:pt x="63" y="8"/>
                  </a:lnTo>
                  <a:lnTo>
                    <a:pt x="69" y="11"/>
                  </a:lnTo>
                  <a:lnTo>
                    <a:pt x="73" y="15"/>
                  </a:lnTo>
                  <a:lnTo>
                    <a:pt x="77" y="20"/>
                  </a:lnTo>
                  <a:lnTo>
                    <a:pt x="81" y="24"/>
                  </a:lnTo>
                  <a:lnTo>
                    <a:pt x="87" y="31"/>
                  </a:lnTo>
                  <a:lnTo>
                    <a:pt x="91" y="36"/>
                  </a:lnTo>
                  <a:lnTo>
                    <a:pt x="94" y="41"/>
                  </a:lnTo>
                  <a:lnTo>
                    <a:pt x="94" y="43"/>
                  </a:lnTo>
                  <a:lnTo>
                    <a:pt x="84" y="52"/>
                  </a:lnTo>
                  <a:lnTo>
                    <a:pt x="83" y="50"/>
                  </a:lnTo>
                  <a:lnTo>
                    <a:pt x="80" y="46"/>
                  </a:lnTo>
                  <a:lnTo>
                    <a:pt x="76" y="41"/>
                  </a:lnTo>
                  <a:lnTo>
                    <a:pt x="70" y="35"/>
                  </a:lnTo>
                  <a:lnTo>
                    <a:pt x="62" y="28"/>
                  </a:lnTo>
                  <a:lnTo>
                    <a:pt x="53" y="24"/>
                  </a:lnTo>
                  <a:lnTo>
                    <a:pt x="49" y="21"/>
                  </a:lnTo>
                  <a:lnTo>
                    <a:pt x="45" y="21"/>
                  </a:lnTo>
                  <a:lnTo>
                    <a:pt x="41" y="20"/>
                  </a:lnTo>
                  <a:lnTo>
                    <a:pt x="37" y="21"/>
                  </a:lnTo>
                  <a:lnTo>
                    <a:pt x="32" y="21"/>
                  </a:lnTo>
                  <a:lnTo>
                    <a:pt x="28" y="21"/>
                  </a:lnTo>
                  <a:lnTo>
                    <a:pt x="24" y="22"/>
                  </a:lnTo>
                  <a:lnTo>
                    <a:pt x="21" y="25"/>
                  </a:lnTo>
                  <a:lnTo>
                    <a:pt x="18" y="29"/>
                  </a:lnTo>
                  <a:lnTo>
                    <a:pt x="16" y="35"/>
                  </a:lnTo>
                  <a:lnTo>
                    <a:pt x="16" y="42"/>
                  </a:lnTo>
                  <a:lnTo>
                    <a:pt x="18" y="50"/>
                  </a:lnTo>
                  <a:lnTo>
                    <a:pt x="18" y="55"/>
                  </a:lnTo>
                  <a:lnTo>
                    <a:pt x="21" y="60"/>
                  </a:lnTo>
                  <a:lnTo>
                    <a:pt x="24" y="64"/>
                  </a:lnTo>
                  <a:lnTo>
                    <a:pt x="27" y="71"/>
                  </a:lnTo>
                  <a:lnTo>
                    <a:pt x="30" y="76"/>
                  </a:lnTo>
                  <a:lnTo>
                    <a:pt x="34" y="81"/>
                  </a:lnTo>
                  <a:lnTo>
                    <a:pt x="38" y="85"/>
                  </a:lnTo>
                  <a:lnTo>
                    <a:pt x="44" y="91"/>
                  </a:lnTo>
                  <a:lnTo>
                    <a:pt x="48" y="94"/>
                  </a:lnTo>
                  <a:lnTo>
                    <a:pt x="53" y="98"/>
                  </a:lnTo>
                  <a:lnTo>
                    <a:pt x="60" y="101"/>
                  </a:lnTo>
                  <a:lnTo>
                    <a:pt x="66" y="105"/>
                  </a:lnTo>
                  <a:lnTo>
                    <a:pt x="72" y="106"/>
                  </a:lnTo>
                  <a:lnTo>
                    <a:pt x="77" y="109"/>
                  </a:lnTo>
                  <a:lnTo>
                    <a:pt x="83" y="112"/>
                  </a:lnTo>
                  <a:lnTo>
                    <a:pt x="88" y="115"/>
                  </a:lnTo>
                  <a:lnTo>
                    <a:pt x="93" y="115"/>
                  </a:lnTo>
                  <a:lnTo>
                    <a:pt x="97" y="116"/>
                  </a:lnTo>
                  <a:lnTo>
                    <a:pt x="101" y="116"/>
                  </a:lnTo>
                  <a:lnTo>
                    <a:pt x="105" y="119"/>
                  </a:lnTo>
                  <a:lnTo>
                    <a:pt x="111" y="119"/>
                  </a:lnTo>
                  <a:lnTo>
                    <a:pt x="119" y="119"/>
                  </a:lnTo>
                  <a:lnTo>
                    <a:pt x="123" y="119"/>
                  </a:lnTo>
                  <a:lnTo>
                    <a:pt x="129" y="119"/>
                  </a:lnTo>
                  <a:lnTo>
                    <a:pt x="133" y="119"/>
                  </a:lnTo>
                  <a:lnTo>
                    <a:pt x="137" y="119"/>
                  </a:lnTo>
                  <a:lnTo>
                    <a:pt x="146" y="119"/>
                  </a:lnTo>
                  <a:lnTo>
                    <a:pt x="153" y="119"/>
                  </a:lnTo>
                  <a:lnTo>
                    <a:pt x="157" y="119"/>
                  </a:lnTo>
                  <a:lnTo>
                    <a:pt x="160" y="119"/>
                  </a:lnTo>
                  <a:lnTo>
                    <a:pt x="153" y="1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11" name="Freeform 264"/>
            <p:cNvSpPr>
              <a:spLocks/>
            </p:cNvSpPr>
            <p:nvPr/>
          </p:nvSpPr>
          <p:spPr bwMode="auto">
            <a:xfrm>
              <a:off x="3291" y="2589"/>
              <a:ext cx="131" cy="43"/>
            </a:xfrm>
            <a:custGeom>
              <a:avLst/>
              <a:gdLst>
                <a:gd name="T0" fmla="*/ 124 w 131"/>
                <a:gd name="T1" fmla="*/ 6 h 43"/>
                <a:gd name="T2" fmla="*/ 123 w 131"/>
                <a:gd name="T3" fmla="*/ 6 h 43"/>
                <a:gd name="T4" fmla="*/ 121 w 131"/>
                <a:gd name="T5" fmla="*/ 4 h 43"/>
                <a:gd name="T6" fmla="*/ 117 w 131"/>
                <a:gd name="T7" fmla="*/ 4 h 43"/>
                <a:gd name="T8" fmla="*/ 113 w 131"/>
                <a:gd name="T9" fmla="*/ 3 h 43"/>
                <a:gd name="T10" fmla="*/ 107 w 131"/>
                <a:gd name="T11" fmla="*/ 1 h 43"/>
                <a:gd name="T12" fmla="*/ 100 w 131"/>
                <a:gd name="T13" fmla="*/ 0 h 43"/>
                <a:gd name="T14" fmla="*/ 93 w 131"/>
                <a:gd name="T15" fmla="*/ 0 h 43"/>
                <a:gd name="T16" fmla="*/ 85 w 131"/>
                <a:gd name="T17" fmla="*/ 0 h 43"/>
                <a:gd name="T18" fmla="*/ 75 w 131"/>
                <a:gd name="T19" fmla="*/ 0 h 43"/>
                <a:gd name="T20" fmla="*/ 67 w 131"/>
                <a:gd name="T21" fmla="*/ 1 h 43"/>
                <a:gd name="T22" fmla="*/ 56 w 131"/>
                <a:gd name="T23" fmla="*/ 4 h 43"/>
                <a:gd name="T24" fmla="*/ 46 w 131"/>
                <a:gd name="T25" fmla="*/ 7 h 43"/>
                <a:gd name="T26" fmla="*/ 33 w 131"/>
                <a:gd name="T27" fmla="*/ 11 h 43"/>
                <a:gd name="T28" fmla="*/ 23 w 131"/>
                <a:gd name="T29" fmla="*/ 17 h 43"/>
                <a:gd name="T30" fmla="*/ 11 w 131"/>
                <a:gd name="T31" fmla="*/ 24 h 43"/>
                <a:gd name="T32" fmla="*/ 1 w 131"/>
                <a:gd name="T33" fmla="*/ 32 h 43"/>
                <a:gd name="T34" fmla="*/ 0 w 131"/>
                <a:gd name="T35" fmla="*/ 34 h 43"/>
                <a:gd name="T36" fmla="*/ 0 w 131"/>
                <a:gd name="T37" fmla="*/ 39 h 43"/>
                <a:gd name="T38" fmla="*/ 0 w 131"/>
                <a:gd name="T39" fmla="*/ 41 h 43"/>
                <a:gd name="T40" fmla="*/ 4 w 131"/>
                <a:gd name="T41" fmla="*/ 42 h 43"/>
                <a:gd name="T42" fmla="*/ 7 w 131"/>
                <a:gd name="T43" fmla="*/ 43 h 43"/>
                <a:gd name="T44" fmla="*/ 14 w 131"/>
                <a:gd name="T45" fmla="*/ 43 h 43"/>
                <a:gd name="T46" fmla="*/ 19 w 131"/>
                <a:gd name="T47" fmla="*/ 42 h 43"/>
                <a:gd name="T48" fmla="*/ 25 w 131"/>
                <a:gd name="T49" fmla="*/ 38 h 43"/>
                <a:gd name="T50" fmla="*/ 33 w 131"/>
                <a:gd name="T51" fmla="*/ 32 h 43"/>
                <a:gd name="T52" fmla="*/ 42 w 131"/>
                <a:gd name="T53" fmla="*/ 28 h 43"/>
                <a:gd name="T54" fmla="*/ 46 w 131"/>
                <a:gd name="T55" fmla="*/ 25 h 43"/>
                <a:gd name="T56" fmla="*/ 50 w 131"/>
                <a:gd name="T57" fmla="*/ 24 h 43"/>
                <a:gd name="T58" fmla="*/ 54 w 131"/>
                <a:gd name="T59" fmla="*/ 21 h 43"/>
                <a:gd name="T60" fmla="*/ 60 w 131"/>
                <a:gd name="T61" fmla="*/ 20 h 43"/>
                <a:gd name="T62" fmla="*/ 64 w 131"/>
                <a:gd name="T63" fmla="*/ 18 h 43"/>
                <a:gd name="T64" fmla="*/ 70 w 131"/>
                <a:gd name="T65" fmla="*/ 17 h 43"/>
                <a:gd name="T66" fmla="*/ 75 w 131"/>
                <a:gd name="T67" fmla="*/ 15 h 43"/>
                <a:gd name="T68" fmla="*/ 82 w 131"/>
                <a:gd name="T69" fmla="*/ 17 h 43"/>
                <a:gd name="T70" fmla="*/ 88 w 131"/>
                <a:gd name="T71" fmla="*/ 17 h 43"/>
                <a:gd name="T72" fmla="*/ 93 w 131"/>
                <a:gd name="T73" fmla="*/ 17 h 43"/>
                <a:gd name="T74" fmla="*/ 98 w 131"/>
                <a:gd name="T75" fmla="*/ 18 h 43"/>
                <a:gd name="T76" fmla="*/ 103 w 131"/>
                <a:gd name="T77" fmla="*/ 18 h 43"/>
                <a:gd name="T78" fmla="*/ 112 w 131"/>
                <a:gd name="T79" fmla="*/ 20 h 43"/>
                <a:gd name="T80" fmla="*/ 119 w 131"/>
                <a:gd name="T81" fmla="*/ 22 h 43"/>
                <a:gd name="T82" fmla="*/ 124 w 131"/>
                <a:gd name="T83" fmla="*/ 22 h 43"/>
                <a:gd name="T84" fmla="*/ 128 w 131"/>
                <a:gd name="T85" fmla="*/ 24 h 43"/>
                <a:gd name="T86" fmla="*/ 130 w 131"/>
                <a:gd name="T87" fmla="*/ 24 h 43"/>
                <a:gd name="T88" fmla="*/ 131 w 131"/>
                <a:gd name="T89" fmla="*/ 25 h 43"/>
                <a:gd name="T90" fmla="*/ 124 w 131"/>
                <a:gd name="T91" fmla="*/ 6 h 43"/>
                <a:gd name="T92" fmla="*/ 124 w 131"/>
                <a:gd name="T93" fmla="*/ 6 h 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31"/>
                <a:gd name="T142" fmla="*/ 0 h 43"/>
                <a:gd name="T143" fmla="*/ 131 w 131"/>
                <a:gd name="T144" fmla="*/ 43 h 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31" h="43">
                  <a:moveTo>
                    <a:pt x="124" y="6"/>
                  </a:moveTo>
                  <a:lnTo>
                    <a:pt x="123" y="6"/>
                  </a:lnTo>
                  <a:lnTo>
                    <a:pt x="121" y="4"/>
                  </a:lnTo>
                  <a:lnTo>
                    <a:pt x="117" y="4"/>
                  </a:lnTo>
                  <a:lnTo>
                    <a:pt x="113" y="3"/>
                  </a:lnTo>
                  <a:lnTo>
                    <a:pt x="107" y="1"/>
                  </a:lnTo>
                  <a:lnTo>
                    <a:pt x="100" y="0"/>
                  </a:lnTo>
                  <a:lnTo>
                    <a:pt x="93" y="0"/>
                  </a:lnTo>
                  <a:lnTo>
                    <a:pt x="85" y="0"/>
                  </a:lnTo>
                  <a:lnTo>
                    <a:pt x="75" y="0"/>
                  </a:lnTo>
                  <a:lnTo>
                    <a:pt x="67" y="1"/>
                  </a:lnTo>
                  <a:lnTo>
                    <a:pt x="56" y="4"/>
                  </a:lnTo>
                  <a:lnTo>
                    <a:pt x="46" y="7"/>
                  </a:lnTo>
                  <a:lnTo>
                    <a:pt x="33" y="11"/>
                  </a:lnTo>
                  <a:lnTo>
                    <a:pt x="23" y="17"/>
                  </a:lnTo>
                  <a:lnTo>
                    <a:pt x="11" y="24"/>
                  </a:lnTo>
                  <a:lnTo>
                    <a:pt x="1" y="32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0" y="41"/>
                  </a:lnTo>
                  <a:lnTo>
                    <a:pt x="4" y="42"/>
                  </a:lnTo>
                  <a:lnTo>
                    <a:pt x="7" y="43"/>
                  </a:lnTo>
                  <a:lnTo>
                    <a:pt x="14" y="43"/>
                  </a:lnTo>
                  <a:lnTo>
                    <a:pt x="19" y="42"/>
                  </a:lnTo>
                  <a:lnTo>
                    <a:pt x="25" y="38"/>
                  </a:lnTo>
                  <a:lnTo>
                    <a:pt x="33" y="32"/>
                  </a:lnTo>
                  <a:lnTo>
                    <a:pt x="42" y="28"/>
                  </a:lnTo>
                  <a:lnTo>
                    <a:pt x="46" y="25"/>
                  </a:lnTo>
                  <a:lnTo>
                    <a:pt x="50" y="24"/>
                  </a:lnTo>
                  <a:lnTo>
                    <a:pt x="54" y="21"/>
                  </a:lnTo>
                  <a:lnTo>
                    <a:pt x="60" y="20"/>
                  </a:lnTo>
                  <a:lnTo>
                    <a:pt x="64" y="18"/>
                  </a:lnTo>
                  <a:lnTo>
                    <a:pt x="70" y="17"/>
                  </a:lnTo>
                  <a:lnTo>
                    <a:pt x="75" y="15"/>
                  </a:lnTo>
                  <a:lnTo>
                    <a:pt x="82" y="17"/>
                  </a:lnTo>
                  <a:lnTo>
                    <a:pt x="88" y="17"/>
                  </a:lnTo>
                  <a:lnTo>
                    <a:pt x="93" y="17"/>
                  </a:lnTo>
                  <a:lnTo>
                    <a:pt x="98" y="18"/>
                  </a:lnTo>
                  <a:lnTo>
                    <a:pt x="103" y="18"/>
                  </a:lnTo>
                  <a:lnTo>
                    <a:pt x="112" y="20"/>
                  </a:lnTo>
                  <a:lnTo>
                    <a:pt x="119" y="22"/>
                  </a:lnTo>
                  <a:lnTo>
                    <a:pt x="124" y="22"/>
                  </a:lnTo>
                  <a:lnTo>
                    <a:pt x="128" y="24"/>
                  </a:lnTo>
                  <a:lnTo>
                    <a:pt x="130" y="24"/>
                  </a:lnTo>
                  <a:lnTo>
                    <a:pt x="131" y="25"/>
                  </a:lnTo>
                  <a:lnTo>
                    <a:pt x="12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12" name="Freeform 265"/>
            <p:cNvSpPr>
              <a:spLocks/>
            </p:cNvSpPr>
            <p:nvPr/>
          </p:nvSpPr>
          <p:spPr bwMode="auto">
            <a:xfrm>
              <a:off x="3194" y="2534"/>
              <a:ext cx="50" cy="72"/>
            </a:xfrm>
            <a:custGeom>
              <a:avLst/>
              <a:gdLst>
                <a:gd name="T0" fmla="*/ 50 w 50"/>
                <a:gd name="T1" fmla="*/ 38 h 72"/>
                <a:gd name="T2" fmla="*/ 49 w 50"/>
                <a:gd name="T3" fmla="*/ 37 h 72"/>
                <a:gd name="T4" fmla="*/ 48 w 50"/>
                <a:gd name="T5" fmla="*/ 33 h 72"/>
                <a:gd name="T6" fmla="*/ 45 w 50"/>
                <a:gd name="T7" fmla="*/ 26 h 72"/>
                <a:gd name="T8" fmla="*/ 43 w 50"/>
                <a:gd name="T9" fmla="*/ 20 h 72"/>
                <a:gd name="T10" fmla="*/ 39 w 50"/>
                <a:gd name="T11" fmla="*/ 13 h 72"/>
                <a:gd name="T12" fmla="*/ 35 w 50"/>
                <a:gd name="T13" fmla="*/ 7 h 72"/>
                <a:gd name="T14" fmla="*/ 31 w 50"/>
                <a:gd name="T15" fmla="*/ 3 h 72"/>
                <a:gd name="T16" fmla="*/ 27 w 50"/>
                <a:gd name="T17" fmla="*/ 0 h 72"/>
                <a:gd name="T18" fmla="*/ 22 w 50"/>
                <a:gd name="T19" fmla="*/ 0 h 72"/>
                <a:gd name="T20" fmla="*/ 17 w 50"/>
                <a:gd name="T21" fmla="*/ 2 h 72"/>
                <a:gd name="T22" fmla="*/ 13 w 50"/>
                <a:gd name="T23" fmla="*/ 3 h 72"/>
                <a:gd name="T24" fmla="*/ 8 w 50"/>
                <a:gd name="T25" fmla="*/ 7 h 72"/>
                <a:gd name="T26" fmla="*/ 4 w 50"/>
                <a:gd name="T27" fmla="*/ 12 h 72"/>
                <a:gd name="T28" fmla="*/ 1 w 50"/>
                <a:gd name="T29" fmla="*/ 17 h 72"/>
                <a:gd name="T30" fmla="*/ 0 w 50"/>
                <a:gd name="T31" fmla="*/ 23 h 72"/>
                <a:gd name="T32" fmla="*/ 0 w 50"/>
                <a:gd name="T33" fmla="*/ 28 h 72"/>
                <a:gd name="T34" fmla="*/ 1 w 50"/>
                <a:gd name="T35" fmla="*/ 33 h 72"/>
                <a:gd name="T36" fmla="*/ 4 w 50"/>
                <a:gd name="T37" fmla="*/ 40 h 72"/>
                <a:gd name="T38" fmla="*/ 8 w 50"/>
                <a:gd name="T39" fmla="*/ 47 h 72"/>
                <a:gd name="T40" fmla="*/ 14 w 50"/>
                <a:gd name="T41" fmla="*/ 55 h 72"/>
                <a:gd name="T42" fmla="*/ 18 w 50"/>
                <a:gd name="T43" fmla="*/ 61 h 72"/>
                <a:gd name="T44" fmla="*/ 24 w 50"/>
                <a:gd name="T45" fmla="*/ 66 h 72"/>
                <a:gd name="T46" fmla="*/ 27 w 50"/>
                <a:gd name="T47" fmla="*/ 70 h 72"/>
                <a:gd name="T48" fmla="*/ 29 w 50"/>
                <a:gd name="T49" fmla="*/ 72 h 72"/>
                <a:gd name="T50" fmla="*/ 32 w 50"/>
                <a:gd name="T51" fmla="*/ 51 h 72"/>
                <a:gd name="T52" fmla="*/ 29 w 50"/>
                <a:gd name="T53" fmla="*/ 48 h 72"/>
                <a:gd name="T54" fmla="*/ 22 w 50"/>
                <a:gd name="T55" fmla="*/ 41 h 72"/>
                <a:gd name="T56" fmla="*/ 15 w 50"/>
                <a:gd name="T57" fmla="*/ 31 h 72"/>
                <a:gd name="T58" fmla="*/ 15 w 50"/>
                <a:gd name="T59" fmla="*/ 26 h 72"/>
                <a:gd name="T60" fmla="*/ 22 w 50"/>
                <a:gd name="T61" fmla="*/ 20 h 72"/>
                <a:gd name="T62" fmla="*/ 25 w 50"/>
                <a:gd name="T63" fmla="*/ 20 h 72"/>
                <a:gd name="T64" fmla="*/ 39 w 50"/>
                <a:gd name="T65" fmla="*/ 44 h 72"/>
                <a:gd name="T66" fmla="*/ 50 w 50"/>
                <a:gd name="T67" fmla="*/ 38 h 72"/>
                <a:gd name="T68" fmla="*/ 50 w 50"/>
                <a:gd name="T69" fmla="*/ 38 h 7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"/>
                <a:gd name="T106" fmla="*/ 0 h 72"/>
                <a:gd name="T107" fmla="*/ 50 w 50"/>
                <a:gd name="T108" fmla="*/ 72 h 7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" h="72">
                  <a:moveTo>
                    <a:pt x="50" y="38"/>
                  </a:moveTo>
                  <a:lnTo>
                    <a:pt x="49" y="37"/>
                  </a:lnTo>
                  <a:lnTo>
                    <a:pt x="48" y="33"/>
                  </a:lnTo>
                  <a:lnTo>
                    <a:pt x="45" y="26"/>
                  </a:lnTo>
                  <a:lnTo>
                    <a:pt x="43" y="20"/>
                  </a:lnTo>
                  <a:lnTo>
                    <a:pt x="39" y="13"/>
                  </a:lnTo>
                  <a:lnTo>
                    <a:pt x="35" y="7"/>
                  </a:lnTo>
                  <a:lnTo>
                    <a:pt x="31" y="3"/>
                  </a:lnTo>
                  <a:lnTo>
                    <a:pt x="27" y="0"/>
                  </a:lnTo>
                  <a:lnTo>
                    <a:pt x="22" y="0"/>
                  </a:lnTo>
                  <a:lnTo>
                    <a:pt x="17" y="2"/>
                  </a:lnTo>
                  <a:lnTo>
                    <a:pt x="13" y="3"/>
                  </a:lnTo>
                  <a:lnTo>
                    <a:pt x="8" y="7"/>
                  </a:lnTo>
                  <a:lnTo>
                    <a:pt x="4" y="12"/>
                  </a:lnTo>
                  <a:lnTo>
                    <a:pt x="1" y="17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40"/>
                  </a:lnTo>
                  <a:lnTo>
                    <a:pt x="8" y="47"/>
                  </a:lnTo>
                  <a:lnTo>
                    <a:pt x="14" y="55"/>
                  </a:lnTo>
                  <a:lnTo>
                    <a:pt x="18" y="61"/>
                  </a:lnTo>
                  <a:lnTo>
                    <a:pt x="24" y="66"/>
                  </a:lnTo>
                  <a:lnTo>
                    <a:pt x="27" y="70"/>
                  </a:lnTo>
                  <a:lnTo>
                    <a:pt x="29" y="72"/>
                  </a:lnTo>
                  <a:lnTo>
                    <a:pt x="32" y="51"/>
                  </a:lnTo>
                  <a:lnTo>
                    <a:pt x="29" y="48"/>
                  </a:lnTo>
                  <a:lnTo>
                    <a:pt x="22" y="41"/>
                  </a:lnTo>
                  <a:lnTo>
                    <a:pt x="15" y="31"/>
                  </a:lnTo>
                  <a:lnTo>
                    <a:pt x="15" y="26"/>
                  </a:lnTo>
                  <a:lnTo>
                    <a:pt x="22" y="20"/>
                  </a:lnTo>
                  <a:lnTo>
                    <a:pt x="25" y="20"/>
                  </a:lnTo>
                  <a:lnTo>
                    <a:pt x="39" y="44"/>
                  </a:lnTo>
                  <a:lnTo>
                    <a:pt x="5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13" name="Freeform 266"/>
            <p:cNvSpPr>
              <a:spLocks/>
            </p:cNvSpPr>
            <p:nvPr/>
          </p:nvSpPr>
          <p:spPr bwMode="auto">
            <a:xfrm>
              <a:off x="3233" y="2579"/>
              <a:ext cx="158" cy="98"/>
            </a:xfrm>
            <a:custGeom>
              <a:avLst/>
              <a:gdLst>
                <a:gd name="T0" fmla="*/ 11 w 158"/>
                <a:gd name="T1" fmla="*/ 0 h 98"/>
                <a:gd name="T2" fmla="*/ 11 w 158"/>
                <a:gd name="T3" fmla="*/ 4 h 98"/>
                <a:gd name="T4" fmla="*/ 11 w 158"/>
                <a:gd name="T5" fmla="*/ 9 h 98"/>
                <a:gd name="T6" fmla="*/ 14 w 158"/>
                <a:gd name="T7" fmla="*/ 14 h 98"/>
                <a:gd name="T8" fmla="*/ 16 w 158"/>
                <a:gd name="T9" fmla="*/ 21 h 98"/>
                <a:gd name="T10" fmla="*/ 20 w 158"/>
                <a:gd name="T11" fmla="*/ 28 h 98"/>
                <a:gd name="T12" fmla="*/ 24 w 158"/>
                <a:gd name="T13" fmla="*/ 37 h 98"/>
                <a:gd name="T14" fmla="*/ 32 w 158"/>
                <a:gd name="T15" fmla="*/ 46 h 98"/>
                <a:gd name="T16" fmla="*/ 39 w 158"/>
                <a:gd name="T17" fmla="*/ 53 h 98"/>
                <a:gd name="T18" fmla="*/ 49 w 158"/>
                <a:gd name="T19" fmla="*/ 60 h 98"/>
                <a:gd name="T20" fmla="*/ 62 w 158"/>
                <a:gd name="T21" fmla="*/ 67 h 98"/>
                <a:gd name="T22" fmla="*/ 76 w 158"/>
                <a:gd name="T23" fmla="*/ 74 h 98"/>
                <a:gd name="T24" fmla="*/ 93 w 158"/>
                <a:gd name="T25" fmla="*/ 79 h 98"/>
                <a:gd name="T26" fmla="*/ 111 w 158"/>
                <a:gd name="T27" fmla="*/ 81 h 98"/>
                <a:gd name="T28" fmla="*/ 133 w 158"/>
                <a:gd name="T29" fmla="*/ 81 h 98"/>
                <a:gd name="T30" fmla="*/ 158 w 158"/>
                <a:gd name="T31" fmla="*/ 81 h 98"/>
                <a:gd name="T32" fmla="*/ 149 w 158"/>
                <a:gd name="T33" fmla="*/ 98 h 98"/>
                <a:gd name="T34" fmla="*/ 147 w 158"/>
                <a:gd name="T35" fmla="*/ 98 h 98"/>
                <a:gd name="T36" fmla="*/ 143 w 158"/>
                <a:gd name="T37" fmla="*/ 98 h 98"/>
                <a:gd name="T38" fmla="*/ 137 w 158"/>
                <a:gd name="T39" fmla="*/ 98 h 98"/>
                <a:gd name="T40" fmla="*/ 132 w 158"/>
                <a:gd name="T41" fmla="*/ 98 h 98"/>
                <a:gd name="T42" fmla="*/ 122 w 158"/>
                <a:gd name="T43" fmla="*/ 98 h 98"/>
                <a:gd name="T44" fmla="*/ 112 w 158"/>
                <a:gd name="T45" fmla="*/ 97 h 98"/>
                <a:gd name="T46" fmla="*/ 101 w 158"/>
                <a:gd name="T47" fmla="*/ 95 h 98"/>
                <a:gd name="T48" fmla="*/ 90 w 158"/>
                <a:gd name="T49" fmla="*/ 94 h 98"/>
                <a:gd name="T50" fmla="*/ 77 w 158"/>
                <a:gd name="T51" fmla="*/ 88 h 98"/>
                <a:gd name="T52" fmla="*/ 65 w 158"/>
                <a:gd name="T53" fmla="*/ 84 h 98"/>
                <a:gd name="T54" fmla="*/ 52 w 158"/>
                <a:gd name="T55" fmla="*/ 76 h 98"/>
                <a:gd name="T56" fmla="*/ 39 w 158"/>
                <a:gd name="T57" fmla="*/ 69 h 98"/>
                <a:gd name="T58" fmla="*/ 28 w 158"/>
                <a:gd name="T59" fmla="*/ 58 h 98"/>
                <a:gd name="T60" fmla="*/ 17 w 158"/>
                <a:gd name="T61" fmla="*/ 46 h 98"/>
                <a:gd name="T62" fmla="*/ 7 w 158"/>
                <a:gd name="T63" fmla="*/ 31 h 98"/>
                <a:gd name="T64" fmla="*/ 0 w 158"/>
                <a:gd name="T65" fmla="*/ 14 h 98"/>
                <a:gd name="T66" fmla="*/ 11 w 158"/>
                <a:gd name="T67" fmla="*/ 0 h 98"/>
                <a:gd name="T68" fmla="*/ 11 w 158"/>
                <a:gd name="T69" fmla="*/ 0 h 9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58"/>
                <a:gd name="T106" fmla="*/ 0 h 98"/>
                <a:gd name="T107" fmla="*/ 158 w 158"/>
                <a:gd name="T108" fmla="*/ 98 h 9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58" h="98">
                  <a:moveTo>
                    <a:pt x="11" y="0"/>
                  </a:moveTo>
                  <a:lnTo>
                    <a:pt x="11" y="4"/>
                  </a:lnTo>
                  <a:lnTo>
                    <a:pt x="11" y="9"/>
                  </a:lnTo>
                  <a:lnTo>
                    <a:pt x="14" y="14"/>
                  </a:lnTo>
                  <a:lnTo>
                    <a:pt x="16" y="21"/>
                  </a:lnTo>
                  <a:lnTo>
                    <a:pt x="20" y="28"/>
                  </a:lnTo>
                  <a:lnTo>
                    <a:pt x="24" y="37"/>
                  </a:lnTo>
                  <a:lnTo>
                    <a:pt x="32" y="46"/>
                  </a:lnTo>
                  <a:lnTo>
                    <a:pt x="39" y="53"/>
                  </a:lnTo>
                  <a:lnTo>
                    <a:pt x="49" y="60"/>
                  </a:lnTo>
                  <a:lnTo>
                    <a:pt x="62" y="67"/>
                  </a:lnTo>
                  <a:lnTo>
                    <a:pt x="76" y="74"/>
                  </a:lnTo>
                  <a:lnTo>
                    <a:pt x="93" y="79"/>
                  </a:lnTo>
                  <a:lnTo>
                    <a:pt x="111" y="81"/>
                  </a:lnTo>
                  <a:lnTo>
                    <a:pt x="133" y="81"/>
                  </a:lnTo>
                  <a:lnTo>
                    <a:pt x="158" y="81"/>
                  </a:lnTo>
                  <a:lnTo>
                    <a:pt x="149" y="98"/>
                  </a:lnTo>
                  <a:lnTo>
                    <a:pt x="147" y="98"/>
                  </a:lnTo>
                  <a:lnTo>
                    <a:pt x="143" y="98"/>
                  </a:lnTo>
                  <a:lnTo>
                    <a:pt x="137" y="98"/>
                  </a:lnTo>
                  <a:lnTo>
                    <a:pt x="132" y="98"/>
                  </a:lnTo>
                  <a:lnTo>
                    <a:pt x="122" y="98"/>
                  </a:lnTo>
                  <a:lnTo>
                    <a:pt x="112" y="97"/>
                  </a:lnTo>
                  <a:lnTo>
                    <a:pt x="101" y="95"/>
                  </a:lnTo>
                  <a:lnTo>
                    <a:pt x="90" y="94"/>
                  </a:lnTo>
                  <a:lnTo>
                    <a:pt x="77" y="88"/>
                  </a:lnTo>
                  <a:lnTo>
                    <a:pt x="65" y="84"/>
                  </a:lnTo>
                  <a:lnTo>
                    <a:pt x="52" y="76"/>
                  </a:lnTo>
                  <a:lnTo>
                    <a:pt x="39" y="69"/>
                  </a:lnTo>
                  <a:lnTo>
                    <a:pt x="28" y="58"/>
                  </a:lnTo>
                  <a:lnTo>
                    <a:pt x="17" y="46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14" name="Freeform 267"/>
            <p:cNvSpPr>
              <a:spLocks/>
            </p:cNvSpPr>
            <p:nvPr/>
          </p:nvSpPr>
          <p:spPr bwMode="auto">
            <a:xfrm>
              <a:off x="3411" y="2491"/>
              <a:ext cx="120" cy="148"/>
            </a:xfrm>
            <a:custGeom>
              <a:avLst/>
              <a:gdLst>
                <a:gd name="T0" fmla="*/ 43 w 120"/>
                <a:gd name="T1" fmla="*/ 134 h 148"/>
                <a:gd name="T2" fmla="*/ 32 w 120"/>
                <a:gd name="T3" fmla="*/ 126 h 148"/>
                <a:gd name="T4" fmla="*/ 25 w 120"/>
                <a:gd name="T5" fmla="*/ 116 h 148"/>
                <a:gd name="T6" fmla="*/ 21 w 120"/>
                <a:gd name="T7" fmla="*/ 105 h 148"/>
                <a:gd name="T8" fmla="*/ 21 w 120"/>
                <a:gd name="T9" fmla="*/ 94 h 148"/>
                <a:gd name="T10" fmla="*/ 21 w 120"/>
                <a:gd name="T11" fmla="*/ 80 h 148"/>
                <a:gd name="T12" fmla="*/ 22 w 120"/>
                <a:gd name="T13" fmla="*/ 66 h 148"/>
                <a:gd name="T14" fmla="*/ 27 w 120"/>
                <a:gd name="T15" fmla="*/ 52 h 148"/>
                <a:gd name="T16" fmla="*/ 31 w 120"/>
                <a:gd name="T17" fmla="*/ 38 h 148"/>
                <a:gd name="T18" fmla="*/ 38 w 120"/>
                <a:gd name="T19" fmla="*/ 28 h 148"/>
                <a:gd name="T20" fmla="*/ 48 w 120"/>
                <a:gd name="T21" fmla="*/ 22 h 148"/>
                <a:gd name="T22" fmla="*/ 57 w 120"/>
                <a:gd name="T23" fmla="*/ 20 h 148"/>
                <a:gd name="T24" fmla="*/ 67 w 120"/>
                <a:gd name="T25" fmla="*/ 20 h 148"/>
                <a:gd name="T26" fmla="*/ 78 w 120"/>
                <a:gd name="T27" fmla="*/ 24 h 148"/>
                <a:gd name="T28" fmla="*/ 91 w 120"/>
                <a:gd name="T29" fmla="*/ 36 h 148"/>
                <a:gd name="T30" fmla="*/ 97 w 120"/>
                <a:gd name="T31" fmla="*/ 49 h 148"/>
                <a:gd name="T32" fmla="*/ 98 w 120"/>
                <a:gd name="T33" fmla="*/ 59 h 148"/>
                <a:gd name="T34" fmla="*/ 98 w 120"/>
                <a:gd name="T35" fmla="*/ 70 h 148"/>
                <a:gd name="T36" fmla="*/ 98 w 120"/>
                <a:gd name="T37" fmla="*/ 80 h 148"/>
                <a:gd name="T38" fmla="*/ 95 w 120"/>
                <a:gd name="T39" fmla="*/ 90 h 148"/>
                <a:gd name="T40" fmla="*/ 94 w 120"/>
                <a:gd name="T41" fmla="*/ 98 h 148"/>
                <a:gd name="T42" fmla="*/ 88 w 120"/>
                <a:gd name="T43" fmla="*/ 111 h 148"/>
                <a:gd name="T44" fmla="*/ 77 w 120"/>
                <a:gd name="T45" fmla="*/ 125 h 148"/>
                <a:gd name="T46" fmla="*/ 88 w 120"/>
                <a:gd name="T47" fmla="*/ 134 h 148"/>
                <a:gd name="T48" fmla="*/ 95 w 120"/>
                <a:gd name="T49" fmla="*/ 127 h 148"/>
                <a:gd name="T50" fmla="*/ 101 w 120"/>
                <a:gd name="T51" fmla="*/ 118 h 148"/>
                <a:gd name="T52" fmla="*/ 109 w 120"/>
                <a:gd name="T53" fmla="*/ 108 h 148"/>
                <a:gd name="T54" fmla="*/ 115 w 120"/>
                <a:gd name="T55" fmla="*/ 94 h 148"/>
                <a:gd name="T56" fmla="*/ 119 w 120"/>
                <a:gd name="T57" fmla="*/ 80 h 148"/>
                <a:gd name="T58" fmla="*/ 120 w 120"/>
                <a:gd name="T59" fmla="*/ 64 h 148"/>
                <a:gd name="T60" fmla="*/ 118 w 120"/>
                <a:gd name="T61" fmla="*/ 48 h 148"/>
                <a:gd name="T62" fmla="*/ 109 w 120"/>
                <a:gd name="T63" fmla="*/ 32 h 148"/>
                <a:gd name="T64" fmla="*/ 101 w 120"/>
                <a:gd name="T65" fmla="*/ 20 h 148"/>
                <a:gd name="T66" fmla="*/ 88 w 120"/>
                <a:gd name="T67" fmla="*/ 10 h 148"/>
                <a:gd name="T68" fmla="*/ 77 w 120"/>
                <a:gd name="T69" fmla="*/ 4 h 148"/>
                <a:gd name="T70" fmla="*/ 63 w 120"/>
                <a:gd name="T71" fmla="*/ 0 h 148"/>
                <a:gd name="T72" fmla="*/ 49 w 120"/>
                <a:gd name="T73" fmla="*/ 1 h 148"/>
                <a:gd name="T74" fmla="*/ 36 w 120"/>
                <a:gd name="T75" fmla="*/ 8 h 148"/>
                <a:gd name="T76" fmla="*/ 25 w 120"/>
                <a:gd name="T77" fmla="*/ 21 h 148"/>
                <a:gd name="T78" fmla="*/ 13 w 120"/>
                <a:gd name="T79" fmla="*/ 35 h 148"/>
                <a:gd name="T80" fmla="*/ 7 w 120"/>
                <a:gd name="T81" fmla="*/ 52 h 148"/>
                <a:gd name="T82" fmla="*/ 1 w 120"/>
                <a:gd name="T83" fmla="*/ 67 h 148"/>
                <a:gd name="T84" fmla="*/ 1 w 120"/>
                <a:gd name="T85" fmla="*/ 84 h 148"/>
                <a:gd name="T86" fmla="*/ 0 w 120"/>
                <a:gd name="T87" fmla="*/ 98 h 148"/>
                <a:gd name="T88" fmla="*/ 3 w 120"/>
                <a:gd name="T89" fmla="*/ 109 h 148"/>
                <a:gd name="T90" fmla="*/ 6 w 120"/>
                <a:gd name="T91" fmla="*/ 118 h 148"/>
                <a:gd name="T92" fmla="*/ 8 w 120"/>
                <a:gd name="T93" fmla="*/ 125 h 148"/>
                <a:gd name="T94" fmla="*/ 15 w 120"/>
                <a:gd name="T95" fmla="*/ 132 h 148"/>
                <a:gd name="T96" fmla="*/ 25 w 120"/>
                <a:gd name="T97" fmla="*/ 139 h 148"/>
                <a:gd name="T98" fmla="*/ 34 w 120"/>
                <a:gd name="T99" fmla="*/ 144 h 148"/>
                <a:gd name="T100" fmla="*/ 36 w 120"/>
                <a:gd name="T101" fmla="*/ 148 h 148"/>
                <a:gd name="T102" fmla="*/ 46 w 120"/>
                <a:gd name="T103" fmla="*/ 136 h 1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20"/>
                <a:gd name="T157" fmla="*/ 0 h 148"/>
                <a:gd name="T158" fmla="*/ 120 w 120"/>
                <a:gd name="T159" fmla="*/ 148 h 1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20" h="148">
                  <a:moveTo>
                    <a:pt x="46" y="136"/>
                  </a:moveTo>
                  <a:lnTo>
                    <a:pt x="43" y="134"/>
                  </a:lnTo>
                  <a:lnTo>
                    <a:pt x="36" y="130"/>
                  </a:lnTo>
                  <a:lnTo>
                    <a:pt x="32" y="126"/>
                  </a:lnTo>
                  <a:lnTo>
                    <a:pt x="28" y="122"/>
                  </a:lnTo>
                  <a:lnTo>
                    <a:pt x="25" y="116"/>
                  </a:lnTo>
                  <a:lnTo>
                    <a:pt x="22" y="111"/>
                  </a:lnTo>
                  <a:lnTo>
                    <a:pt x="21" y="105"/>
                  </a:lnTo>
                  <a:lnTo>
                    <a:pt x="21" y="99"/>
                  </a:lnTo>
                  <a:lnTo>
                    <a:pt x="21" y="94"/>
                  </a:lnTo>
                  <a:lnTo>
                    <a:pt x="21" y="88"/>
                  </a:lnTo>
                  <a:lnTo>
                    <a:pt x="21" y="80"/>
                  </a:lnTo>
                  <a:lnTo>
                    <a:pt x="21" y="73"/>
                  </a:lnTo>
                  <a:lnTo>
                    <a:pt x="22" y="66"/>
                  </a:lnTo>
                  <a:lnTo>
                    <a:pt x="25" y="59"/>
                  </a:lnTo>
                  <a:lnTo>
                    <a:pt x="27" y="52"/>
                  </a:lnTo>
                  <a:lnTo>
                    <a:pt x="29" y="45"/>
                  </a:lnTo>
                  <a:lnTo>
                    <a:pt x="31" y="38"/>
                  </a:lnTo>
                  <a:lnTo>
                    <a:pt x="35" y="34"/>
                  </a:lnTo>
                  <a:lnTo>
                    <a:pt x="38" y="28"/>
                  </a:lnTo>
                  <a:lnTo>
                    <a:pt x="43" y="24"/>
                  </a:lnTo>
                  <a:lnTo>
                    <a:pt x="48" y="22"/>
                  </a:lnTo>
                  <a:lnTo>
                    <a:pt x="53" y="21"/>
                  </a:lnTo>
                  <a:lnTo>
                    <a:pt x="57" y="20"/>
                  </a:lnTo>
                  <a:lnTo>
                    <a:pt x="63" y="20"/>
                  </a:lnTo>
                  <a:lnTo>
                    <a:pt x="67" y="20"/>
                  </a:lnTo>
                  <a:lnTo>
                    <a:pt x="73" y="21"/>
                  </a:lnTo>
                  <a:lnTo>
                    <a:pt x="78" y="24"/>
                  </a:lnTo>
                  <a:lnTo>
                    <a:pt x="87" y="31"/>
                  </a:lnTo>
                  <a:lnTo>
                    <a:pt x="91" y="36"/>
                  </a:lnTo>
                  <a:lnTo>
                    <a:pt x="95" y="43"/>
                  </a:lnTo>
                  <a:lnTo>
                    <a:pt x="97" y="49"/>
                  </a:lnTo>
                  <a:lnTo>
                    <a:pt x="97" y="53"/>
                  </a:lnTo>
                  <a:lnTo>
                    <a:pt x="98" y="59"/>
                  </a:lnTo>
                  <a:lnTo>
                    <a:pt x="99" y="66"/>
                  </a:lnTo>
                  <a:lnTo>
                    <a:pt x="98" y="70"/>
                  </a:lnTo>
                  <a:lnTo>
                    <a:pt x="98" y="76"/>
                  </a:lnTo>
                  <a:lnTo>
                    <a:pt x="98" y="80"/>
                  </a:lnTo>
                  <a:lnTo>
                    <a:pt x="97" y="85"/>
                  </a:lnTo>
                  <a:lnTo>
                    <a:pt x="95" y="90"/>
                  </a:lnTo>
                  <a:lnTo>
                    <a:pt x="95" y="94"/>
                  </a:lnTo>
                  <a:lnTo>
                    <a:pt x="94" y="98"/>
                  </a:lnTo>
                  <a:lnTo>
                    <a:pt x="92" y="104"/>
                  </a:lnTo>
                  <a:lnTo>
                    <a:pt x="88" y="111"/>
                  </a:lnTo>
                  <a:lnTo>
                    <a:pt x="83" y="118"/>
                  </a:lnTo>
                  <a:lnTo>
                    <a:pt x="77" y="125"/>
                  </a:lnTo>
                  <a:lnTo>
                    <a:pt x="69" y="132"/>
                  </a:lnTo>
                  <a:lnTo>
                    <a:pt x="88" y="134"/>
                  </a:lnTo>
                  <a:lnTo>
                    <a:pt x="91" y="132"/>
                  </a:lnTo>
                  <a:lnTo>
                    <a:pt x="95" y="127"/>
                  </a:lnTo>
                  <a:lnTo>
                    <a:pt x="97" y="122"/>
                  </a:lnTo>
                  <a:lnTo>
                    <a:pt x="101" y="118"/>
                  </a:lnTo>
                  <a:lnTo>
                    <a:pt x="105" y="112"/>
                  </a:lnTo>
                  <a:lnTo>
                    <a:pt x="109" y="108"/>
                  </a:lnTo>
                  <a:lnTo>
                    <a:pt x="111" y="99"/>
                  </a:lnTo>
                  <a:lnTo>
                    <a:pt x="115" y="94"/>
                  </a:lnTo>
                  <a:lnTo>
                    <a:pt x="116" y="85"/>
                  </a:lnTo>
                  <a:lnTo>
                    <a:pt x="119" y="80"/>
                  </a:lnTo>
                  <a:lnTo>
                    <a:pt x="119" y="71"/>
                  </a:lnTo>
                  <a:lnTo>
                    <a:pt x="120" y="64"/>
                  </a:lnTo>
                  <a:lnTo>
                    <a:pt x="119" y="56"/>
                  </a:lnTo>
                  <a:lnTo>
                    <a:pt x="118" y="48"/>
                  </a:lnTo>
                  <a:lnTo>
                    <a:pt x="113" y="41"/>
                  </a:lnTo>
                  <a:lnTo>
                    <a:pt x="109" y="32"/>
                  </a:lnTo>
                  <a:lnTo>
                    <a:pt x="105" y="25"/>
                  </a:lnTo>
                  <a:lnTo>
                    <a:pt x="101" y="20"/>
                  </a:lnTo>
                  <a:lnTo>
                    <a:pt x="94" y="14"/>
                  </a:lnTo>
                  <a:lnTo>
                    <a:pt x="88" y="10"/>
                  </a:lnTo>
                  <a:lnTo>
                    <a:pt x="83" y="6"/>
                  </a:lnTo>
                  <a:lnTo>
                    <a:pt x="77" y="4"/>
                  </a:lnTo>
                  <a:lnTo>
                    <a:pt x="69" y="1"/>
                  </a:lnTo>
                  <a:lnTo>
                    <a:pt x="63" y="0"/>
                  </a:lnTo>
                  <a:lnTo>
                    <a:pt x="56" y="0"/>
                  </a:lnTo>
                  <a:lnTo>
                    <a:pt x="49" y="1"/>
                  </a:lnTo>
                  <a:lnTo>
                    <a:pt x="43" y="4"/>
                  </a:lnTo>
                  <a:lnTo>
                    <a:pt x="36" y="8"/>
                  </a:lnTo>
                  <a:lnTo>
                    <a:pt x="29" y="14"/>
                  </a:lnTo>
                  <a:lnTo>
                    <a:pt x="25" y="21"/>
                  </a:lnTo>
                  <a:lnTo>
                    <a:pt x="18" y="28"/>
                  </a:lnTo>
                  <a:lnTo>
                    <a:pt x="13" y="35"/>
                  </a:lnTo>
                  <a:lnTo>
                    <a:pt x="8" y="43"/>
                  </a:lnTo>
                  <a:lnTo>
                    <a:pt x="7" y="52"/>
                  </a:lnTo>
                  <a:lnTo>
                    <a:pt x="3" y="59"/>
                  </a:lnTo>
                  <a:lnTo>
                    <a:pt x="1" y="67"/>
                  </a:lnTo>
                  <a:lnTo>
                    <a:pt x="1" y="76"/>
                  </a:lnTo>
                  <a:lnTo>
                    <a:pt x="1" y="84"/>
                  </a:lnTo>
                  <a:lnTo>
                    <a:pt x="0" y="90"/>
                  </a:lnTo>
                  <a:lnTo>
                    <a:pt x="0" y="98"/>
                  </a:lnTo>
                  <a:lnTo>
                    <a:pt x="1" y="104"/>
                  </a:lnTo>
                  <a:lnTo>
                    <a:pt x="3" y="109"/>
                  </a:lnTo>
                  <a:lnTo>
                    <a:pt x="3" y="113"/>
                  </a:lnTo>
                  <a:lnTo>
                    <a:pt x="6" y="118"/>
                  </a:lnTo>
                  <a:lnTo>
                    <a:pt x="7" y="122"/>
                  </a:lnTo>
                  <a:lnTo>
                    <a:pt x="8" y="125"/>
                  </a:lnTo>
                  <a:lnTo>
                    <a:pt x="10" y="127"/>
                  </a:lnTo>
                  <a:lnTo>
                    <a:pt x="15" y="132"/>
                  </a:lnTo>
                  <a:lnTo>
                    <a:pt x="20" y="134"/>
                  </a:lnTo>
                  <a:lnTo>
                    <a:pt x="25" y="139"/>
                  </a:lnTo>
                  <a:lnTo>
                    <a:pt x="29" y="141"/>
                  </a:lnTo>
                  <a:lnTo>
                    <a:pt x="34" y="144"/>
                  </a:lnTo>
                  <a:lnTo>
                    <a:pt x="35" y="146"/>
                  </a:lnTo>
                  <a:lnTo>
                    <a:pt x="36" y="148"/>
                  </a:lnTo>
                  <a:lnTo>
                    <a:pt x="46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15" name="Freeform 268"/>
            <p:cNvSpPr>
              <a:spLocks/>
            </p:cNvSpPr>
            <p:nvPr/>
          </p:nvSpPr>
          <p:spPr bwMode="auto">
            <a:xfrm>
              <a:off x="3446" y="2502"/>
              <a:ext cx="34" cy="128"/>
            </a:xfrm>
            <a:custGeom>
              <a:avLst/>
              <a:gdLst>
                <a:gd name="T0" fmla="*/ 21 w 34"/>
                <a:gd name="T1" fmla="*/ 2 h 128"/>
                <a:gd name="T2" fmla="*/ 20 w 34"/>
                <a:gd name="T3" fmla="*/ 2 h 128"/>
                <a:gd name="T4" fmla="*/ 20 w 34"/>
                <a:gd name="T5" fmla="*/ 3 h 128"/>
                <a:gd name="T6" fmla="*/ 18 w 34"/>
                <a:gd name="T7" fmla="*/ 6 h 128"/>
                <a:gd name="T8" fmla="*/ 15 w 34"/>
                <a:gd name="T9" fmla="*/ 11 h 128"/>
                <a:gd name="T10" fmla="*/ 14 w 34"/>
                <a:gd name="T11" fmla="*/ 16 h 128"/>
                <a:gd name="T12" fmla="*/ 11 w 34"/>
                <a:gd name="T13" fmla="*/ 23 h 128"/>
                <a:gd name="T14" fmla="*/ 8 w 34"/>
                <a:gd name="T15" fmla="*/ 30 h 128"/>
                <a:gd name="T16" fmla="*/ 6 w 34"/>
                <a:gd name="T17" fmla="*/ 39 h 128"/>
                <a:gd name="T18" fmla="*/ 4 w 34"/>
                <a:gd name="T19" fmla="*/ 46 h 128"/>
                <a:gd name="T20" fmla="*/ 1 w 34"/>
                <a:gd name="T21" fmla="*/ 58 h 128"/>
                <a:gd name="T22" fmla="*/ 0 w 34"/>
                <a:gd name="T23" fmla="*/ 67 h 128"/>
                <a:gd name="T24" fmla="*/ 0 w 34"/>
                <a:gd name="T25" fmla="*/ 79 h 128"/>
                <a:gd name="T26" fmla="*/ 0 w 34"/>
                <a:gd name="T27" fmla="*/ 90 h 128"/>
                <a:gd name="T28" fmla="*/ 0 w 34"/>
                <a:gd name="T29" fmla="*/ 102 h 128"/>
                <a:gd name="T30" fmla="*/ 1 w 34"/>
                <a:gd name="T31" fmla="*/ 115 h 128"/>
                <a:gd name="T32" fmla="*/ 6 w 34"/>
                <a:gd name="T33" fmla="*/ 126 h 128"/>
                <a:gd name="T34" fmla="*/ 18 w 34"/>
                <a:gd name="T35" fmla="*/ 128 h 128"/>
                <a:gd name="T36" fmla="*/ 18 w 34"/>
                <a:gd name="T37" fmla="*/ 126 h 128"/>
                <a:gd name="T38" fmla="*/ 18 w 34"/>
                <a:gd name="T39" fmla="*/ 123 h 128"/>
                <a:gd name="T40" fmla="*/ 17 w 34"/>
                <a:gd name="T41" fmla="*/ 119 h 128"/>
                <a:gd name="T42" fmla="*/ 17 w 34"/>
                <a:gd name="T43" fmla="*/ 115 h 128"/>
                <a:gd name="T44" fmla="*/ 15 w 34"/>
                <a:gd name="T45" fmla="*/ 109 h 128"/>
                <a:gd name="T46" fmla="*/ 15 w 34"/>
                <a:gd name="T47" fmla="*/ 101 h 128"/>
                <a:gd name="T48" fmla="*/ 15 w 34"/>
                <a:gd name="T49" fmla="*/ 93 h 128"/>
                <a:gd name="T50" fmla="*/ 17 w 34"/>
                <a:gd name="T51" fmla="*/ 86 h 128"/>
                <a:gd name="T52" fmla="*/ 17 w 34"/>
                <a:gd name="T53" fmla="*/ 74 h 128"/>
                <a:gd name="T54" fmla="*/ 18 w 34"/>
                <a:gd name="T55" fmla="*/ 65 h 128"/>
                <a:gd name="T56" fmla="*/ 18 w 34"/>
                <a:gd name="T57" fmla="*/ 55 h 128"/>
                <a:gd name="T58" fmla="*/ 21 w 34"/>
                <a:gd name="T59" fmla="*/ 44 h 128"/>
                <a:gd name="T60" fmla="*/ 22 w 34"/>
                <a:gd name="T61" fmla="*/ 32 h 128"/>
                <a:gd name="T62" fmla="*/ 25 w 34"/>
                <a:gd name="T63" fmla="*/ 21 h 128"/>
                <a:gd name="T64" fmla="*/ 29 w 34"/>
                <a:gd name="T65" fmla="*/ 10 h 128"/>
                <a:gd name="T66" fmla="*/ 34 w 34"/>
                <a:gd name="T67" fmla="*/ 0 h 128"/>
                <a:gd name="T68" fmla="*/ 21 w 34"/>
                <a:gd name="T69" fmla="*/ 2 h 128"/>
                <a:gd name="T70" fmla="*/ 21 w 34"/>
                <a:gd name="T71" fmla="*/ 2 h 1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4"/>
                <a:gd name="T109" fmla="*/ 0 h 128"/>
                <a:gd name="T110" fmla="*/ 34 w 34"/>
                <a:gd name="T111" fmla="*/ 128 h 1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4" h="128">
                  <a:moveTo>
                    <a:pt x="21" y="2"/>
                  </a:moveTo>
                  <a:lnTo>
                    <a:pt x="20" y="2"/>
                  </a:lnTo>
                  <a:lnTo>
                    <a:pt x="20" y="3"/>
                  </a:lnTo>
                  <a:lnTo>
                    <a:pt x="18" y="6"/>
                  </a:lnTo>
                  <a:lnTo>
                    <a:pt x="15" y="11"/>
                  </a:lnTo>
                  <a:lnTo>
                    <a:pt x="14" y="16"/>
                  </a:lnTo>
                  <a:lnTo>
                    <a:pt x="11" y="23"/>
                  </a:lnTo>
                  <a:lnTo>
                    <a:pt x="8" y="30"/>
                  </a:lnTo>
                  <a:lnTo>
                    <a:pt x="6" y="39"/>
                  </a:lnTo>
                  <a:lnTo>
                    <a:pt x="4" y="46"/>
                  </a:lnTo>
                  <a:lnTo>
                    <a:pt x="1" y="58"/>
                  </a:lnTo>
                  <a:lnTo>
                    <a:pt x="0" y="67"/>
                  </a:lnTo>
                  <a:lnTo>
                    <a:pt x="0" y="79"/>
                  </a:lnTo>
                  <a:lnTo>
                    <a:pt x="0" y="90"/>
                  </a:lnTo>
                  <a:lnTo>
                    <a:pt x="0" y="102"/>
                  </a:lnTo>
                  <a:lnTo>
                    <a:pt x="1" y="115"/>
                  </a:lnTo>
                  <a:lnTo>
                    <a:pt x="6" y="126"/>
                  </a:lnTo>
                  <a:lnTo>
                    <a:pt x="18" y="128"/>
                  </a:lnTo>
                  <a:lnTo>
                    <a:pt x="18" y="126"/>
                  </a:lnTo>
                  <a:lnTo>
                    <a:pt x="18" y="123"/>
                  </a:lnTo>
                  <a:lnTo>
                    <a:pt x="17" y="119"/>
                  </a:lnTo>
                  <a:lnTo>
                    <a:pt x="17" y="115"/>
                  </a:lnTo>
                  <a:lnTo>
                    <a:pt x="15" y="109"/>
                  </a:lnTo>
                  <a:lnTo>
                    <a:pt x="15" y="101"/>
                  </a:lnTo>
                  <a:lnTo>
                    <a:pt x="15" y="93"/>
                  </a:lnTo>
                  <a:lnTo>
                    <a:pt x="17" y="86"/>
                  </a:lnTo>
                  <a:lnTo>
                    <a:pt x="17" y="74"/>
                  </a:lnTo>
                  <a:lnTo>
                    <a:pt x="18" y="65"/>
                  </a:lnTo>
                  <a:lnTo>
                    <a:pt x="18" y="55"/>
                  </a:lnTo>
                  <a:lnTo>
                    <a:pt x="21" y="44"/>
                  </a:lnTo>
                  <a:lnTo>
                    <a:pt x="22" y="32"/>
                  </a:lnTo>
                  <a:lnTo>
                    <a:pt x="25" y="21"/>
                  </a:lnTo>
                  <a:lnTo>
                    <a:pt x="29" y="10"/>
                  </a:lnTo>
                  <a:lnTo>
                    <a:pt x="34" y="0"/>
                  </a:lnTo>
                  <a:lnTo>
                    <a:pt x="21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16" name="Freeform 269"/>
            <p:cNvSpPr>
              <a:spLocks/>
            </p:cNvSpPr>
            <p:nvPr/>
          </p:nvSpPr>
          <p:spPr bwMode="auto">
            <a:xfrm>
              <a:off x="1813" y="2032"/>
              <a:ext cx="59" cy="290"/>
            </a:xfrm>
            <a:custGeom>
              <a:avLst/>
              <a:gdLst>
                <a:gd name="T0" fmla="*/ 10 w 59"/>
                <a:gd name="T1" fmla="*/ 4 h 290"/>
                <a:gd name="T2" fmla="*/ 9 w 59"/>
                <a:gd name="T3" fmla="*/ 5 h 290"/>
                <a:gd name="T4" fmla="*/ 7 w 59"/>
                <a:gd name="T5" fmla="*/ 11 h 290"/>
                <a:gd name="T6" fmla="*/ 7 w 59"/>
                <a:gd name="T7" fmla="*/ 18 h 290"/>
                <a:gd name="T8" fmla="*/ 6 w 59"/>
                <a:gd name="T9" fmla="*/ 29 h 290"/>
                <a:gd name="T10" fmla="*/ 5 w 59"/>
                <a:gd name="T11" fmla="*/ 43 h 290"/>
                <a:gd name="T12" fmla="*/ 3 w 59"/>
                <a:gd name="T13" fmla="*/ 60 h 290"/>
                <a:gd name="T14" fmla="*/ 2 w 59"/>
                <a:gd name="T15" fmla="*/ 78 h 290"/>
                <a:gd name="T16" fmla="*/ 2 w 59"/>
                <a:gd name="T17" fmla="*/ 98 h 290"/>
                <a:gd name="T18" fmla="*/ 2 w 59"/>
                <a:gd name="T19" fmla="*/ 119 h 290"/>
                <a:gd name="T20" fmla="*/ 0 w 59"/>
                <a:gd name="T21" fmla="*/ 141 h 290"/>
                <a:gd name="T22" fmla="*/ 0 w 59"/>
                <a:gd name="T23" fmla="*/ 165 h 290"/>
                <a:gd name="T24" fmla="*/ 2 w 59"/>
                <a:gd name="T25" fmla="*/ 189 h 290"/>
                <a:gd name="T26" fmla="*/ 2 w 59"/>
                <a:gd name="T27" fmla="*/ 214 h 290"/>
                <a:gd name="T28" fmla="*/ 5 w 59"/>
                <a:gd name="T29" fmla="*/ 238 h 290"/>
                <a:gd name="T30" fmla="*/ 7 w 59"/>
                <a:gd name="T31" fmla="*/ 262 h 290"/>
                <a:gd name="T32" fmla="*/ 12 w 59"/>
                <a:gd name="T33" fmla="*/ 287 h 290"/>
                <a:gd name="T34" fmla="*/ 59 w 59"/>
                <a:gd name="T35" fmla="*/ 290 h 290"/>
                <a:gd name="T36" fmla="*/ 59 w 59"/>
                <a:gd name="T37" fmla="*/ 287 h 290"/>
                <a:gd name="T38" fmla="*/ 58 w 59"/>
                <a:gd name="T39" fmla="*/ 281 h 290"/>
                <a:gd name="T40" fmla="*/ 56 w 59"/>
                <a:gd name="T41" fmla="*/ 271 h 290"/>
                <a:gd name="T42" fmla="*/ 55 w 59"/>
                <a:gd name="T43" fmla="*/ 259 h 290"/>
                <a:gd name="T44" fmla="*/ 52 w 59"/>
                <a:gd name="T45" fmla="*/ 243 h 290"/>
                <a:gd name="T46" fmla="*/ 51 w 59"/>
                <a:gd name="T47" fmla="*/ 227 h 290"/>
                <a:gd name="T48" fmla="*/ 48 w 59"/>
                <a:gd name="T49" fmla="*/ 207 h 290"/>
                <a:gd name="T50" fmla="*/ 47 w 59"/>
                <a:gd name="T51" fmla="*/ 186 h 290"/>
                <a:gd name="T52" fmla="*/ 44 w 59"/>
                <a:gd name="T53" fmla="*/ 164 h 290"/>
                <a:gd name="T54" fmla="*/ 42 w 59"/>
                <a:gd name="T55" fmla="*/ 140 h 290"/>
                <a:gd name="T56" fmla="*/ 41 w 59"/>
                <a:gd name="T57" fmla="*/ 116 h 290"/>
                <a:gd name="T58" fmla="*/ 41 w 59"/>
                <a:gd name="T59" fmla="*/ 91 h 290"/>
                <a:gd name="T60" fmla="*/ 41 w 59"/>
                <a:gd name="T61" fmla="*/ 67 h 290"/>
                <a:gd name="T62" fmla="*/ 41 w 59"/>
                <a:gd name="T63" fmla="*/ 43 h 290"/>
                <a:gd name="T64" fmla="*/ 42 w 59"/>
                <a:gd name="T65" fmla="*/ 21 h 290"/>
                <a:gd name="T66" fmla="*/ 45 w 59"/>
                <a:gd name="T67" fmla="*/ 0 h 290"/>
                <a:gd name="T68" fmla="*/ 10 w 59"/>
                <a:gd name="T69" fmla="*/ 4 h 290"/>
                <a:gd name="T70" fmla="*/ 10 w 59"/>
                <a:gd name="T71" fmla="*/ 4 h 29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9"/>
                <a:gd name="T109" fmla="*/ 0 h 290"/>
                <a:gd name="T110" fmla="*/ 59 w 59"/>
                <a:gd name="T111" fmla="*/ 290 h 29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9" h="290">
                  <a:moveTo>
                    <a:pt x="10" y="4"/>
                  </a:moveTo>
                  <a:lnTo>
                    <a:pt x="9" y="5"/>
                  </a:lnTo>
                  <a:lnTo>
                    <a:pt x="7" y="11"/>
                  </a:lnTo>
                  <a:lnTo>
                    <a:pt x="7" y="18"/>
                  </a:lnTo>
                  <a:lnTo>
                    <a:pt x="6" y="29"/>
                  </a:lnTo>
                  <a:lnTo>
                    <a:pt x="5" y="43"/>
                  </a:lnTo>
                  <a:lnTo>
                    <a:pt x="3" y="60"/>
                  </a:lnTo>
                  <a:lnTo>
                    <a:pt x="2" y="78"/>
                  </a:lnTo>
                  <a:lnTo>
                    <a:pt x="2" y="98"/>
                  </a:lnTo>
                  <a:lnTo>
                    <a:pt x="2" y="119"/>
                  </a:lnTo>
                  <a:lnTo>
                    <a:pt x="0" y="141"/>
                  </a:lnTo>
                  <a:lnTo>
                    <a:pt x="0" y="165"/>
                  </a:lnTo>
                  <a:lnTo>
                    <a:pt x="2" y="189"/>
                  </a:lnTo>
                  <a:lnTo>
                    <a:pt x="2" y="214"/>
                  </a:lnTo>
                  <a:lnTo>
                    <a:pt x="5" y="238"/>
                  </a:lnTo>
                  <a:lnTo>
                    <a:pt x="7" y="262"/>
                  </a:lnTo>
                  <a:lnTo>
                    <a:pt x="12" y="287"/>
                  </a:lnTo>
                  <a:lnTo>
                    <a:pt x="59" y="290"/>
                  </a:lnTo>
                  <a:lnTo>
                    <a:pt x="59" y="287"/>
                  </a:lnTo>
                  <a:lnTo>
                    <a:pt x="58" y="281"/>
                  </a:lnTo>
                  <a:lnTo>
                    <a:pt x="56" y="271"/>
                  </a:lnTo>
                  <a:lnTo>
                    <a:pt x="55" y="259"/>
                  </a:lnTo>
                  <a:lnTo>
                    <a:pt x="52" y="243"/>
                  </a:lnTo>
                  <a:lnTo>
                    <a:pt x="51" y="227"/>
                  </a:lnTo>
                  <a:lnTo>
                    <a:pt x="48" y="207"/>
                  </a:lnTo>
                  <a:lnTo>
                    <a:pt x="47" y="186"/>
                  </a:lnTo>
                  <a:lnTo>
                    <a:pt x="44" y="164"/>
                  </a:lnTo>
                  <a:lnTo>
                    <a:pt x="42" y="140"/>
                  </a:lnTo>
                  <a:lnTo>
                    <a:pt x="41" y="116"/>
                  </a:lnTo>
                  <a:lnTo>
                    <a:pt x="41" y="91"/>
                  </a:lnTo>
                  <a:lnTo>
                    <a:pt x="41" y="67"/>
                  </a:lnTo>
                  <a:lnTo>
                    <a:pt x="41" y="43"/>
                  </a:lnTo>
                  <a:lnTo>
                    <a:pt x="42" y="21"/>
                  </a:lnTo>
                  <a:lnTo>
                    <a:pt x="45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17" name="Freeform 270"/>
            <p:cNvSpPr>
              <a:spLocks/>
            </p:cNvSpPr>
            <p:nvPr/>
          </p:nvSpPr>
          <p:spPr bwMode="auto">
            <a:xfrm>
              <a:off x="2599" y="2387"/>
              <a:ext cx="1186" cy="23"/>
            </a:xfrm>
            <a:custGeom>
              <a:avLst/>
              <a:gdLst>
                <a:gd name="T0" fmla="*/ 1186 w 1186"/>
                <a:gd name="T1" fmla="*/ 0 h 23"/>
                <a:gd name="T2" fmla="*/ 0 w 1186"/>
                <a:gd name="T3" fmla="*/ 2 h 23"/>
                <a:gd name="T4" fmla="*/ 43 w 1186"/>
                <a:gd name="T5" fmla="*/ 21 h 23"/>
                <a:gd name="T6" fmla="*/ 1179 w 1186"/>
                <a:gd name="T7" fmla="*/ 23 h 23"/>
                <a:gd name="T8" fmla="*/ 1186 w 1186"/>
                <a:gd name="T9" fmla="*/ 0 h 23"/>
                <a:gd name="T10" fmla="*/ 1186 w 1186"/>
                <a:gd name="T11" fmla="*/ 0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86"/>
                <a:gd name="T19" fmla="*/ 0 h 23"/>
                <a:gd name="T20" fmla="*/ 1186 w 1186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86" h="23">
                  <a:moveTo>
                    <a:pt x="1186" y="0"/>
                  </a:moveTo>
                  <a:lnTo>
                    <a:pt x="0" y="2"/>
                  </a:lnTo>
                  <a:lnTo>
                    <a:pt x="43" y="21"/>
                  </a:lnTo>
                  <a:lnTo>
                    <a:pt x="1179" y="23"/>
                  </a:lnTo>
                  <a:lnTo>
                    <a:pt x="118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18" name="Freeform 271"/>
            <p:cNvSpPr>
              <a:spLocks/>
            </p:cNvSpPr>
            <p:nvPr/>
          </p:nvSpPr>
          <p:spPr bwMode="auto">
            <a:xfrm>
              <a:off x="2683" y="2420"/>
              <a:ext cx="1102" cy="23"/>
            </a:xfrm>
            <a:custGeom>
              <a:avLst/>
              <a:gdLst>
                <a:gd name="T0" fmla="*/ 1102 w 1102"/>
                <a:gd name="T1" fmla="*/ 0 h 23"/>
                <a:gd name="T2" fmla="*/ 0 w 1102"/>
                <a:gd name="T3" fmla="*/ 1 h 23"/>
                <a:gd name="T4" fmla="*/ 36 w 1102"/>
                <a:gd name="T5" fmla="*/ 23 h 23"/>
                <a:gd name="T6" fmla="*/ 1086 w 1102"/>
                <a:gd name="T7" fmla="*/ 21 h 23"/>
                <a:gd name="T8" fmla="*/ 1102 w 1102"/>
                <a:gd name="T9" fmla="*/ 0 h 23"/>
                <a:gd name="T10" fmla="*/ 1102 w 1102"/>
                <a:gd name="T11" fmla="*/ 0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02"/>
                <a:gd name="T19" fmla="*/ 0 h 23"/>
                <a:gd name="T20" fmla="*/ 1102 w 1102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02" h="23">
                  <a:moveTo>
                    <a:pt x="1102" y="0"/>
                  </a:moveTo>
                  <a:lnTo>
                    <a:pt x="0" y="1"/>
                  </a:lnTo>
                  <a:lnTo>
                    <a:pt x="36" y="23"/>
                  </a:lnTo>
                  <a:lnTo>
                    <a:pt x="1086" y="21"/>
                  </a:lnTo>
                  <a:lnTo>
                    <a:pt x="1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19" name="Freeform 272"/>
            <p:cNvSpPr>
              <a:spLocks/>
            </p:cNvSpPr>
            <p:nvPr/>
          </p:nvSpPr>
          <p:spPr bwMode="auto">
            <a:xfrm>
              <a:off x="2435" y="2693"/>
              <a:ext cx="43" cy="61"/>
            </a:xfrm>
            <a:custGeom>
              <a:avLst/>
              <a:gdLst>
                <a:gd name="T0" fmla="*/ 41 w 43"/>
                <a:gd name="T1" fmla="*/ 61 h 61"/>
                <a:gd name="T2" fmla="*/ 1 w 43"/>
                <a:gd name="T3" fmla="*/ 40 h 61"/>
                <a:gd name="T4" fmla="*/ 0 w 43"/>
                <a:gd name="T5" fmla="*/ 0 h 61"/>
                <a:gd name="T6" fmla="*/ 43 w 43"/>
                <a:gd name="T7" fmla="*/ 21 h 61"/>
                <a:gd name="T8" fmla="*/ 41 w 43"/>
                <a:gd name="T9" fmla="*/ 61 h 61"/>
                <a:gd name="T10" fmla="*/ 41 w 43"/>
                <a:gd name="T11" fmla="*/ 61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"/>
                <a:gd name="T19" fmla="*/ 0 h 61"/>
                <a:gd name="T20" fmla="*/ 43 w 43"/>
                <a:gd name="T21" fmla="*/ 61 h 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" h="61">
                  <a:moveTo>
                    <a:pt x="41" y="61"/>
                  </a:moveTo>
                  <a:lnTo>
                    <a:pt x="1" y="40"/>
                  </a:lnTo>
                  <a:lnTo>
                    <a:pt x="0" y="0"/>
                  </a:lnTo>
                  <a:lnTo>
                    <a:pt x="43" y="21"/>
                  </a:lnTo>
                  <a:lnTo>
                    <a:pt x="41" y="61"/>
                  </a:lnTo>
                  <a:close/>
                </a:path>
              </a:pathLst>
            </a:custGeom>
            <a:solidFill>
              <a:srgbClr val="C2D6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20" name="Freeform 273"/>
            <p:cNvSpPr>
              <a:spLocks/>
            </p:cNvSpPr>
            <p:nvPr/>
          </p:nvSpPr>
          <p:spPr bwMode="auto">
            <a:xfrm>
              <a:off x="2261" y="2329"/>
              <a:ext cx="133" cy="50"/>
            </a:xfrm>
            <a:custGeom>
              <a:avLst/>
              <a:gdLst>
                <a:gd name="T0" fmla="*/ 133 w 133"/>
                <a:gd name="T1" fmla="*/ 50 h 50"/>
                <a:gd name="T2" fmla="*/ 37 w 133"/>
                <a:gd name="T3" fmla="*/ 0 h 50"/>
                <a:gd name="T4" fmla="*/ 0 w 133"/>
                <a:gd name="T5" fmla="*/ 1 h 50"/>
                <a:gd name="T6" fmla="*/ 66 w 133"/>
                <a:gd name="T7" fmla="*/ 40 h 50"/>
                <a:gd name="T8" fmla="*/ 133 w 133"/>
                <a:gd name="T9" fmla="*/ 50 h 50"/>
                <a:gd name="T10" fmla="*/ 133 w 133"/>
                <a:gd name="T11" fmla="*/ 50 h 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3"/>
                <a:gd name="T19" fmla="*/ 0 h 50"/>
                <a:gd name="T20" fmla="*/ 133 w 133"/>
                <a:gd name="T21" fmla="*/ 50 h 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3" h="50">
                  <a:moveTo>
                    <a:pt x="133" y="50"/>
                  </a:moveTo>
                  <a:lnTo>
                    <a:pt x="37" y="0"/>
                  </a:lnTo>
                  <a:lnTo>
                    <a:pt x="0" y="1"/>
                  </a:lnTo>
                  <a:lnTo>
                    <a:pt x="66" y="40"/>
                  </a:lnTo>
                  <a:lnTo>
                    <a:pt x="133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21" name="Freeform 274"/>
            <p:cNvSpPr>
              <a:spLocks/>
            </p:cNvSpPr>
            <p:nvPr/>
          </p:nvSpPr>
          <p:spPr bwMode="auto">
            <a:xfrm>
              <a:off x="2047" y="2410"/>
              <a:ext cx="203" cy="92"/>
            </a:xfrm>
            <a:custGeom>
              <a:avLst/>
              <a:gdLst>
                <a:gd name="T0" fmla="*/ 198 w 203"/>
                <a:gd name="T1" fmla="*/ 67 h 92"/>
                <a:gd name="T2" fmla="*/ 203 w 203"/>
                <a:gd name="T3" fmla="*/ 54 h 92"/>
                <a:gd name="T4" fmla="*/ 203 w 203"/>
                <a:gd name="T5" fmla="*/ 43 h 92"/>
                <a:gd name="T6" fmla="*/ 200 w 203"/>
                <a:gd name="T7" fmla="*/ 29 h 92"/>
                <a:gd name="T8" fmla="*/ 188 w 203"/>
                <a:gd name="T9" fmla="*/ 15 h 92"/>
                <a:gd name="T10" fmla="*/ 174 w 203"/>
                <a:gd name="T11" fmla="*/ 5 h 92"/>
                <a:gd name="T12" fmla="*/ 160 w 203"/>
                <a:gd name="T13" fmla="*/ 0 h 92"/>
                <a:gd name="T14" fmla="*/ 150 w 203"/>
                <a:gd name="T15" fmla="*/ 1 h 92"/>
                <a:gd name="T16" fmla="*/ 142 w 203"/>
                <a:gd name="T17" fmla="*/ 1 h 92"/>
                <a:gd name="T18" fmla="*/ 132 w 203"/>
                <a:gd name="T19" fmla="*/ 3 h 92"/>
                <a:gd name="T20" fmla="*/ 122 w 203"/>
                <a:gd name="T21" fmla="*/ 7 h 92"/>
                <a:gd name="T22" fmla="*/ 114 w 203"/>
                <a:gd name="T23" fmla="*/ 10 h 92"/>
                <a:gd name="T24" fmla="*/ 104 w 203"/>
                <a:gd name="T25" fmla="*/ 11 h 92"/>
                <a:gd name="T26" fmla="*/ 94 w 203"/>
                <a:gd name="T27" fmla="*/ 14 h 92"/>
                <a:gd name="T28" fmla="*/ 86 w 203"/>
                <a:gd name="T29" fmla="*/ 11 h 92"/>
                <a:gd name="T30" fmla="*/ 74 w 203"/>
                <a:gd name="T31" fmla="*/ 11 h 92"/>
                <a:gd name="T32" fmla="*/ 62 w 203"/>
                <a:gd name="T33" fmla="*/ 12 h 92"/>
                <a:gd name="T34" fmla="*/ 53 w 203"/>
                <a:gd name="T35" fmla="*/ 17 h 92"/>
                <a:gd name="T36" fmla="*/ 51 w 203"/>
                <a:gd name="T37" fmla="*/ 25 h 92"/>
                <a:gd name="T38" fmla="*/ 44 w 203"/>
                <a:gd name="T39" fmla="*/ 39 h 92"/>
                <a:gd name="T40" fmla="*/ 35 w 203"/>
                <a:gd name="T41" fmla="*/ 42 h 92"/>
                <a:gd name="T42" fmla="*/ 27 w 203"/>
                <a:gd name="T43" fmla="*/ 38 h 92"/>
                <a:gd name="T44" fmla="*/ 17 w 203"/>
                <a:gd name="T45" fmla="*/ 45 h 92"/>
                <a:gd name="T46" fmla="*/ 6 w 203"/>
                <a:gd name="T47" fmla="*/ 53 h 92"/>
                <a:gd name="T48" fmla="*/ 0 w 203"/>
                <a:gd name="T49" fmla="*/ 59 h 92"/>
                <a:gd name="T50" fmla="*/ 0 w 203"/>
                <a:gd name="T51" fmla="*/ 67 h 92"/>
                <a:gd name="T52" fmla="*/ 0 w 203"/>
                <a:gd name="T53" fmla="*/ 77 h 92"/>
                <a:gd name="T54" fmla="*/ 2 w 203"/>
                <a:gd name="T55" fmla="*/ 82 h 92"/>
                <a:gd name="T56" fmla="*/ 21 w 203"/>
                <a:gd name="T57" fmla="*/ 92 h 92"/>
                <a:gd name="T58" fmla="*/ 20 w 203"/>
                <a:gd name="T59" fmla="*/ 82 h 92"/>
                <a:gd name="T60" fmla="*/ 21 w 203"/>
                <a:gd name="T61" fmla="*/ 70 h 92"/>
                <a:gd name="T62" fmla="*/ 27 w 203"/>
                <a:gd name="T63" fmla="*/ 60 h 92"/>
                <a:gd name="T64" fmla="*/ 31 w 203"/>
                <a:gd name="T65" fmla="*/ 54 h 92"/>
                <a:gd name="T66" fmla="*/ 42 w 203"/>
                <a:gd name="T67" fmla="*/ 60 h 92"/>
                <a:gd name="T68" fmla="*/ 55 w 203"/>
                <a:gd name="T69" fmla="*/ 61 h 92"/>
                <a:gd name="T70" fmla="*/ 58 w 203"/>
                <a:gd name="T71" fmla="*/ 54 h 92"/>
                <a:gd name="T72" fmla="*/ 59 w 203"/>
                <a:gd name="T73" fmla="*/ 43 h 92"/>
                <a:gd name="T74" fmla="*/ 62 w 203"/>
                <a:gd name="T75" fmla="*/ 31 h 92"/>
                <a:gd name="T76" fmla="*/ 67 w 203"/>
                <a:gd name="T77" fmla="*/ 28 h 92"/>
                <a:gd name="T78" fmla="*/ 83 w 203"/>
                <a:gd name="T79" fmla="*/ 29 h 92"/>
                <a:gd name="T80" fmla="*/ 100 w 203"/>
                <a:gd name="T81" fmla="*/ 29 h 92"/>
                <a:gd name="T82" fmla="*/ 104 w 203"/>
                <a:gd name="T83" fmla="*/ 28 h 92"/>
                <a:gd name="T84" fmla="*/ 114 w 203"/>
                <a:gd name="T85" fmla="*/ 26 h 92"/>
                <a:gd name="T86" fmla="*/ 122 w 203"/>
                <a:gd name="T87" fmla="*/ 24 h 92"/>
                <a:gd name="T88" fmla="*/ 135 w 203"/>
                <a:gd name="T89" fmla="*/ 22 h 92"/>
                <a:gd name="T90" fmla="*/ 143 w 203"/>
                <a:gd name="T91" fmla="*/ 19 h 92"/>
                <a:gd name="T92" fmla="*/ 151 w 203"/>
                <a:gd name="T93" fmla="*/ 18 h 92"/>
                <a:gd name="T94" fmla="*/ 164 w 203"/>
                <a:gd name="T95" fmla="*/ 18 h 92"/>
                <a:gd name="T96" fmla="*/ 175 w 203"/>
                <a:gd name="T97" fmla="*/ 22 h 92"/>
                <a:gd name="T98" fmla="*/ 186 w 203"/>
                <a:gd name="T99" fmla="*/ 29 h 92"/>
                <a:gd name="T100" fmla="*/ 186 w 203"/>
                <a:gd name="T101" fmla="*/ 42 h 92"/>
                <a:gd name="T102" fmla="*/ 186 w 203"/>
                <a:gd name="T103" fmla="*/ 50 h 92"/>
                <a:gd name="T104" fmla="*/ 198 w 203"/>
                <a:gd name="T105" fmla="*/ 70 h 9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03"/>
                <a:gd name="T160" fmla="*/ 0 h 92"/>
                <a:gd name="T161" fmla="*/ 203 w 203"/>
                <a:gd name="T162" fmla="*/ 92 h 9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03" h="92">
                  <a:moveTo>
                    <a:pt x="198" y="70"/>
                  </a:moveTo>
                  <a:lnTo>
                    <a:pt x="198" y="67"/>
                  </a:lnTo>
                  <a:lnTo>
                    <a:pt x="202" y="60"/>
                  </a:lnTo>
                  <a:lnTo>
                    <a:pt x="203" y="54"/>
                  </a:lnTo>
                  <a:lnTo>
                    <a:pt x="203" y="49"/>
                  </a:lnTo>
                  <a:lnTo>
                    <a:pt x="203" y="43"/>
                  </a:lnTo>
                  <a:lnTo>
                    <a:pt x="203" y="38"/>
                  </a:lnTo>
                  <a:lnTo>
                    <a:pt x="200" y="29"/>
                  </a:lnTo>
                  <a:lnTo>
                    <a:pt x="195" y="22"/>
                  </a:lnTo>
                  <a:lnTo>
                    <a:pt x="188" y="15"/>
                  </a:lnTo>
                  <a:lnTo>
                    <a:pt x="182" y="11"/>
                  </a:lnTo>
                  <a:lnTo>
                    <a:pt x="174" y="5"/>
                  </a:lnTo>
                  <a:lnTo>
                    <a:pt x="165" y="3"/>
                  </a:lnTo>
                  <a:lnTo>
                    <a:pt x="160" y="0"/>
                  </a:lnTo>
                  <a:lnTo>
                    <a:pt x="154" y="1"/>
                  </a:lnTo>
                  <a:lnTo>
                    <a:pt x="150" y="1"/>
                  </a:lnTo>
                  <a:lnTo>
                    <a:pt x="146" y="1"/>
                  </a:lnTo>
                  <a:lnTo>
                    <a:pt x="142" y="1"/>
                  </a:lnTo>
                  <a:lnTo>
                    <a:pt x="137" y="3"/>
                  </a:lnTo>
                  <a:lnTo>
                    <a:pt x="132" y="3"/>
                  </a:lnTo>
                  <a:lnTo>
                    <a:pt x="128" y="5"/>
                  </a:lnTo>
                  <a:lnTo>
                    <a:pt x="122" y="7"/>
                  </a:lnTo>
                  <a:lnTo>
                    <a:pt x="118" y="8"/>
                  </a:lnTo>
                  <a:lnTo>
                    <a:pt x="114" y="10"/>
                  </a:lnTo>
                  <a:lnTo>
                    <a:pt x="108" y="11"/>
                  </a:lnTo>
                  <a:lnTo>
                    <a:pt x="104" y="11"/>
                  </a:lnTo>
                  <a:lnTo>
                    <a:pt x="100" y="12"/>
                  </a:lnTo>
                  <a:lnTo>
                    <a:pt x="94" y="14"/>
                  </a:lnTo>
                  <a:lnTo>
                    <a:pt x="90" y="14"/>
                  </a:lnTo>
                  <a:lnTo>
                    <a:pt x="86" y="11"/>
                  </a:lnTo>
                  <a:lnTo>
                    <a:pt x="81" y="11"/>
                  </a:lnTo>
                  <a:lnTo>
                    <a:pt x="74" y="11"/>
                  </a:lnTo>
                  <a:lnTo>
                    <a:pt x="69" y="12"/>
                  </a:lnTo>
                  <a:lnTo>
                    <a:pt x="62" y="12"/>
                  </a:lnTo>
                  <a:lnTo>
                    <a:pt x="58" y="15"/>
                  </a:lnTo>
                  <a:lnTo>
                    <a:pt x="53" y="17"/>
                  </a:lnTo>
                  <a:lnTo>
                    <a:pt x="52" y="19"/>
                  </a:lnTo>
                  <a:lnTo>
                    <a:pt x="51" y="25"/>
                  </a:lnTo>
                  <a:lnTo>
                    <a:pt x="46" y="32"/>
                  </a:lnTo>
                  <a:lnTo>
                    <a:pt x="44" y="39"/>
                  </a:lnTo>
                  <a:lnTo>
                    <a:pt x="41" y="43"/>
                  </a:lnTo>
                  <a:lnTo>
                    <a:pt x="35" y="42"/>
                  </a:lnTo>
                  <a:lnTo>
                    <a:pt x="31" y="39"/>
                  </a:lnTo>
                  <a:lnTo>
                    <a:pt x="27" y="38"/>
                  </a:lnTo>
                  <a:lnTo>
                    <a:pt x="23" y="40"/>
                  </a:lnTo>
                  <a:lnTo>
                    <a:pt x="17" y="45"/>
                  </a:lnTo>
                  <a:lnTo>
                    <a:pt x="11" y="50"/>
                  </a:lnTo>
                  <a:lnTo>
                    <a:pt x="6" y="53"/>
                  </a:lnTo>
                  <a:lnTo>
                    <a:pt x="3" y="57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0" y="67"/>
                  </a:lnTo>
                  <a:lnTo>
                    <a:pt x="0" y="73"/>
                  </a:lnTo>
                  <a:lnTo>
                    <a:pt x="0" y="77"/>
                  </a:lnTo>
                  <a:lnTo>
                    <a:pt x="2" y="81"/>
                  </a:lnTo>
                  <a:lnTo>
                    <a:pt x="2" y="82"/>
                  </a:lnTo>
                  <a:lnTo>
                    <a:pt x="3" y="85"/>
                  </a:lnTo>
                  <a:lnTo>
                    <a:pt x="21" y="92"/>
                  </a:lnTo>
                  <a:lnTo>
                    <a:pt x="21" y="89"/>
                  </a:lnTo>
                  <a:lnTo>
                    <a:pt x="20" y="82"/>
                  </a:lnTo>
                  <a:lnTo>
                    <a:pt x="20" y="74"/>
                  </a:lnTo>
                  <a:lnTo>
                    <a:pt x="21" y="70"/>
                  </a:lnTo>
                  <a:lnTo>
                    <a:pt x="24" y="66"/>
                  </a:lnTo>
                  <a:lnTo>
                    <a:pt x="27" y="60"/>
                  </a:lnTo>
                  <a:lnTo>
                    <a:pt x="28" y="54"/>
                  </a:lnTo>
                  <a:lnTo>
                    <a:pt x="31" y="54"/>
                  </a:lnTo>
                  <a:lnTo>
                    <a:pt x="35" y="57"/>
                  </a:lnTo>
                  <a:lnTo>
                    <a:pt x="42" y="60"/>
                  </a:lnTo>
                  <a:lnTo>
                    <a:pt x="48" y="61"/>
                  </a:lnTo>
                  <a:lnTo>
                    <a:pt x="55" y="61"/>
                  </a:lnTo>
                  <a:lnTo>
                    <a:pt x="56" y="59"/>
                  </a:lnTo>
                  <a:lnTo>
                    <a:pt x="58" y="54"/>
                  </a:lnTo>
                  <a:lnTo>
                    <a:pt x="59" y="49"/>
                  </a:lnTo>
                  <a:lnTo>
                    <a:pt x="59" y="43"/>
                  </a:lnTo>
                  <a:lnTo>
                    <a:pt x="60" y="36"/>
                  </a:lnTo>
                  <a:lnTo>
                    <a:pt x="62" y="31"/>
                  </a:lnTo>
                  <a:lnTo>
                    <a:pt x="65" y="28"/>
                  </a:lnTo>
                  <a:lnTo>
                    <a:pt x="67" y="28"/>
                  </a:lnTo>
                  <a:lnTo>
                    <a:pt x="74" y="28"/>
                  </a:lnTo>
                  <a:lnTo>
                    <a:pt x="83" y="29"/>
                  </a:lnTo>
                  <a:lnTo>
                    <a:pt x="90" y="29"/>
                  </a:lnTo>
                  <a:lnTo>
                    <a:pt x="100" y="29"/>
                  </a:lnTo>
                  <a:lnTo>
                    <a:pt x="101" y="29"/>
                  </a:lnTo>
                  <a:lnTo>
                    <a:pt x="104" y="28"/>
                  </a:lnTo>
                  <a:lnTo>
                    <a:pt x="108" y="28"/>
                  </a:lnTo>
                  <a:lnTo>
                    <a:pt x="114" y="26"/>
                  </a:lnTo>
                  <a:lnTo>
                    <a:pt x="118" y="25"/>
                  </a:lnTo>
                  <a:lnTo>
                    <a:pt x="122" y="24"/>
                  </a:lnTo>
                  <a:lnTo>
                    <a:pt x="128" y="24"/>
                  </a:lnTo>
                  <a:lnTo>
                    <a:pt x="135" y="22"/>
                  </a:lnTo>
                  <a:lnTo>
                    <a:pt x="139" y="21"/>
                  </a:lnTo>
                  <a:lnTo>
                    <a:pt x="143" y="19"/>
                  </a:lnTo>
                  <a:lnTo>
                    <a:pt x="147" y="18"/>
                  </a:lnTo>
                  <a:lnTo>
                    <a:pt x="151" y="18"/>
                  </a:lnTo>
                  <a:lnTo>
                    <a:pt x="158" y="17"/>
                  </a:lnTo>
                  <a:lnTo>
                    <a:pt x="164" y="18"/>
                  </a:lnTo>
                  <a:lnTo>
                    <a:pt x="168" y="19"/>
                  </a:lnTo>
                  <a:lnTo>
                    <a:pt x="175" y="22"/>
                  </a:lnTo>
                  <a:lnTo>
                    <a:pt x="182" y="25"/>
                  </a:lnTo>
                  <a:lnTo>
                    <a:pt x="186" y="29"/>
                  </a:lnTo>
                  <a:lnTo>
                    <a:pt x="186" y="35"/>
                  </a:lnTo>
                  <a:lnTo>
                    <a:pt x="186" y="42"/>
                  </a:lnTo>
                  <a:lnTo>
                    <a:pt x="186" y="47"/>
                  </a:lnTo>
                  <a:lnTo>
                    <a:pt x="186" y="50"/>
                  </a:lnTo>
                  <a:lnTo>
                    <a:pt x="198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22" name="Freeform 275"/>
            <p:cNvSpPr>
              <a:spLocks/>
            </p:cNvSpPr>
            <p:nvPr/>
          </p:nvSpPr>
          <p:spPr bwMode="auto">
            <a:xfrm>
              <a:off x="3247" y="1385"/>
              <a:ext cx="144" cy="386"/>
            </a:xfrm>
            <a:custGeom>
              <a:avLst/>
              <a:gdLst>
                <a:gd name="T0" fmla="*/ 42 w 144"/>
                <a:gd name="T1" fmla="*/ 325 h 386"/>
                <a:gd name="T2" fmla="*/ 41 w 144"/>
                <a:gd name="T3" fmla="*/ 320 h 386"/>
                <a:gd name="T4" fmla="*/ 41 w 144"/>
                <a:gd name="T5" fmla="*/ 313 h 386"/>
                <a:gd name="T6" fmla="*/ 41 w 144"/>
                <a:gd name="T7" fmla="*/ 301 h 386"/>
                <a:gd name="T8" fmla="*/ 42 w 144"/>
                <a:gd name="T9" fmla="*/ 285 h 386"/>
                <a:gd name="T10" fmla="*/ 42 w 144"/>
                <a:gd name="T11" fmla="*/ 266 h 386"/>
                <a:gd name="T12" fmla="*/ 44 w 144"/>
                <a:gd name="T13" fmla="*/ 245 h 386"/>
                <a:gd name="T14" fmla="*/ 46 w 144"/>
                <a:gd name="T15" fmla="*/ 221 h 386"/>
                <a:gd name="T16" fmla="*/ 51 w 144"/>
                <a:gd name="T17" fmla="*/ 197 h 386"/>
                <a:gd name="T18" fmla="*/ 55 w 144"/>
                <a:gd name="T19" fmla="*/ 172 h 386"/>
                <a:gd name="T20" fmla="*/ 60 w 144"/>
                <a:gd name="T21" fmla="*/ 147 h 386"/>
                <a:gd name="T22" fmla="*/ 67 w 144"/>
                <a:gd name="T23" fmla="*/ 123 h 386"/>
                <a:gd name="T24" fmla="*/ 79 w 144"/>
                <a:gd name="T25" fmla="*/ 101 h 386"/>
                <a:gd name="T26" fmla="*/ 90 w 144"/>
                <a:gd name="T27" fmla="*/ 80 h 386"/>
                <a:gd name="T28" fmla="*/ 104 w 144"/>
                <a:gd name="T29" fmla="*/ 63 h 386"/>
                <a:gd name="T30" fmla="*/ 119 w 144"/>
                <a:gd name="T31" fmla="*/ 47 h 386"/>
                <a:gd name="T32" fmla="*/ 137 w 144"/>
                <a:gd name="T33" fmla="*/ 38 h 386"/>
                <a:gd name="T34" fmla="*/ 144 w 144"/>
                <a:gd name="T35" fmla="*/ 11 h 386"/>
                <a:gd name="T36" fmla="*/ 102 w 144"/>
                <a:gd name="T37" fmla="*/ 0 h 386"/>
                <a:gd name="T38" fmla="*/ 100 w 144"/>
                <a:gd name="T39" fmla="*/ 0 h 386"/>
                <a:gd name="T40" fmla="*/ 95 w 144"/>
                <a:gd name="T41" fmla="*/ 2 h 386"/>
                <a:gd name="T42" fmla="*/ 90 w 144"/>
                <a:gd name="T43" fmla="*/ 8 h 386"/>
                <a:gd name="T44" fmla="*/ 81 w 144"/>
                <a:gd name="T45" fmla="*/ 16 h 386"/>
                <a:gd name="T46" fmla="*/ 70 w 144"/>
                <a:gd name="T47" fmla="*/ 28 h 386"/>
                <a:gd name="T48" fmla="*/ 60 w 144"/>
                <a:gd name="T49" fmla="*/ 42 h 386"/>
                <a:gd name="T50" fmla="*/ 49 w 144"/>
                <a:gd name="T51" fmla="*/ 59 h 386"/>
                <a:gd name="T52" fmla="*/ 39 w 144"/>
                <a:gd name="T53" fmla="*/ 80 h 386"/>
                <a:gd name="T54" fmla="*/ 28 w 144"/>
                <a:gd name="T55" fmla="*/ 102 h 386"/>
                <a:gd name="T56" fmla="*/ 18 w 144"/>
                <a:gd name="T57" fmla="*/ 129 h 386"/>
                <a:gd name="T58" fmla="*/ 10 w 144"/>
                <a:gd name="T59" fmla="*/ 159 h 386"/>
                <a:gd name="T60" fmla="*/ 4 w 144"/>
                <a:gd name="T61" fmla="*/ 194 h 386"/>
                <a:gd name="T62" fmla="*/ 0 w 144"/>
                <a:gd name="T63" fmla="*/ 234 h 386"/>
                <a:gd name="T64" fmla="*/ 0 w 144"/>
                <a:gd name="T65" fmla="*/ 277 h 386"/>
                <a:gd name="T66" fmla="*/ 3 w 144"/>
                <a:gd name="T67" fmla="*/ 325 h 386"/>
                <a:gd name="T68" fmla="*/ 10 w 144"/>
                <a:gd name="T69" fmla="*/ 378 h 386"/>
                <a:gd name="T70" fmla="*/ 11 w 144"/>
                <a:gd name="T71" fmla="*/ 383 h 386"/>
                <a:gd name="T72" fmla="*/ 13 w 144"/>
                <a:gd name="T73" fmla="*/ 386 h 386"/>
                <a:gd name="T74" fmla="*/ 16 w 144"/>
                <a:gd name="T75" fmla="*/ 386 h 386"/>
                <a:gd name="T76" fmla="*/ 18 w 144"/>
                <a:gd name="T77" fmla="*/ 386 h 386"/>
                <a:gd name="T78" fmla="*/ 20 w 144"/>
                <a:gd name="T79" fmla="*/ 382 h 386"/>
                <a:gd name="T80" fmla="*/ 23 w 144"/>
                <a:gd name="T81" fmla="*/ 378 h 386"/>
                <a:gd name="T82" fmla="*/ 25 w 144"/>
                <a:gd name="T83" fmla="*/ 371 h 386"/>
                <a:gd name="T84" fmla="*/ 28 w 144"/>
                <a:gd name="T85" fmla="*/ 365 h 386"/>
                <a:gd name="T86" fmla="*/ 30 w 144"/>
                <a:gd name="T87" fmla="*/ 358 h 386"/>
                <a:gd name="T88" fmla="*/ 32 w 144"/>
                <a:gd name="T89" fmla="*/ 351 h 386"/>
                <a:gd name="T90" fmla="*/ 35 w 144"/>
                <a:gd name="T91" fmla="*/ 343 h 386"/>
                <a:gd name="T92" fmla="*/ 38 w 144"/>
                <a:gd name="T93" fmla="*/ 337 h 386"/>
                <a:gd name="T94" fmla="*/ 38 w 144"/>
                <a:gd name="T95" fmla="*/ 332 h 386"/>
                <a:gd name="T96" fmla="*/ 39 w 144"/>
                <a:gd name="T97" fmla="*/ 327 h 386"/>
                <a:gd name="T98" fmla="*/ 41 w 144"/>
                <a:gd name="T99" fmla="*/ 325 h 386"/>
                <a:gd name="T100" fmla="*/ 42 w 144"/>
                <a:gd name="T101" fmla="*/ 325 h 386"/>
                <a:gd name="T102" fmla="*/ 42 w 144"/>
                <a:gd name="T103" fmla="*/ 325 h 38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44"/>
                <a:gd name="T157" fmla="*/ 0 h 386"/>
                <a:gd name="T158" fmla="*/ 144 w 144"/>
                <a:gd name="T159" fmla="*/ 386 h 38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44" h="386">
                  <a:moveTo>
                    <a:pt x="42" y="325"/>
                  </a:moveTo>
                  <a:lnTo>
                    <a:pt x="41" y="320"/>
                  </a:lnTo>
                  <a:lnTo>
                    <a:pt x="41" y="313"/>
                  </a:lnTo>
                  <a:lnTo>
                    <a:pt x="41" y="301"/>
                  </a:lnTo>
                  <a:lnTo>
                    <a:pt x="42" y="285"/>
                  </a:lnTo>
                  <a:lnTo>
                    <a:pt x="42" y="266"/>
                  </a:lnTo>
                  <a:lnTo>
                    <a:pt x="44" y="245"/>
                  </a:lnTo>
                  <a:lnTo>
                    <a:pt x="46" y="221"/>
                  </a:lnTo>
                  <a:lnTo>
                    <a:pt x="51" y="197"/>
                  </a:lnTo>
                  <a:lnTo>
                    <a:pt x="55" y="172"/>
                  </a:lnTo>
                  <a:lnTo>
                    <a:pt x="60" y="147"/>
                  </a:lnTo>
                  <a:lnTo>
                    <a:pt x="67" y="123"/>
                  </a:lnTo>
                  <a:lnTo>
                    <a:pt x="79" y="101"/>
                  </a:lnTo>
                  <a:lnTo>
                    <a:pt x="90" y="80"/>
                  </a:lnTo>
                  <a:lnTo>
                    <a:pt x="104" y="63"/>
                  </a:lnTo>
                  <a:lnTo>
                    <a:pt x="119" y="47"/>
                  </a:lnTo>
                  <a:lnTo>
                    <a:pt x="137" y="38"/>
                  </a:lnTo>
                  <a:lnTo>
                    <a:pt x="144" y="11"/>
                  </a:lnTo>
                  <a:lnTo>
                    <a:pt x="102" y="0"/>
                  </a:lnTo>
                  <a:lnTo>
                    <a:pt x="100" y="0"/>
                  </a:lnTo>
                  <a:lnTo>
                    <a:pt x="95" y="2"/>
                  </a:lnTo>
                  <a:lnTo>
                    <a:pt x="90" y="8"/>
                  </a:lnTo>
                  <a:lnTo>
                    <a:pt x="81" y="16"/>
                  </a:lnTo>
                  <a:lnTo>
                    <a:pt x="70" y="28"/>
                  </a:lnTo>
                  <a:lnTo>
                    <a:pt x="60" y="42"/>
                  </a:lnTo>
                  <a:lnTo>
                    <a:pt x="49" y="59"/>
                  </a:lnTo>
                  <a:lnTo>
                    <a:pt x="39" y="80"/>
                  </a:lnTo>
                  <a:lnTo>
                    <a:pt x="28" y="102"/>
                  </a:lnTo>
                  <a:lnTo>
                    <a:pt x="18" y="129"/>
                  </a:lnTo>
                  <a:lnTo>
                    <a:pt x="10" y="159"/>
                  </a:lnTo>
                  <a:lnTo>
                    <a:pt x="4" y="194"/>
                  </a:lnTo>
                  <a:lnTo>
                    <a:pt x="0" y="234"/>
                  </a:lnTo>
                  <a:lnTo>
                    <a:pt x="0" y="277"/>
                  </a:lnTo>
                  <a:lnTo>
                    <a:pt x="3" y="325"/>
                  </a:lnTo>
                  <a:lnTo>
                    <a:pt x="10" y="378"/>
                  </a:lnTo>
                  <a:lnTo>
                    <a:pt x="11" y="383"/>
                  </a:lnTo>
                  <a:lnTo>
                    <a:pt x="13" y="386"/>
                  </a:lnTo>
                  <a:lnTo>
                    <a:pt x="16" y="386"/>
                  </a:lnTo>
                  <a:lnTo>
                    <a:pt x="18" y="386"/>
                  </a:lnTo>
                  <a:lnTo>
                    <a:pt x="20" y="382"/>
                  </a:lnTo>
                  <a:lnTo>
                    <a:pt x="23" y="378"/>
                  </a:lnTo>
                  <a:lnTo>
                    <a:pt x="25" y="371"/>
                  </a:lnTo>
                  <a:lnTo>
                    <a:pt x="28" y="365"/>
                  </a:lnTo>
                  <a:lnTo>
                    <a:pt x="30" y="358"/>
                  </a:lnTo>
                  <a:lnTo>
                    <a:pt x="32" y="351"/>
                  </a:lnTo>
                  <a:lnTo>
                    <a:pt x="35" y="343"/>
                  </a:lnTo>
                  <a:lnTo>
                    <a:pt x="38" y="337"/>
                  </a:lnTo>
                  <a:lnTo>
                    <a:pt x="38" y="332"/>
                  </a:lnTo>
                  <a:lnTo>
                    <a:pt x="39" y="327"/>
                  </a:lnTo>
                  <a:lnTo>
                    <a:pt x="41" y="325"/>
                  </a:lnTo>
                  <a:lnTo>
                    <a:pt x="42" y="3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23" name="Freeform 276"/>
            <p:cNvSpPr>
              <a:spLocks/>
            </p:cNvSpPr>
            <p:nvPr/>
          </p:nvSpPr>
          <p:spPr bwMode="auto">
            <a:xfrm>
              <a:off x="3110" y="1235"/>
              <a:ext cx="171" cy="1080"/>
            </a:xfrm>
            <a:custGeom>
              <a:avLst/>
              <a:gdLst>
                <a:gd name="T0" fmla="*/ 123 w 171"/>
                <a:gd name="T1" fmla="*/ 19 h 1080"/>
                <a:gd name="T2" fmla="*/ 120 w 171"/>
                <a:gd name="T3" fmla="*/ 25 h 1080"/>
                <a:gd name="T4" fmla="*/ 116 w 171"/>
                <a:gd name="T5" fmla="*/ 45 h 1080"/>
                <a:gd name="T6" fmla="*/ 111 w 171"/>
                <a:gd name="T7" fmla="*/ 77 h 1080"/>
                <a:gd name="T8" fmla="*/ 104 w 171"/>
                <a:gd name="T9" fmla="*/ 119 h 1080"/>
                <a:gd name="T10" fmla="*/ 94 w 171"/>
                <a:gd name="T11" fmla="*/ 171 h 1080"/>
                <a:gd name="T12" fmla="*/ 85 w 171"/>
                <a:gd name="T13" fmla="*/ 231 h 1080"/>
                <a:gd name="T14" fmla="*/ 74 w 171"/>
                <a:gd name="T15" fmla="*/ 300 h 1080"/>
                <a:gd name="T16" fmla="*/ 63 w 171"/>
                <a:gd name="T17" fmla="*/ 375 h 1080"/>
                <a:gd name="T18" fmla="*/ 52 w 171"/>
                <a:gd name="T19" fmla="*/ 455 h 1080"/>
                <a:gd name="T20" fmla="*/ 41 w 171"/>
                <a:gd name="T21" fmla="*/ 540 h 1080"/>
                <a:gd name="T22" fmla="*/ 31 w 171"/>
                <a:gd name="T23" fmla="*/ 627 h 1080"/>
                <a:gd name="T24" fmla="*/ 21 w 171"/>
                <a:gd name="T25" fmla="*/ 718 h 1080"/>
                <a:gd name="T26" fmla="*/ 13 w 171"/>
                <a:gd name="T27" fmla="*/ 809 h 1080"/>
                <a:gd name="T28" fmla="*/ 7 w 171"/>
                <a:gd name="T29" fmla="*/ 900 h 1080"/>
                <a:gd name="T30" fmla="*/ 1 w 171"/>
                <a:gd name="T31" fmla="*/ 990 h 1080"/>
                <a:gd name="T32" fmla="*/ 0 w 171"/>
                <a:gd name="T33" fmla="*/ 1080 h 1080"/>
                <a:gd name="T34" fmla="*/ 38 w 171"/>
                <a:gd name="T35" fmla="*/ 1080 h 1080"/>
                <a:gd name="T36" fmla="*/ 38 w 171"/>
                <a:gd name="T37" fmla="*/ 1073 h 1080"/>
                <a:gd name="T38" fmla="*/ 39 w 171"/>
                <a:gd name="T39" fmla="*/ 1053 h 1080"/>
                <a:gd name="T40" fmla="*/ 42 w 171"/>
                <a:gd name="T41" fmla="*/ 1022 h 1080"/>
                <a:gd name="T42" fmla="*/ 48 w 171"/>
                <a:gd name="T43" fmla="*/ 980 h 1080"/>
                <a:gd name="T44" fmla="*/ 52 w 171"/>
                <a:gd name="T45" fmla="*/ 928 h 1080"/>
                <a:gd name="T46" fmla="*/ 59 w 171"/>
                <a:gd name="T47" fmla="*/ 868 h 1080"/>
                <a:gd name="T48" fmla="*/ 66 w 171"/>
                <a:gd name="T49" fmla="*/ 801 h 1080"/>
                <a:gd name="T50" fmla="*/ 74 w 171"/>
                <a:gd name="T51" fmla="*/ 727 h 1080"/>
                <a:gd name="T52" fmla="*/ 83 w 171"/>
                <a:gd name="T53" fmla="*/ 645 h 1080"/>
                <a:gd name="T54" fmla="*/ 92 w 171"/>
                <a:gd name="T55" fmla="*/ 560 h 1080"/>
                <a:gd name="T56" fmla="*/ 104 w 171"/>
                <a:gd name="T57" fmla="*/ 470 h 1080"/>
                <a:gd name="T58" fmla="*/ 116 w 171"/>
                <a:gd name="T59" fmla="*/ 379 h 1080"/>
                <a:gd name="T60" fmla="*/ 129 w 171"/>
                <a:gd name="T61" fmla="*/ 284 h 1080"/>
                <a:gd name="T62" fmla="*/ 141 w 171"/>
                <a:gd name="T63" fmla="*/ 189 h 1080"/>
                <a:gd name="T64" fmla="*/ 155 w 171"/>
                <a:gd name="T65" fmla="*/ 94 h 1080"/>
                <a:gd name="T66" fmla="*/ 171 w 171"/>
                <a:gd name="T67" fmla="*/ 0 h 1080"/>
                <a:gd name="T68" fmla="*/ 123 w 171"/>
                <a:gd name="T69" fmla="*/ 19 h 1080"/>
                <a:gd name="T70" fmla="*/ 123 w 171"/>
                <a:gd name="T71" fmla="*/ 19 h 108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71"/>
                <a:gd name="T109" fmla="*/ 0 h 1080"/>
                <a:gd name="T110" fmla="*/ 171 w 171"/>
                <a:gd name="T111" fmla="*/ 1080 h 108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71" h="1080">
                  <a:moveTo>
                    <a:pt x="123" y="19"/>
                  </a:moveTo>
                  <a:lnTo>
                    <a:pt x="120" y="25"/>
                  </a:lnTo>
                  <a:lnTo>
                    <a:pt x="116" y="45"/>
                  </a:lnTo>
                  <a:lnTo>
                    <a:pt x="111" y="77"/>
                  </a:lnTo>
                  <a:lnTo>
                    <a:pt x="104" y="119"/>
                  </a:lnTo>
                  <a:lnTo>
                    <a:pt x="94" y="171"/>
                  </a:lnTo>
                  <a:lnTo>
                    <a:pt x="85" y="231"/>
                  </a:lnTo>
                  <a:lnTo>
                    <a:pt x="74" y="300"/>
                  </a:lnTo>
                  <a:lnTo>
                    <a:pt x="63" y="375"/>
                  </a:lnTo>
                  <a:lnTo>
                    <a:pt x="52" y="455"/>
                  </a:lnTo>
                  <a:lnTo>
                    <a:pt x="41" y="540"/>
                  </a:lnTo>
                  <a:lnTo>
                    <a:pt x="31" y="627"/>
                  </a:lnTo>
                  <a:lnTo>
                    <a:pt x="21" y="718"/>
                  </a:lnTo>
                  <a:lnTo>
                    <a:pt x="13" y="809"/>
                  </a:lnTo>
                  <a:lnTo>
                    <a:pt x="7" y="900"/>
                  </a:lnTo>
                  <a:lnTo>
                    <a:pt x="1" y="990"/>
                  </a:lnTo>
                  <a:lnTo>
                    <a:pt x="0" y="1080"/>
                  </a:lnTo>
                  <a:lnTo>
                    <a:pt x="38" y="1080"/>
                  </a:lnTo>
                  <a:lnTo>
                    <a:pt x="38" y="1073"/>
                  </a:lnTo>
                  <a:lnTo>
                    <a:pt x="39" y="1053"/>
                  </a:lnTo>
                  <a:lnTo>
                    <a:pt x="42" y="1022"/>
                  </a:lnTo>
                  <a:lnTo>
                    <a:pt x="48" y="980"/>
                  </a:lnTo>
                  <a:lnTo>
                    <a:pt x="52" y="928"/>
                  </a:lnTo>
                  <a:lnTo>
                    <a:pt x="59" y="868"/>
                  </a:lnTo>
                  <a:lnTo>
                    <a:pt x="66" y="801"/>
                  </a:lnTo>
                  <a:lnTo>
                    <a:pt x="74" y="727"/>
                  </a:lnTo>
                  <a:lnTo>
                    <a:pt x="83" y="645"/>
                  </a:lnTo>
                  <a:lnTo>
                    <a:pt x="92" y="560"/>
                  </a:lnTo>
                  <a:lnTo>
                    <a:pt x="104" y="470"/>
                  </a:lnTo>
                  <a:lnTo>
                    <a:pt x="116" y="379"/>
                  </a:lnTo>
                  <a:lnTo>
                    <a:pt x="129" y="284"/>
                  </a:lnTo>
                  <a:lnTo>
                    <a:pt x="141" y="189"/>
                  </a:lnTo>
                  <a:lnTo>
                    <a:pt x="155" y="94"/>
                  </a:lnTo>
                  <a:lnTo>
                    <a:pt x="171" y="0"/>
                  </a:lnTo>
                  <a:lnTo>
                    <a:pt x="123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24" name="Freeform 278"/>
            <p:cNvSpPr>
              <a:spLocks/>
            </p:cNvSpPr>
            <p:nvPr/>
          </p:nvSpPr>
          <p:spPr bwMode="auto">
            <a:xfrm>
              <a:off x="2744" y="2505"/>
              <a:ext cx="41" cy="557"/>
            </a:xfrm>
            <a:custGeom>
              <a:avLst/>
              <a:gdLst>
                <a:gd name="T0" fmla="*/ 24 w 41"/>
                <a:gd name="T1" fmla="*/ 553 h 557"/>
                <a:gd name="T2" fmla="*/ 30 w 41"/>
                <a:gd name="T3" fmla="*/ 545 h 557"/>
                <a:gd name="T4" fmla="*/ 41 w 41"/>
                <a:gd name="T5" fmla="*/ 515 h 557"/>
                <a:gd name="T6" fmla="*/ 41 w 41"/>
                <a:gd name="T7" fmla="*/ 507 h 557"/>
                <a:gd name="T8" fmla="*/ 30 w 41"/>
                <a:gd name="T9" fmla="*/ 478 h 557"/>
                <a:gd name="T10" fmla="*/ 35 w 41"/>
                <a:gd name="T11" fmla="*/ 459 h 557"/>
                <a:gd name="T12" fmla="*/ 33 w 41"/>
                <a:gd name="T13" fmla="*/ 441 h 557"/>
                <a:gd name="T14" fmla="*/ 41 w 41"/>
                <a:gd name="T15" fmla="*/ 412 h 557"/>
                <a:gd name="T16" fmla="*/ 38 w 41"/>
                <a:gd name="T17" fmla="*/ 384 h 557"/>
                <a:gd name="T18" fmla="*/ 40 w 41"/>
                <a:gd name="T19" fmla="*/ 361 h 557"/>
                <a:gd name="T20" fmla="*/ 30 w 41"/>
                <a:gd name="T21" fmla="*/ 346 h 557"/>
                <a:gd name="T22" fmla="*/ 28 w 41"/>
                <a:gd name="T23" fmla="*/ 312 h 557"/>
                <a:gd name="T24" fmla="*/ 30 w 41"/>
                <a:gd name="T25" fmla="*/ 280 h 557"/>
                <a:gd name="T26" fmla="*/ 30 w 41"/>
                <a:gd name="T27" fmla="*/ 263 h 557"/>
                <a:gd name="T28" fmla="*/ 28 w 41"/>
                <a:gd name="T29" fmla="*/ 242 h 557"/>
                <a:gd name="T30" fmla="*/ 30 w 41"/>
                <a:gd name="T31" fmla="*/ 214 h 557"/>
                <a:gd name="T32" fmla="*/ 30 w 41"/>
                <a:gd name="T33" fmla="*/ 183 h 557"/>
                <a:gd name="T34" fmla="*/ 30 w 41"/>
                <a:gd name="T35" fmla="*/ 169 h 557"/>
                <a:gd name="T36" fmla="*/ 27 w 41"/>
                <a:gd name="T37" fmla="*/ 137 h 557"/>
                <a:gd name="T38" fmla="*/ 24 w 41"/>
                <a:gd name="T39" fmla="*/ 122 h 557"/>
                <a:gd name="T40" fmla="*/ 27 w 41"/>
                <a:gd name="T41" fmla="*/ 97 h 557"/>
                <a:gd name="T42" fmla="*/ 27 w 41"/>
                <a:gd name="T43" fmla="*/ 78 h 557"/>
                <a:gd name="T44" fmla="*/ 30 w 41"/>
                <a:gd name="T45" fmla="*/ 46 h 557"/>
                <a:gd name="T46" fmla="*/ 20 w 41"/>
                <a:gd name="T47" fmla="*/ 27 h 557"/>
                <a:gd name="T48" fmla="*/ 23 w 41"/>
                <a:gd name="T49" fmla="*/ 11 h 557"/>
                <a:gd name="T50" fmla="*/ 13 w 41"/>
                <a:gd name="T51" fmla="*/ 7 h 557"/>
                <a:gd name="T52" fmla="*/ 7 w 41"/>
                <a:gd name="T53" fmla="*/ 21 h 557"/>
                <a:gd name="T54" fmla="*/ 7 w 41"/>
                <a:gd name="T55" fmla="*/ 38 h 557"/>
                <a:gd name="T56" fmla="*/ 9 w 41"/>
                <a:gd name="T57" fmla="*/ 56 h 557"/>
                <a:gd name="T58" fmla="*/ 6 w 41"/>
                <a:gd name="T59" fmla="*/ 76 h 557"/>
                <a:gd name="T60" fmla="*/ 13 w 41"/>
                <a:gd name="T61" fmla="*/ 92 h 557"/>
                <a:gd name="T62" fmla="*/ 2 w 41"/>
                <a:gd name="T63" fmla="*/ 112 h 557"/>
                <a:gd name="T64" fmla="*/ 3 w 41"/>
                <a:gd name="T65" fmla="*/ 119 h 557"/>
                <a:gd name="T66" fmla="*/ 10 w 41"/>
                <a:gd name="T67" fmla="*/ 141 h 557"/>
                <a:gd name="T68" fmla="*/ 2 w 41"/>
                <a:gd name="T69" fmla="*/ 155 h 557"/>
                <a:gd name="T70" fmla="*/ 14 w 41"/>
                <a:gd name="T71" fmla="*/ 188 h 557"/>
                <a:gd name="T72" fmla="*/ 6 w 41"/>
                <a:gd name="T73" fmla="*/ 199 h 557"/>
                <a:gd name="T74" fmla="*/ 6 w 41"/>
                <a:gd name="T75" fmla="*/ 224 h 557"/>
                <a:gd name="T76" fmla="*/ 19 w 41"/>
                <a:gd name="T77" fmla="*/ 249 h 557"/>
                <a:gd name="T78" fmla="*/ 13 w 41"/>
                <a:gd name="T79" fmla="*/ 259 h 557"/>
                <a:gd name="T80" fmla="*/ 19 w 41"/>
                <a:gd name="T81" fmla="*/ 291 h 557"/>
                <a:gd name="T82" fmla="*/ 10 w 41"/>
                <a:gd name="T83" fmla="*/ 318 h 557"/>
                <a:gd name="T84" fmla="*/ 13 w 41"/>
                <a:gd name="T85" fmla="*/ 346 h 557"/>
                <a:gd name="T86" fmla="*/ 14 w 41"/>
                <a:gd name="T87" fmla="*/ 368 h 557"/>
                <a:gd name="T88" fmla="*/ 14 w 41"/>
                <a:gd name="T89" fmla="*/ 389 h 557"/>
                <a:gd name="T90" fmla="*/ 20 w 41"/>
                <a:gd name="T91" fmla="*/ 424 h 557"/>
                <a:gd name="T92" fmla="*/ 20 w 41"/>
                <a:gd name="T93" fmla="*/ 441 h 557"/>
                <a:gd name="T94" fmla="*/ 19 w 41"/>
                <a:gd name="T95" fmla="*/ 457 h 557"/>
                <a:gd name="T96" fmla="*/ 13 w 41"/>
                <a:gd name="T97" fmla="*/ 478 h 557"/>
                <a:gd name="T98" fmla="*/ 13 w 41"/>
                <a:gd name="T99" fmla="*/ 486 h 557"/>
                <a:gd name="T100" fmla="*/ 13 w 41"/>
                <a:gd name="T101" fmla="*/ 518 h 557"/>
                <a:gd name="T102" fmla="*/ 14 w 41"/>
                <a:gd name="T103" fmla="*/ 524 h 557"/>
                <a:gd name="T104" fmla="*/ 13 w 41"/>
                <a:gd name="T105" fmla="*/ 546 h 55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1"/>
                <a:gd name="T160" fmla="*/ 0 h 557"/>
                <a:gd name="T161" fmla="*/ 41 w 41"/>
                <a:gd name="T162" fmla="*/ 557 h 557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1" h="557">
                  <a:moveTo>
                    <a:pt x="19" y="555"/>
                  </a:moveTo>
                  <a:lnTo>
                    <a:pt x="24" y="557"/>
                  </a:lnTo>
                  <a:lnTo>
                    <a:pt x="24" y="553"/>
                  </a:lnTo>
                  <a:lnTo>
                    <a:pt x="34" y="557"/>
                  </a:lnTo>
                  <a:lnTo>
                    <a:pt x="38" y="549"/>
                  </a:lnTo>
                  <a:lnTo>
                    <a:pt x="30" y="545"/>
                  </a:lnTo>
                  <a:lnTo>
                    <a:pt x="34" y="534"/>
                  </a:lnTo>
                  <a:lnTo>
                    <a:pt x="41" y="528"/>
                  </a:lnTo>
                  <a:lnTo>
                    <a:pt x="41" y="515"/>
                  </a:lnTo>
                  <a:lnTo>
                    <a:pt x="37" y="515"/>
                  </a:lnTo>
                  <a:lnTo>
                    <a:pt x="35" y="507"/>
                  </a:lnTo>
                  <a:lnTo>
                    <a:pt x="41" y="507"/>
                  </a:lnTo>
                  <a:lnTo>
                    <a:pt x="41" y="487"/>
                  </a:lnTo>
                  <a:lnTo>
                    <a:pt x="35" y="490"/>
                  </a:lnTo>
                  <a:lnTo>
                    <a:pt x="30" y="478"/>
                  </a:lnTo>
                  <a:lnTo>
                    <a:pt x="40" y="478"/>
                  </a:lnTo>
                  <a:lnTo>
                    <a:pt x="38" y="468"/>
                  </a:lnTo>
                  <a:lnTo>
                    <a:pt x="35" y="459"/>
                  </a:lnTo>
                  <a:lnTo>
                    <a:pt x="41" y="457"/>
                  </a:lnTo>
                  <a:lnTo>
                    <a:pt x="38" y="441"/>
                  </a:lnTo>
                  <a:lnTo>
                    <a:pt x="33" y="441"/>
                  </a:lnTo>
                  <a:lnTo>
                    <a:pt x="33" y="421"/>
                  </a:lnTo>
                  <a:lnTo>
                    <a:pt x="38" y="430"/>
                  </a:lnTo>
                  <a:lnTo>
                    <a:pt x="41" y="412"/>
                  </a:lnTo>
                  <a:lnTo>
                    <a:pt x="30" y="407"/>
                  </a:lnTo>
                  <a:lnTo>
                    <a:pt x="38" y="395"/>
                  </a:lnTo>
                  <a:lnTo>
                    <a:pt x="38" y="384"/>
                  </a:lnTo>
                  <a:lnTo>
                    <a:pt x="30" y="374"/>
                  </a:lnTo>
                  <a:lnTo>
                    <a:pt x="38" y="371"/>
                  </a:lnTo>
                  <a:lnTo>
                    <a:pt x="40" y="361"/>
                  </a:lnTo>
                  <a:lnTo>
                    <a:pt x="30" y="361"/>
                  </a:lnTo>
                  <a:lnTo>
                    <a:pt x="37" y="353"/>
                  </a:lnTo>
                  <a:lnTo>
                    <a:pt x="30" y="346"/>
                  </a:lnTo>
                  <a:lnTo>
                    <a:pt x="40" y="337"/>
                  </a:lnTo>
                  <a:lnTo>
                    <a:pt x="38" y="307"/>
                  </a:lnTo>
                  <a:lnTo>
                    <a:pt x="28" y="312"/>
                  </a:lnTo>
                  <a:lnTo>
                    <a:pt x="27" y="298"/>
                  </a:lnTo>
                  <a:lnTo>
                    <a:pt x="34" y="298"/>
                  </a:lnTo>
                  <a:lnTo>
                    <a:pt x="30" y="280"/>
                  </a:lnTo>
                  <a:lnTo>
                    <a:pt x="37" y="280"/>
                  </a:lnTo>
                  <a:lnTo>
                    <a:pt x="38" y="260"/>
                  </a:lnTo>
                  <a:lnTo>
                    <a:pt x="30" y="263"/>
                  </a:lnTo>
                  <a:lnTo>
                    <a:pt x="27" y="252"/>
                  </a:lnTo>
                  <a:lnTo>
                    <a:pt x="34" y="252"/>
                  </a:lnTo>
                  <a:lnTo>
                    <a:pt x="28" y="242"/>
                  </a:lnTo>
                  <a:lnTo>
                    <a:pt x="37" y="230"/>
                  </a:lnTo>
                  <a:lnTo>
                    <a:pt x="35" y="207"/>
                  </a:lnTo>
                  <a:lnTo>
                    <a:pt x="30" y="214"/>
                  </a:lnTo>
                  <a:lnTo>
                    <a:pt x="24" y="204"/>
                  </a:lnTo>
                  <a:lnTo>
                    <a:pt x="33" y="200"/>
                  </a:lnTo>
                  <a:lnTo>
                    <a:pt x="30" y="183"/>
                  </a:lnTo>
                  <a:lnTo>
                    <a:pt x="35" y="182"/>
                  </a:lnTo>
                  <a:lnTo>
                    <a:pt x="34" y="164"/>
                  </a:lnTo>
                  <a:lnTo>
                    <a:pt x="30" y="169"/>
                  </a:lnTo>
                  <a:lnTo>
                    <a:pt x="27" y="151"/>
                  </a:lnTo>
                  <a:lnTo>
                    <a:pt x="33" y="150"/>
                  </a:lnTo>
                  <a:lnTo>
                    <a:pt x="27" y="137"/>
                  </a:lnTo>
                  <a:lnTo>
                    <a:pt x="33" y="134"/>
                  </a:lnTo>
                  <a:lnTo>
                    <a:pt x="33" y="119"/>
                  </a:lnTo>
                  <a:lnTo>
                    <a:pt x="24" y="122"/>
                  </a:lnTo>
                  <a:lnTo>
                    <a:pt x="23" y="108"/>
                  </a:lnTo>
                  <a:lnTo>
                    <a:pt x="33" y="108"/>
                  </a:lnTo>
                  <a:lnTo>
                    <a:pt x="27" y="97"/>
                  </a:lnTo>
                  <a:lnTo>
                    <a:pt x="33" y="95"/>
                  </a:lnTo>
                  <a:lnTo>
                    <a:pt x="34" y="71"/>
                  </a:lnTo>
                  <a:lnTo>
                    <a:pt x="27" y="78"/>
                  </a:lnTo>
                  <a:lnTo>
                    <a:pt x="23" y="59"/>
                  </a:lnTo>
                  <a:lnTo>
                    <a:pt x="30" y="60"/>
                  </a:lnTo>
                  <a:lnTo>
                    <a:pt x="30" y="46"/>
                  </a:lnTo>
                  <a:lnTo>
                    <a:pt x="23" y="49"/>
                  </a:lnTo>
                  <a:lnTo>
                    <a:pt x="28" y="36"/>
                  </a:lnTo>
                  <a:lnTo>
                    <a:pt x="20" y="27"/>
                  </a:lnTo>
                  <a:lnTo>
                    <a:pt x="30" y="27"/>
                  </a:lnTo>
                  <a:lnTo>
                    <a:pt x="30" y="7"/>
                  </a:lnTo>
                  <a:lnTo>
                    <a:pt x="23" y="11"/>
                  </a:lnTo>
                  <a:lnTo>
                    <a:pt x="24" y="0"/>
                  </a:lnTo>
                  <a:lnTo>
                    <a:pt x="7" y="0"/>
                  </a:lnTo>
                  <a:lnTo>
                    <a:pt x="13" y="7"/>
                  </a:lnTo>
                  <a:lnTo>
                    <a:pt x="3" y="7"/>
                  </a:lnTo>
                  <a:lnTo>
                    <a:pt x="0" y="22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" y="28"/>
                  </a:lnTo>
                  <a:lnTo>
                    <a:pt x="7" y="38"/>
                  </a:lnTo>
                  <a:lnTo>
                    <a:pt x="2" y="39"/>
                  </a:lnTo>
                  <a:lnTo>
                    <a:pt x="0" y="59"/>
                  </a:lnTo>
                  <a:lnTo>
                    <a:pt x="9" y="56"/>
                  </a:lnTo>
                  <a:lnTo>
                    <a:pt x="13" y="66"/>
                  </a:lnTo>
                  <a:lnTo>
                    <a:pt x="2" y="64"/>
                  </a:lnTo>
                  <a:lnTo>
                    <a:pt x="6" y="76"/>
                  </a:lnTo>
                  <a:lnTo>
                    <a:pt x="0" y="78"/>
                  </a:lnTo>
                  <a:lnTo>
                    <a:pt x="0" y="92"/>
                  </a:lnTo>
                  <a:lnTo>
                    <a:pt x="13" y="92"/>
                  </a:lnTo>
                  <a:lnTo>
                    <a:pt x="13" y="99"/>
                  </a:lnTo>
                  <a:lnTo>
                    <a:pt x="5" y="99"/>
                  </a:lnTo>
                  <a:lnTo>
                    <a:pt x="2" y="112"/>
                  </a:lnTo>
                  <a:lnTo>
                    <a:pt x="9" y="113"/>
                  </a:lnTo>
                  <a:lnTo>
                    <a:pt x="9" y="119"/>
                  </a:lnTo>
                  <a:lnTo>
                    <a:pt x="3" y="119"/>
                  </a:lnTo>
                  <a:lnTo>
                    <a:pt x="3" y="130"/>
                  </a:lnTo>
                  <a:lnTo>
                    <a:pt x="13" y="136"/>
                  </a:lnTo>
                  <a:lnTo>
                    <a:pt x="10" y="141"/>
                  </a:lnTo>
                  <a:lnTo>
                    <a:pt x="6" y="141"/>
                  </a:lnTo>
                  <a:lnTo>
                    <a:pt x="9" y="155"/>
                  </a:lnTo>
                  <a:lnTo>
                    <a:pt x="2" y="155"/>
                  </a:lnTo>
                  <a:lnTo>
                    <a:pt x="2" y="182"/>
                  </a:lnTo>
                  <a:lnTo>
                    <a:pt x="13" y="169"/>
                  </a:lnTo>
                  <a:lnTo>
                    <a:pt x="14" y="188"/>
                  </a:lnTo>
                  <a:lnTo>
                    <a:pt x="9" y="188"/>
                  </a:lnTo>
                  <a:lnTo>
                    <a:pt x="13" y="199"/>
                  </a:lnTo>
                  <a:lnTo>
                    <a:pt x="6" y="199"/>
                  </a:lnTo>
                  <a:lnTo>
                    <a:pt x="3" y="213"/>
                  </a:lnTo>
                  <a:lnTo>
                    <a:pt x="13" y="221"/>
                  </a:lnTo>
                  <a:lnTo>
                    <a:pt x="6" y="224"/>
                  </a:lnTo>
                  <a:lnTo>
                    <a:pt x="5" y="242"/>
                  </a:lnTo>
                  <a:lnTo>
                    <a:pt x="19" y="238"/>
                  </a:lnTo>
                  <a:lnTo>
                    <a:pt x="19" y="249"/>
                  </a:lnTo>
                  <a:lnTo>
                    <a:pt x="13" y="248"/>
                  </a:lnTo>
                  <a:lnTo>
                    <a:pt x="7" y="258"/>
                  </a:lnTo>
                  <a:lnTo>
                    <a:pt x="13" y="259"/>
                  </a:lnTo>
                  <a:lnTo>
                    <a:pt x="6" y="266"/>
                  </a:lnTo>
                  <a:lnTo>
                    <a:pt x="10" y="291"/>
                  </a:lnTo>
                  <a:lnTo>
                    <a:pt x="19" y="291"/>
                  </a:lnTo>
                  <a:lnTo>
                    <a:pt x="19" y="307"/>
                  </a:lnTo>
                  <a:lnTo>
                    <a:pt x="14" y="302"/>
                  </a:lnTo>
                  <a:lnTo>
                    <a:pt x="10" y="318"/>
                  </a:lnTo>
                  <a:lnTo>
                    <a:pt x="14" y="322"/>
                  </a:lnTo>
                  <a:lnTo>
                    <a:pt x="10" y="328"/>
                  </a:lnTo>
                  <a:lnTo>
                    <a:pt x="13" y="346"/>
                  </a:lnTo>
                  <a:lnTo>
                    <a:pt x="7" y="347"/>
                  </a:lnTo>
                  <a:lnTo>
                    <a:pt x="5" y="368"/>
                  </a:lnTo>
                  <a:lnTo>
                    <a:pt x="14" y="368"/>
                  </a:lnTo>
                  <a:lnTo>
                    <a:pt x="19" y="379"/>
                  </a:lnTo>
                  <a:lnTo>
                    <a:pt x="13" y="379"/>
                  </a:lnTo>
                  <a:lnTo>
                    <a:pt x="14" y="389"/>
                  </a:lnTo>
                  <a:lnTo>
                    <a:pt x="9" y="389"/>
                  </a:lnTo>
                  <a:lnTo>
                    <a:pt x="7" y="431"/>
                  </a:lnTo>
                  <a:lnTo>
                    <a:pt x="20" y="424"/>
                  </a:lnTo>
                  <a:lnTo>
                    <a:pt x="20" y="430"/>
                  </a:lnTo>
                  <a:lnTo>
                    <a:pt x="14" y="435"/>
                  </a:lnTo>
                  <a:lnTo>
                    <a:pt x="20" y="441"/>
                  </a:lnTo>
                  <a:lnTo>
                    <a:pt x="13" y="445"/>
                  </a:lnTo>
                  <a:lnTo>
                    <a:pt x="13" y="454"/>
                  </a:lnTo>
                  <a:lnTo>
                    <a:pt x="19" y="457"/>
                  </a:lnTo>
                  <a:lnTo>
                    <a:pt x="19" y="462"/>
                  </a:lnTo>
                  <a:lnTo>
                    <a:pt x="13" y="462"/>
                  </a:lnTo>
                  <a:lnTo>
                    <a:pt x="13" y="478"/>
                  </a:lnTo>
                  <a:lnTo>
                    <a:pt x="20" y="478"/>
                  </a:lnTo>
                  <a:lnTo>
                    <a:pt x="23" y="486"/>
                  </a:lnTo>
                  <a:lnTo>
                    <a:pt x="13" y="486"/>
                  </a:lnTo>
                  <a:lnTo>
                    <a:pt x="19" y="493"/>
                  </a:lnTo>
                  <a:lnTo>
                    <a:pt x="10" y="496"/>
                  </a:lnTo>
                  <a:lnTo>
                    <a:pt x="13" y="518"/>
                  </a:lnTo>
                  <a:lnTo>
                    <a:pt x="20" y="508"/>
                  </a:lnTo>
                  <a:lnTo>
                    <a:pt x="24" y="521"/>
                  </a:lnTo>
                  <a:lnTo>
                    <a:pt x="14" y="524"/>
                  </a:lnTo>
                  <a:lnTo>
                    <a:pt x="19" y="535"/>
                  </a:lnTo>
                  <a:lnTo>
                    <a:pt x="13" y="535"/>
                  </a:lnTo>
                  <a:lnTo>
                    <a:pt x="13" y="546"/>
                  </a:lnTo>
                  <a:lnTo>
                    <a:pt x="19" y="555"/>
                  </a:lnTo>
                  <a:close/>
                </a:path>
              </a:pathLst>
            </a:custGeom>
            <a:solidFill>
              <a:srgbClr val="A1ADA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25" name="Freeform 280"/>
            <p:cNvSpPr>
              <a:spLocks/>
            </p:cNvSpPr>
            <p:nvPr/>
          </p:nvSpPr>
          <p:spPr bwMode="auto">
            <a:xfrm>
              <a:off x="2457" y="2658"/>
              <a:ext cx="87" cy="33"/>
            </a:xfrm>
            <a:custGeom>
              <a:avLst/>
              <a:gdLst>
                <a:gd name="T0" fmla="*/ 41 w 87"/>
                <a:gd name="T1" fmla="*/ 29 h 33"/>
                <a:gd name="T2" fmla="*/ 34 w 87"/>
                <a:gd name="T3" fmla="*/ 26 h 33"/>
                <a:gd name="T4" fmla="*/ 37 w 87"/>
                <a:gd name="T5" fmla="*/ 23 h 33"/>
                <a:gd name="T6" fmla="*/ 33 w 87"/>
                <a:gd name="T7" fmla="*/ 19 h 33"/>
                <a:gd name="T8" fmla="*/ 30 w 87"/>
                <a:gd name="T9" fmla="*/ 23 h 33"/>
                <a:gd name="T10" fmla="*/ 20 w 87"/>
                <a:gd name="T11" fmla="*/ 19 h 33"/>
                <a:gd name="T12" fmla="*/ 26 w 87"/>
                <a:gd name="T13" fmla="*/ 15 h 33"/>
                <a:gd name="T14" fmla="*/ 21 w 87"/>
                <a:gd name="T15" fmla="*/ 11 h 33"/>
                <a:gd name="T16" fmla="*/ 20 w 87"/>
                <a:gd name="T17" fmla="*/ 16 h 33"/>
                <a:gd name="T18" fmla="*/ 17 w 87"/>
                <a:gd name="T19" fmla="*/ 11 h 33"/>
                <a:gd name="T20" fmla="*/ 13 w 87"/>
                <a:gd name="T21" fmla="*/ 12 h 33"/>
                <a:gd name="T22" fmla="*/ 0 w 87"/>
                <a:gd name="T23" fmla="*/ 5 h 33"/>
                <a:gd name="T24" fmla="*/ 5 w 87"/>
                <a:gd name="T25" fmla="*/ 4 h 33"/>
                <a:gd name="T26" fmla="*/ 0 w 87"/>
                <a:gd name="T27" fmla="*/ 0 h 33"/>
                <a:gd name="T28" fmla="*/ 13 w 87"/>
                <a:gd name="T29" fmla="*/ 0 h 33"/>
                <a:gd name="T30" fmla="*/ 13 w 87"/>
                <a:gd name="T31" fmla="*/ 2 h 33"/>
                <a:gd name="T32" fmla="*/ 20 w 87"/>
                <a:gd name="T33" fmla="*/ 1 h 33"/>
                <a:gd name="T34" fmla="*/ 27 w 87"/>
                <a:gd name="T35" fmla="*/ 0 h 33"/>
                <a:gd name="T36" fmla="*/ 33 w 87"/>
                <a:gd name="T37" fmla="*/ 0 h 33"/>
                <a:gd name="T38" fmla="*/ 30 w 87"/>
                <a:gd name="T39" fmla="*/ 4 h 33"/>
                <a:gd name="T40" fmla="*/ 35 w 87"/>
                <a:gd name="T41" fmla="*/ 5 h 33"/>
                <a:gd name="T42" fmla="*/ 35 w 87"/>
                <a:gd name="T43" fmla="*/ 2 h 33"/>
                <a:gd name="T44" fmla="*/ 41 w 87"/>
                <a:gd name="T45" fmla="*/ 5 h 33"/>
                <a:gd name="T46" fmla="*/ 41 w 87"/>
                <a:gd name="T47" fmla="*/ 0 h 33"/>
                <a:gd name="T48" fmla="*/ 51 w 87"/>
                <a:gd name="T49" fmla="*/ 4 h 33"/>
                <a:gd name="T50" fmla="*/ 47 w 87"/>
                <a:gd name="T51" fmla="*/ 7 h 33"/>
                <a:gd name="T52" fmla="*/ 55 w 87"/>
                <a:gd name="T53" fmla="*/ 8 h 33"/>
                <a:gd name="T54" fmla="*/ 52 w 87"/>
                <a:gd name="T55" fmla="*/ 12 h 33"/>
                <a:gd name="T56" fmla="*/ 62 w 87"/>
                <a:gd name="T57" fmla="*/ 11 h 33"/>
                <a:gd name="T58" fmla="*/ 68 w 87"/>
                <a:gd name="T59" fmla="*/ 15 h 33"/>
                <a:gd name="T60" fmla="*/ 62 w 87"/>
                <a:gd name="T61" fmla="*/ 16 h 33"/>
                <a:gd name="T62" fmla="*/ 65 w 87"/>
                <a:gd name="T63" fmla="*/ 19 h 33"/>
                <a:gd name="T64" fmla="*/ 69 w 87"/>
                <a:gd name="T65" fmla="*/ 18 h 33"/>
                <a:gd name="T66" fmla="*/ 73 w 87"/>
                <a:gd name="T67" fmla="*/ 23 h 33"/>
                <a:gd name="T68" fmla="*/ 76 w 87"/>
                <a:gd name="T69" fmla="*/ 19 h 33"/>
                <a:gd name="T70" fmla="*/ 83 w 87"/>
                <a:gd name="T71" fmla="*/ 23 h 33"/>
                <a:gd name="T72" fmla="*/ 79 w 87"/>
                <a:gd name="T73" fmla="*/ 25 h 33"/>
                <a:gd name="T74" fmla="*/ 87 w 87"/>
                <a:gd name="T75" fmla="*/ 30 h 33"/>
                <a:gd name="T76" fmla="*/ 83 w 87"/>
                <a:gd name="T77" fmla="*/ 33 h 33"/>
                <a:gd name="T78" fmla="*/ 79 w 87"/>
                <a:gd name="T79" fmla="*/ 29 h 33"/>
                <a:gd name="T80" fmla="*/ 76 w 87"/>
                <a:gd name="T81" fmla="*/ 33 h 33"/>
                <a:gd name="T82" fmla="*/ 65 w 87"/>
                <a:gd name="T83" fmla="*/ 33 h 33"/>
                <a:gd name="T84" fmla="*/ 65 w 87"/>
                <a:gd name="T85" fmla="*/ 29 h 33"/>
                <a:gd name="T86" fmla="*/ 59 w 87"/>
                <a:gd name="T87" fmla="*/ 25 h 33"/>
                <a:gd name="T88" fmla="*/ 59 w 87"/>
                <a:gd name="T89" fmla="*/ 30 h 33"/>
                <a:gd name="T90" fmla="*/ 55 w 87"/>
                <a:gd name="T91" fmla="*/ 30 h 33"/>
                <a:gd name="T92" fmla="*/ 52 w 87"/>
                <a:gd name="T93" fmla="*/ 25 h 33"/>
                <a:gd name="T94" fmla="*/ 47 w 87"/>
                <a:gd name="T95" fmla="*/ 30 h 33"/>
                <a:gd name="T96" fmla="*/ 45 w 87"/>
                <a:gd name="T97" fmla="*/ 25 h 33"/>
                <a:gd name="T98" fmla="*/ 41 w 87"/>
                <a:gd name="T99" fmla="*/ 29 h 33"/>
                <a:gd name="T100" fmla="*/ 41 w 87"/>
                <a:gd name="T101" fmla="*/ 29 h 3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7"/>
                <a:gd name="T154" fmla="*/ 0 h 33"/>
                <a:gd name="T155" fmla="*/ 87 w 87"/>
                <a:gd name="T156" fmla="*/ 33 h 3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7" h="33">
                  <a:moveTo>
                    <a:pt x="41" y="29"/>
                  </a:moveTo>
                  <a:lnTo>
                    <a:pt x="34" y="26"/>
                  </a:lnTo>
                  <a:lnTo>
                    <a:pt x="37" y="23"/>
                  </a:lnTo>
                  <a:lnTo>
                    <a:pt x="33" y="19"/>
                  </a:lnTo>
                  <a:lnTo>
                    <a:pt x="30" y="23"/>
                  </a:lnTo>
                  <a:lnTo>
                    <a:pt x="20" y="19"/>
                  </a:lnTo>
                  <a:lnTo>
                    <a:pt x="26" y="15"/>
                  </a:lnTo>
                  <a:lnTo>
                    <a:pt x="21" y="11"/>
                  </a:lnTo>
                  <a:lnTo>
                    <a:pt x="20" y="16"/>
                  </a:lnTo>
                  <a:lnTo>
                    <a:pt x="17" y="11"/>
                  </a:lnTo>
                  <a:lnTo>
                    <a:pt x="13" y="12"/>
                  </a:lnTo>
                  <a:lnTo>
                    <a:pt x="0" y="5"/>
                  </a:lnTo>
                  <a:lnTo>
                    <a:pt x="5" y="4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20" y="1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" y="4"/>
                  </a:lnTo>
                  <a:lnTo>
                    <a:pt x="35" y="5"/>
                  </a:lnTo>
                  <a:lnTo>
                    <a:pt x="35" y="2"/>
                  </a:lnTo>
                  <a:lnTo>
                    <a:pt x="41" y="5"/>
                  </a:lnTo>
                  <a:lnTo>
                    <a:pt x="41" y="0"/>
                  </a:lnTo>
                  <a:lnTo>
                    <a:pt x="51" y="4"/>
                  </a:lnTo>
                  <a:lnTo>
                    <a:pt x="47" y="7"/>
                  </a:lnTo>
                  <a:lnTo>
                    <a:pt x="55" y="8"/>
                  </a:lnTo>
                  <a:lnTo>
                    <a:pt x="52" y="12"/>
                  </a:lnTo>
                  <a:lnTo>
                    <a:pt x="62" y="11"/>
                  </a:lnTo>
                  <a:lnTo>
                    <a:pt x="68" y="15"/>
                  </a:lnTo>
                  <a:lnTo>
                    <a:pt x="62" y="16"/>
                  </a:lnTo>
                  <a:lnTo>
                    <a:pt x="65" y="19"/>
                  </a:lnTo>
                  <a:lnTo>
                    <a:pt x="69" y="18"/>
                  </a:lnTo>
                  <a:lnTo>
                    <a:pt x="73" y="23"/>
                  </a:lnTo>
                  <a:lnTo>
                    <a:pt x="76" y="19"/>
                  </a:lnTo>
                  <a:lnTo>
                    <a:pt x="83" y="23"/>
                  </a:lnTo>
                  <a:lnTo>
                    <a:pt x="79" y="25"/>
                  </a:lnTo>
                  <a:lnTo>
                    <a:pt x="87" y="30"/>
                  </a:lnTo>
                  <a:lnTo>
                    <a:pt x="83" y="33"/>
                  </a:lnTo>
                  <a:lnTo>
                    <a:pt x="79" y="29"/>
                  </a:lnTo>
                  <a:lnTo>
                    <a:pt x="76" y="33"/>
                  </a:lnTo>
                  <a:lnTo>
                    <a:pt x="65" y="33"/>
                  </a:lnTo>
                  <a:lnTo>
                    <a:pt x="65" y="29"/>
                  </a:lnTo>
                  <a:lnTo>
                    <a:pt x="59" y="25"/>
                  </a:lnTo>
                  <a:lnTo>
                    <a:pt x="59" y="30"/>
                  </a:lnTo>
                  <a:lnTo>
                    <a:pt x="55" y="30"/>
                  </a:lnTo>
                  <a:lnTo>
                    <a:pt x="52" y="25"/>
                  </a:lnTo>
                  <a:lnTo>
                    <a:pt x="47" y="30"/>
                  </a:lnTo>
                  <a:lnTo>
                    <a:pt x="45" y="25"/>
                  </a:lnTo>
                  <a:lnTo>
                    <a:pt x="41" y="29"/>
                  </a:lnTo>
                  <a:close/>
                </a:path>
              </a:pathLst>
            </a:custGeom>
            <a:solidFill>
              <a:srgbClr val="FFED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26" name="Freeform 281"/>
            <p:cNvSpPr>
              <a:spLocks/>
            </p:cNvSpPr>
            <p:nvPr/>
          </p:nvSpPr>
          <p:spPr bwMode="auto">
            <a:xfrm>
              <a:off x="2478" y="2845"/>
              <a:ext cx="129" cy="23"/>
            </a:xfrm>
            <a:custGeom>
              <a:avLst/>
              <a:gdLst>
                <a:gd name="T0" fmla="*/ 13 w 129"/>
                <a:gd name="T1" fmla="*/ 21 h 23"/>
                <a:gd name="T2" fmla="*/ 0 w 129"/>
                <a:gd name="T3" fmla="*/ 21 h 23"/>
                <a:gd name="T4" fmla="*/ 3 w 129"/>
                <a:gd name="T5" fmla="*/ 18 h 23"/>
                <a:gd name="T6" fmla="*/ 2 w 129"/>
                <a:gd name="T7" fmla="*/ 14 h 23"/>
                <a:gd name="T8" fmla="*/ 6 w 129"/>
                <a:gd name="T9" fmla="*/ 11 h 23"/>
                <a:gd name="T10" fmla="*/ 20 w 129"/>
                <a:gd name="T11" fmla="*/ 3 h 23"/>
                <a:gd name="T12" fmla="*/ 24 w 129"/>
                <a:gd name="T13" fmla="*/ 11 h 23"/>
                <a:gd name="T14" fmla="*/ 26 w 129"/>
                <a:gd name="T15" fmla="*/ 11 h 23"/>
                <a:gd name="T16" fmla="*/ 35 w 129"/>
                <a:gd name="T17" fmla="*/ 3 h 23"/>
                <a:gd name="T18" fmla="*/ 42 w 129"/>
                <a:gd name="T19" fmla="*/ 3 h 23"/>
                <a:gd name="T20" fmla="*/ 51 w 129"/>
                <a:gd name="T21" fmla="*/ 9 h 23"/>
                <a:gd name="T22" fmla="*/ 58 w 129"/>
                <a:gd name="T23" fmla="*/ 7 h 23"/>
                <a:gd name="T24" fmla="*/ 62 w 129"/>
                <a:gd name="T25" fmla="*/ 3 h 23"/>
                <a:gd name="T26" fmla="*/ 69 w 129"/>
                <a:gd name="T27" fmla="*/ 9 h 23"/>
                <a:gd name="T28" fmla="*/ 76 w 129"/>
                <a:gd name="T29" fmla="*/ 3 h 23"/>
                <a:gd name="T30" fmla="*/ 83 w 129"/>
                <a:gd name="T31" fmla="*/ 3 h 23"/>
                <a:gd name="T32" fmla="*/ 94 w 129"/>
                <a:gd name="T33" fmla="*/ 3 h 23"/>
                <a:gd name="T34" fmla="*/ 100 w 129"/>
                <a:gd name="T35" fmla="*/ 3 h 23"/>
                <a:gd name="T36" fmla="*/ 108 w 129"/>
                <a:gd name="T37" fmla="*/ 3 h 23"/>
                <a:gd name="T38" fmla="*/ 114 w 129"/>
                <a:gd name="T39" fmla="*/ 2 h 23"/>
                <a:gd name="T40" fmla="*/ 125 w 129"/>
                <a:gd name="T41" fmla="*/ 3 h 23"/>
                <a:gd name="T42" fmla="*/ 125 w 129"/>
                <a:gd name="T43" fmla="*/ 9 h 23"/>
                <a:gd name="T44" fmla="*/ 129 w 129"/>
                <a:gd name="T45" fmla="*/ 13 h 23"/>
                <a:gd name="T46" fmla="*/ 124 w 129"/>
                <a:gd name="T47" fmla="*/ 23 h 23"/>
                <a:gd name="T48" fmla="*/ 121 w 129"/>
                <a:gd name="T49" fmla="*/ 17 h 23"/>
                <a:gd name="T50" fmla="*/ 114 w 129"/>
                <a:gd name="T51" fmla="*/ 23 h 23"/>
                <a:gd name="T52" fmla="*/ 110 w 129"/>
                <a:gd name="T53" fmla="*/ 21 h 23"/>
                <a:gd name="T54" fmla="*/ 105 w 129"/>
                <a:gd name="T55" fmla="*/ 17 h 23"/>
                <a:gd name="T56" fmla="*/ 98 w 129"/>
                <a:gd name="T57" fmla="*/ 21 h 23"/>
                <a:gd name="T58" fmla="*/ 93 w 129"/>
                <a:gd name="T59" fmla="*/ 23 h 23"/>
                <a:gd name="T60" fmla="*/ 86 w 129"/>
                <a:gd name="T61" fmla="*/ 16 h 23"/>
                <a:gd name="T62" fmla="*/ 82 w 129"/>
                <a:gd name="T63" fmla="*/ 18 h 23"/>
                <a:gd name="T64" fmla="*/ 72 w 129"/>
                <a:gd name="T65" fmla="*/ 17 h 23"/>
                <a:gd name="T66" fmla="*/ 63 w 129"/>
                <a:gd name="T67" fmla="*/ 23 h 23"/>
                <a:gd name="T68" fmla="*/ 62 w 129"/>
                <a:gd name="T69" fmla="*/ 17 h 23"/>
                <a:gd name="T70" fmla="*/ 56 w 129"/>
                <a:gd name="T71" fmla="*/ 18 h 23"/>
                <a:gd name="T72" fmla="*/ 48 w 129"/>
                <a:gd name="T73" fmla="*/ 21 h 23"/>
                <a:gd name="T74" fmla="*/ 31 w 129"/>
                <a:gd name="T75" fmla="*/ 17 h 23"/>
                <a:gd name="T76" fmla="*/ 34 w 129"/>
                <a:gd name="T77" fmla="*/ 23 h 23"/>
                <a:gd name="T78" fmla="*/ 24 w 129"/>
                <a:gd name="T79" fmla="*/ 23 h 23"/>
                <a:gd name="T80" fmla="*/ 17 w 129"/>
                <a:gd name="T81" fmla="*/ 23 h 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9"/>
                <a:gd name="T124" fmla="*/ 0 h 23"/>
                <a:gd name="T125" fmla="*/ 129 w 129"/>
                <a:gd name="T126" fmla="*/ 23 h 2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9" h="23">
                  <a:moveTo>
                    <a:pt x="17" y="23"/>
                  </a:moveTo>
                  <a:lnTo>
                    <a:pt x="13" y="21"/>
                  </a:lnTo>
                  <a:lnTo>
                    <a:pt x="9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3" y="7"/>
                  </a:lnTo>
                  <a:lnTo>
                    <a:pt x="6" y="11"/>
                  </a:lnTo>
                  <a:lnTo>
                    <a:pt x="9" y="6"/>
                  </a:lnTo>
                  <a:lnTo>
                    <a:pt x="20" y="3"/>
                  </a:lnTo>
                  <a:lnTo>
                    <a:pt x="17" y="11"/>
                  </a:lnTo>
                  <a:lnTo>
                    <a:pt x="24" y="11"/>
                  </a:lnTo>
                  <a:lnTo>
                    <a:pt x="24" y="9"/>
                  </a:lnTo>
                  <a:lnTo>
                    <a:pt x="26" y="11"/>
                  </a:lnTo>
                  <a:lnTo>
                    <a:pt x="27" y="7"/>
                  </a:lnTo>
                  <a:lnTo>
                    <a:pt x="35" y="3"/>
                  </a:lnTo>
                  <a:lnTo>
                    <a:pt x="35" y="7"/>
                  </a:lnTo>
                  <a:lnTo>
                    <a:pt x="42" y="3"/>
                  </a:lnTo>
                  <a:lnTo>
                    <a:pt x="52" y="3"/>
                  </a:lnTo>
                  <a:lnTo>
                    <a:pt x="51" y="9"/>
                  </a:lnTo>
                  <a:lnTo>
                    <a:pt x="55" y="11"/>
                  </a:lnTo>
                  <a:lnTo>
                    <a:pt x="58" y="7"/>
                  </a:lnTo>
                  <a:lnTo>
                    <a:pt x="59" y="13"/>
                  </a:lnTo>
                  <a:lnTo>
                    <a:pt x="62" y="3"/>
                  </a:lnTo>
                  <a:lnTo>
                    <a:pt x="72" y="3"/>
                  </a:lnTo>
                  <a:lnTo>
                    <a:pt x="69" y="9"/>
                  </a:lnTo>
                  <a:lnTo>
                    <a:pt x="76" y="10"/>
                  </a:lnTo>
                  <a:lnTo>
                    <a:pt x="76" y="3"/>
                  </a:lnTo>
                  <a:lnTo>
                    <a:pt x="77" y="7"/>
                  </a:lnTo>
                  <a:lnTo>
                    <a:pt x="83" y="3"/>
                  </a:lnTo>
                  <a:lnTo>
                    <a:pt x="97" y="0"/>
                  </a:lnTo>
                  <a:lnTo>
                    <a:pt x="94" y="3"/>
                  </a:lnTo>
                  <a:lnTo>
                    <a:pt x="96" y="7"/>
                  </a:lnTo>
                  <a:lnTo>
                    <a:pt x="100" y="3"/>
                  </a:lnTo>
                  <a:lnTo>
                    <a:pt x="101" y="7"/>
                  </a:lnTo>
                  <a:lnTo>
                    <a:pt x="108" y="3"/>
                  </a:lnTo>
                  <a:lnTo>
                    <a:pt x="112" y="3"/>
                  </a:lnTo>
                  <a:lnTo>
                    <a:pt x="114" y="2"/>
                  </a:lnTo>
                  <a:lnTo>
                    <a:pt x="129" y="2"/>
                  </a:lnTo>
                  <a:lnTo>
                    <a:pt x="125" y="3"/>
                  </a:lnTo>
                  <a:lnTo>
                    <a:pt x="129" y="9"/>
                  </a:lnTo>
                  <a:lnTo>
                    <a:pt x="125" y="9"/>
                  </a:lnTo>
                  <a:lnTo>
                    <a:pt x="125" y="14"/>
                  </a:lnTo>
                  <a:lnTo>
                    <a:pt x="129" y="13"/>
                  </a:lnTo>
                  <a:lnTo>
                    <a:pt x="129" y="20"/>
                  </a:lnTo>
                  <a:lnTo>
                    <a:pt x="124" y="23"/>
                  </a:lnTo>
                  <a:lnTo>
                    <a:pt x="124" y="17"/>
                  </a:lnTo>
                  <a:lnTo>
                    <a:pt x="121" y="17"/>
                  </a:lnTo>
                  <a:lnTo>
                    <a:pt x="119" y="21"/>
                  </a:lnTo>
                  <a:lnTo>
                    <a:pt x="114" y="23"/>
                  </a:lnTo>
                  <a:lnTo>
                    <a:pt x="112" y="16"/>
                  </a:lnTo>
                  <a:lnTo>
                    <a:pt x="110" y="21"/>
                  </a:lnTo>
                  <a:lnTo>
                    <a:pt x="104" y="21"/>
                  </a:lnTo>
                  <a:lnTo>
                    <a:pt x="105" y="17"/>
                  </a:lnTo>
                  <a:lnTo>
                    <a:pt x="100" y="17"/>
                  </a:lnTo>
                  <a:lnTo>
                    <a:pt x="98" y="21"/>
                  </a:lnTo>
                  <a:lnTo>
                    <a:pt x="94" y="20"/>
                  </a:lnTo>
                  <a:lnTo>
                    <a:pt x="93" y="23"/>
                  </a:lnTo>
                  <a:lnTo>
                    <a:pt x="86" y="23"/>
                  </a:lnTo>
                  <a:lnTo>
                    <a:pt x="86" y="16"/>
                  </a:lnTo>
                  <a:lnTo>
                    <a:pt x="77" y="16"/>
                  </a:lnTo>
                  <a:lnTo>
                    <a:pt x="82" y="18"/>
                  </a:lnTo>
                  <a:lnTo>
                    <a:pt x="77" y="23"/>
                  </a:lnTo>
                  <a:lnTo>
                    <a:pt x="72" y="17"/>
                  </a:lnTo>
                  <a:lnTo>
                    <a:pt x="72" y="23"/>
                  </a:lnTo>
                  <a:lnTo>
                    <a:pt x="63" y="23"/>
                  </a:lnTo>
                  <a:lnTo>
                    <a:pt x="66" y="17"/>
                  </a:lnTo>
                  <a:lnTo>
                    <a:pt x="62" y="17"/>
                  </a:lnTo>
                  <a:lnTo>
                    <a:pt x="61" y="18"/>
                  </a:lnTo>
                  <a:lnTo>
                    <a:pt x="56" y="18"/>
                  </a:lnTo>
                  <a:lnTo>
                    <a:pt x="54" y="21"/>
                  </a:lnTo>
                  <a:lnTo>
                    <a:pt x="48" y="21"/>
                  </a:lnTo>
                  <a:lnTo>
                    <a:pt x="48" y="17"/>
                  </a:lnTo>
                  <a:lnTo>
                    <a:pt x="31" y="17"/>
                  </a:lnTo>
                  <a:lnTo>
                    <a:pt x="37" y="20"/>
                  </a:lnTo>
                  <a:lnTo>
                    <a:pt x="34" y="23"/>
                  </a:lnTo>
                  <a:lnTo>
                    <a:pt x="31" y="21"/>
                  </a:lnTo>
                  <a:lnTo>
                    <a:pt x="24" y="23"/>
                  </a:lnTo>
                  <a:lnTo>
                    <a:pt x="17" y="23"/>
                  </a:lnTo>
                  <a:close/>
                </a:path>
              </a:pathLst>
            </a:custGeom>
            <a:solidFill>
              <a:srgbClr val="E6B3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27" name="Freeform 283"/>
            <p:cNvSpPr>
              <a:spLocks/>
            </p:cNvSpPr>
            <p:nvPr/>
          </p:nvSpPr>
          <p:spPr bwMode="auto">
            <a:xfrm>
              <a:off x="3131" y="2764"/>
              <a:ext cx="15" cy="113"/>
            </a:xfrm>
            <a:custGeom>
              <a:avLst/>
              <a:gdLst>
                <a:gd name="T0" fmla="*/ 10 w 15"/>
                <a:gd name="T1" fmla="*/ 113 h 113"/>
                <a:gd name="T2" fmla="*/ 4 w 15"/>
                <a:gd name="T3" fmla="*/ 112 h 113"/>
                <a:gd name="T4" fmla="*/ 6 w 15"/>
                <a:gd name="T5" fmla="*/ 104 h 113"/>
                <a:gd name="T6" fmla="*/ 0 w 15"/>
                <a:gd name="T7" fmla="*/ 87 h 113"/>
                <a:gd name="T8" fmla="*/ 6 w 15"/>
                <a:gd name="T9" fmla="*/ 78 h 113"/>
                <a:gd name="T10" fmla="*/ 0 w 15"/>
                <a:gd name="T11" fmla="*/ 70 h 113"/>
                <a:gd name="T12" fmla="*/ 0 w 15"/>
                <a:gd name="T13" fmla="*/ 63 h 113"/>
                <a:gd name="T14" fmla="*/ 0 w 15"/>
                <a:gd name="T15" fmla="*/ 56 h 113"/>
                <a:gd name="T16" fmla="*/ 4 w 15"/>
                <a:gd name="T17" fmla="*/ 43 h 113"/>
                <a:gd name="T18" fmla="*/ 0 w 15"/>
                <a:gd name="T19" fmla="*/ 32 h 113"/>
                <a:gd name="T20" fmla="*/ 3 w 15"/>
                <a:gd name="T21" fmla="*/ 27 h 113"/>
                <a:gd name="T22" fmla="*/ 0 w 15"/>
                <a:gd name="T23" fmla="*/ 18 h 113"/>
                <a:gd name="T24" fmla="*/ 4 w 15"/>
                <a:gd name="T25" fmla="*/ 13 h 113"/>
                <a:gd name="T26" fmla="*/ 0 w 15"/>
                <a:gd name="T27" fmla="*/ 0 h 113"/>
                <a:gd name="T28" fmla="*/ 6 w 15"/>
                <a:gd name="T29" fmla="*/ 1 h 113"/>
                <a:gd name="T30" fmla="*/ 8 w 15"/>
                <a:gd name="T31" fmla="*/ 10 h 113"/>
                <a:gd name="T32" fmla="*/ 11 w 15"/>
                <a:gd name="T33" fmla="*/ 17 h 113"/>
                <a:gd name="T34" fmla="*/ 10 w 15"/>
                <a:gd name="T35" fmla="*/ 22 h 113"/>
                <a:gd name="T36" fmla="*/ 8 w 15"/>
                <a:gd name="T37" fmla="*/ 29 h 113"/>
                <a:gd name="T38" fmla="*/ 11 w 15"/>
                <a:gd name="T39" fmla="*/ 32 h 113"/>
                <a:gd name="T40" fmla="*/ 11 w 15"/>
                <a:gd name="T41" fmla="*/ 36 h 113"/>
                <a:gd name="T42" fmla="*/ 8 w 15"/>
                <a:gd name="T43" fmla="*/ 43 h 113"/>
                <a:gd name="T44" fmla="*/ 13 w 15"/>
                <a:gd name="T45" fmla="*/ 45 h 113"/>
                <a:gd name="T46" fmla="*/ 8 w 15"/>
                <a:gd name="T47" fmla="*/ 53 h 113"/>
                <a:gd name="T48" fmla="*/ 8 w 15"/>
                <a:gd name="T49" fmla="*/ 59 h 113"/>
                <a:gd name="T50" fmla="*/ 11 w 15"/>
                <a:gd name="T51" fmla="*/ 62 h 113"/>
                <a:gd name="T52" fmla="*/ 13 w 15"/>
                <a:gd name="T53" fmla="*/ 66 h 113"/>
                <a:gd name="T54" fmla="*/ 10 w 15"/>
                <a:gd name="T55" fmla="*/ 73 h 113"/>
                <a:gd name="T56" fmla="*/ 14 w 15"/>
                <a:gd name="T57" fmla="*/ 81 h 113"/>
                <a:gd name="T58" fmla="*/ 13 w 15"/>
                <a:gd name="T59" fmla="*/ 84 h 113"/>
                <a:gd name="T60" fmla="*/ 14 w 15"/>
                <a:gd name="T61" fmla="*/ 92 h 113"/>
                <a:gd name="T62" fmla="*/ 8 w 15"/>
                <a:gd name="T63" fmla="*/ 97 h 113"/>
                <a:gd name="T64" fmla="*/ 15 w 15"/>
                <a:gd name="T65" fmla="*/ 102 h 113"/>
                <a:gd name="T66" fmla="*/ 13 w 15"/>
                <a:gd name="T67" fmla="*/ 111 h 11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"/>
                <a:gd name="T103" fmla="*/ 0 h 113"/>
                <a:gd name="T104" fmla="*/ 15 w 15"/>
                <a:gd name="T105" fmla="*/ 113 h 11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" h="113">
                  <a:moveTo>
                    <a:pt x="13" y="111"/>
                  </a:moveTo>
                  <a:lnTo>
                    <a:pt x="10" y="113"/>
                  </a:lnTo>
                  <a:lnTo>
                    <a:pt x="8" y="109"/>
                  </a:lnTo>
                  <a:lnTo>
                    <a:pt x="4" y="112"/>
                  </a:lnTo>
                  <a:lnTo>
                    <a:pt x="0" y="104"/>
                  </a:lnTo>
                  <a:lnTo>
                    <a:pt x="6" y="104"/>
                  </a:lnTo>
                  <a:lnTo>
                    <a:pt x="3" y="97"/>
                  </a:lnTo>
                  <a:lnTo>
                    <a:pt x="0" y="87"/>
                  </a:lnTo>
                  <a:lnTo>
                    <a:pt x="6" y="87"/>
                  </a:lnTo>
                  <a:lnTo>
                    <a:pt x="6" y="78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4" y="70"/>
                  </a:lnTo>
                  <a:lnTo>
                    <a:pt x="0" y="63"/>
                  </a:lnTo>
                  <a:lnTo>
                    <a:pt x="3" y="60"/>
                  </a:lnTo>
                  <a:lnTo>
                    <a:pt x="0" y="56"/>
                  </a:lnTo>
                  <a:lnTo>
                    <a:pt x="3" y="48"/>
                  </a:lnTo>
                  <a:lnTo>
                    <a:pt x="4" y="43"/>
                  </a:lnTo>
                  <a:lnTo>
                    <a:pt x="0" y="45"/>
                  </a:lnTo>
                  <a:lnTo>
                    <a:pt x="0" y="32"/>
                  </a:lnTo>
                  <a:lnTo>
                    <a:pt x="3" y="35"/>
                  </a:lnTo>
                  <a:lnTo>
                    <a:pt x="3" y="27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4" y="21"/>
                  </a:lnTo>
                  <a:lnTo>
                    <a:pt x="4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4" y="4"/>
                  </a:lnTo>
                  <a:lnTo>
                    <a:pt x="6" y="1"/>
                  </a:lnTo>
                  <a:lnTo>
                    <a:pt x="8" y="1"/>
                  </a:lnTo>
                  <a:lnTo>
                    <a:pt x="8" y="10"/>
                  </a:lnTo>
                  <a:lnTo>
                    <a:pt x="11" y="11"/>
                  </a:lnTo>
                  <a:lnTo>
                    <a:pt x="11" y="17"/>
                  </a:lnTo>
                  <a:lnTo>
                    <a:pt x="8" y="18"/>
                  </a:lnTo>
                  <a:lnTo>
                    <a:pt x="10" y="22"/>
                  </a:lnTo>
                  <a:lnTo>
                    <a:pt x="8" y="27"/>
                  </a:lnTo>
                  <a:lnTo>
                    <a:pt x="8" y="29"/>
                  </a:lnTo>
                  <a:lnTo>
                    <a:pt x="11" y="29"/>
                  </a:lnTo>
                  <a:lnTo>
                    <a:pt x="11" y="32"/>
                  </a:lnTo>
                  <a:lnTo>
                    <a:pt x="10" y="35"/>
                  </a:lnTo>
                  <a:lnTo>
                    <a:pt x="11" y="36"/>
                  </a:lnTo>
                  <a:lnTo>
                    <a:pt x="10" y="41"/>
                  </a:lnTo>
                  <a:lnTo>
                    <a:pt x="8" y="43"/>
                  </a:lnTo>
                  <a:lnTo>
                    <a:pt x="10" y="49"/>
                  </a:lnTo>
                  <a:lnTo>
                    <a:pt x="13" y="45"/>
                  </a:lnTo>
                  <a:lnTo>
                    <a:pt x="14" y="53"/>
                  </a:lnTo>
                  <a:lnTo>
                    <a:pt x="8" y="53"/>
                  </a:lnTo>
                  <a:lnTo>
                    <a:pt x="11" y="56"/>
                  </a:lnTo>
                  <a:lnTo>
                    <a:pt x="8" y="59"/>
                  </a:lnTo>
                  <a:lnTo>
                    <a:pt x="8" y="62"/>
                  </a:lnTo>
                  <a:lnTo>
                    <a:pt x="11" y="62"/>
                  </a:lnTo>
                  <a:lnTo>
                    <a:pt x="10" y="64"/>
                  </a:lnTo>
                  <a:lnTo>
                    <a:pt x="13" y="66"/>
                  </a:lnTo>
                  <a:lnTo>
                    <a:pt x="13" y="73"/>
                  </a:lnTo>
                  <a:lnTo>
                    <a:pt x="10" y="73"/>
                  </a:lnTo>
                  <a:lnTo>
                    <a:pt x="14" y="77"/>
                  </a:lnTo>
                  <a:lnTo>
                    <a:pt x="14" y="81"/>
                  </a:lnTo>
                  <a:lnTo>
                    <a:pt x="11" y="81"/>
                  </a:lnTo>
                  <a:lnTo>
                    <a:pt x="13" y="84"/>
                  </a:lnTo>
                  <a:lnTo>
                    <a:pt x="10" y="87"/>
                  </a:lnTo>
                  <a:lnTo>
                    <a:pt x="14" y="92"/>
                  </a:lnTo>
                  <a:lnTo>
                    <a:pt x="15" y="98"/>
                  </a:lnTo>
                  <a:lnTo>
                    <a:pt x="8" y="97"/>
                  </a:lnTo>
                  <a:lnTo>
                    <a:pt x="10" y="104"/>
                  </a:lnTo>
                  <a:lnTo>
                    <a:pt x="15" y="102"/>
                  </a:lnTo>
                  <a:lnTo>
                    <a:pt x="13" y="111"/>
                  </a:lnTo>
                  <a:close/>
                </a:path>
              </a:pathLst>
            </a:custGeom>
            <a:solidFill>
              <a:srgbClr val="216B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28" name="Freeform 284"/>
            <p:cNvSpPr>
              <a:spLocks/>
            </p:cNvSpPr>
            <p:nvPr/>
          </p:nvSpPr>
          <p:spPr bwMode="auto">
            <a:xfrm>
              <a:off x="3163" y="1065"/>
              <a:ext cx="657" cy="275"/>
            </a:xfrm>
            <a:custGeom>
              <a:avLst/>
              <a:gdLst>
                <a:gd name="T0" fmla="*/ 578 w 657"/>
                <a:gd name="T1" fmla="*/ 219 h 275"/>
                <a:gd name="T2" fmla="*/ 580 w 657"/>
                <a:gd name="T3" fmla="*/ 175 h 275"/>
                <a:gd name="T4" fmla="*/ 578 w 657"/>
                <a:gd name="T5" fmla="*/ 150 h 275"/>
                <a:gd name="T6" fmla="*/ 581 w 657"/>
                <a:gd name="T7" fmla="*/ 98 h 275"/>
                <a:gd name="T8" fmla="*/ 555 w 657"/>
                <a:gd name="T9" fmla="*/ 87 h 275"/>
                <a:gd name="T10" fmla="*/ 528 w 657"/>
                <a:gd name="T11" fmla="*/ 96 h 275"/>
                <a:gd name="T12" fmla="*/ 490 w 657"/>
                <a:gd name="T13" fmla="*/ 83 h 275"/>
                <a:gd name="T14" fmla="*/ 461 w 657"/>
                <a:gd name="T15" fmla="*/ 87 h 275"/>
                <a:gd name="T16" fmla="*/ 433 w 657"/>
                <a:gd name="T17" fmla="*/ 100 h 275"/>
                <a:gd name="T18" fmla="*/ 399 w 657"/>
                <a:gd name="T19" fmla="*/ 87 h 275"/>
                <a:gd name="T20" fmla="*/ 381 w 657"/>
                <a:gd name="T21" fmla="*/ 86 h 275"/>
                <a:gd name="T22" fmla="*/ 331 w 657"/>
                <a:gd name="T23" fmla="*/ 82 h 275"/>
                <a:gd name="T24" fmla="*/ 312 w 657"/>
                <a:gd name="T25" fmla="*/ 82 h 275"/>
                <a:gd name="T26" fmla="*/ 277 w 657"/>
                <a:gd name="T27" fmla="*/ 82 h 275"/>
                <a:gd name="T28" fmla="*/ 226 w 657"/>
                <a:gd name="T29" fmla="*/ 83 h 275"/>
                <a:gd name="T30" fmla="*/ 193 w 657"/>
                <a:gd name="T31" fmla="*/ 83 h 275"/>
                <a:gd name="T32" fmla="*/ 161 w 657"/>
                <a:gd name="T33" fmla="*/ 93 h 275"/>
                <a:gd name="T34" fmla="*/ 123 w 657"/>
                <a:gd name="T35" fmla="*/ 94 h 275"/>
                <a:gd name="T36" fmla="*/ 76 w 657"/>
                <a:gd name="T37" fmla="*/ 100 h 275"/>
                <a:gd name="T38" fmla="*/ 45 w 657"/>
                <a:gd name="T39" fmla="*/ 98 h 275"/>
                <a:gd name="T40" fmla="*/ 25 w 657"/>
                <a:gd name="T41" fmla="*/ 0 h 275"/>
                <a:gd name="T42" fmla="*/ 55 w 657"/>
                <a:gd name="T43" fmla="*/ 17 h 275"/>
                <a:gd name="T44" fmla="*/ 88 w 657"/>
                <a:gd name="T45" fmla="*/ 13 h 275"/>
                <a:gd name="T46" fmla="*/ 140 w 657"/>
                <a:gd name="T47" fmla="*/ 14 h 275"/>
                <a:gd name="T48" fmla="*/ 164 w 657"/>
                <a:gd name="T49" fmla="*/ 20 h 275"/>
                <a:gd name="T50" fmla="*/ 223 w 657"/>
                <a:gd name="T51" fmla="*/ 14 h 275"/>
                <a:gd name="T52" fmla="*/ 255 w 657"/>
                <a:gd name="T53" fmla="*/ 10 h 275"/>
                <a:gd name="T54" fmla="*/ 310 w 657"/>
                <a:gd name="T55" fmla="*/ 14 h 275"/>
                <a:gd name="T56" fmla="*/ 336 w 657"/>
                <a:gd name="T57" fmla="*/ 20 h 275"/>
                <a:gd name="T58" fmla="*/ 367 w 657"/>
                <a:gd name="T59" fmla="*/ 13 h 275"/>
                <a:gd name="T60" fmla="*/ 417 w 657"/>
                <a:gd name="T61" fmla="*/ 17 h 275"/>
                <a:gd name="T62" fmla="*/ 469 w 657"/>
                <a:gd name="T63" fmla="*/ 16 h 275"/>
                <a:gd name="T64" fmla="*/ 515 w 657"/>
                <a:gd name="T65" fmla="*/ 26 h 275"/>
                <a:gd name="T66" fmla="*/ 570 w 657"/>
                <a:gd name="T67" fmla="*/ 13 h 275"/>
                <a:gd name="T68" fmla="*/ 598 w 657"/>
                <a:gd name="T69" fmla="*/ 14 h 275"/>
                <a:gd name="T70" fmla="*/ 630 w 657"/>
                <a:gd name="T71" fmla="*/ 13 h 275"/>
                <a:gd name="T72" fmla="*/ 650 w 657"/>
                <a:gd name="T73" fmla="*/ 51 h 275"/>
                <a:gd name="T74" fmla="*/ 641 w 657"/>
                <a:gd name="T75" fmla="*/ 94 h 275"/>
                <a:gd name="T76" fmla="*/ 636 w 657"/>
                <a:gd name="T77" fmla="*/ 135 h 275"/>
                <a:gd name="T78" fmla="*/ 636 w 657"/>
                <a:gd name="T79" fmla="*/ 171 h 275"/>
                <a:gd name="T80" fmla="*/ 640 w 657"/>
                <a:gd name="T81" fmla="*/ 203 h 275"/>
                <a:gd name="T82" fmla="*/ 655 w 657"/>
                <a:gd name="T83" fmla="*/ 236 h 275"/>
                <a:gd name="T84" fmla="*/ 580 w 657"/>
                <a:gd name="T85" fmla="*/ 254 h 27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57"/>
                <a:gd name="T130" fmla="*/ 0 h 275"/>
                <a:gd name="T131" fmla="*/ 657 w 657"/>
                <a:gd name="T132" fmla="*/ 275 h 27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57" h="275">
                  <a:moveTo>
                    <a:pt x="580" y="254"/>
                  </a:moveTo>
                  <a:lnTo>
                    <a:pt x="567" y="223"/>
                  </a:lnTo>
                  <a:lnTo>
                    <a:pt x="578" y="219"/>
                  </a:lnTo>
                  <a:lnTo>
                    <a:pt x="570" y="209"/>
                  </a:lnTo>
                  <a:lnTo>
                    <a:pt x="578" y="195"/>
                  </a:lnTo>
                  <a:lnTo>
                    <a:pt x="580" y="175"/>
                  </a:lnTo>
                  <a:lnTo>
                    <a:pt x="571" y="175"/>
                  </a:lnTo>
                  <a:lnTo>
                    <a:pt x="569" y="157"/>
                  </a:lnTo>
                  <a:lnTo>
                    <a:pt x="578" y="150"/>
                  </a:lnTo>
                  <a:lnTo>
                    <a:pt x="573" y="133"/>
                  </a:lnTo>
                  <a:lnTo>
                    <a:pt x="581" y="121"/>
                  </a:lnTo>
                  <a:lnTo>
                    <a:pt x="581" y="98"/>
                  </a:lnTo>
                  <a:lnTo>
                    <a:pt x="569" y="104"/>
                  </a:lnTo>
                  <a:lnTo>
                    <a:pt x="567" y="93"/>
                  </a:lnTo>
                  <a:lnTo>
                    <a:pt x="555" y="87"/>
                  </a:lnTo>
                  <a:lnTo>
                    <a:pt x="550" y="94"/>
                  </a:lnTo>
                  <a:lnTo>
                    <a:pt x="538" y="91"/>
                  </a:lnTo>
                  <a:lnTo>
                    <a:pt x="528" y="96"/>
                  </a:lnTo>
                  <a:lnTo>
                    <a:pt x="503" y="96"/>
                  </a:lnTo>
                  <a:lnTo>
                    <a:pt x="506" y="86"/>
                  </a:lnTo>
                  <a:lnTo>
                    <a:pt x="490" y="83"/>
                  </a:lnTo>
                  <a:lnTo>
                    <a:pt x="486" y="96"/>
                  </a:lnTo>
                  <a:lnTo>
                    <a:pt x="475" y="83"/>
                  </a:lnTo>
                  <a:lnTo>
                    <a:pt x="461" y="87"/>
                  </a:lnTo>
                  <a:lnTo>
                    <a:pt x="455" y="96"/>
                  </a:lnTo>
                  <a:lnTo>
                    <a:pt x="440" y="91"/>
                  </a:lnTo>
                  <a:lnTo>
                    <a:pt x="433" y="100"/>
                  </a:lnTo>
                  <a:lnTo>
                    <a:pt x="416" y="96"/>
                  </a:lnTo>
                  <a:lnTo>
                    <a:pt x="416" y="87"/>
                  </a:lnTo>
                  <a:lnTo>
                    <a:pt x="399" y="87"/>
                  </a:lnTo>
                  <a:lnTo>
                    <a:pt x="399" y="94"/>
                  </a:lnTo>
                  <a:lnTo>
                    <a:pt x="387" y="94"/>
                  </a:lnTo>
                  <a:lnTo>
                    <a:pt x="381" y="86"/>
                  </a:lnTo>
                  <a:lnTo>
                    <a:pt x="363" y="93"/>
                  </a:lnTo>
                  <a:lnTo>
                    <a:pt x="357" y="82"/>
                  </a:lnTo>
                  <a:lnTo>
                    <a:pt x="331" y="82"/>
                  </a:lnTo>
                  <a:lnTo>
                    <a:pt x="335" y="89"/>
                  </a:lnTo>
                  <a:lnTo>
                    <a:pt x="315" y="91"/>
                  </a:lnTo>
                  <a:lnTo>
                    <a:pt x="312" y="82"/>
                  </a:lnTo>
                  <a:lnTo>
                    <a:pt x="298" y="93"/>
                  </a:lnTo>
                  <a:lnTo>
                    <a:pt x="268" y="93"/>
                  </a:lnTo>
                  <a:lnTo>
                    <a:pt x="277" y="82"/>
                  </a:lnTo>
                  <a:lnTo>
                    <a:pt x="258" y="82"/>
                  </a:lnTo>
                  <a:lnTo>
                    <a:pt x="247" y="94"/>
                  </a:lnTo>
                  <a:lnTo>
                    <a:pt x="226" y="83"/>
                  </a:lnTo>
                  <a:lnTo>
                    <a:pt x="221" y="94"/>
                  </a:lnTo>
                  <a:lnTo>
                    <a:pt x="198" y="94"/>
                  </a:lnTo>
                  <a:lnTo>
                    <a:pt x="193" y="83"/>
                  </a:lnTo>
                  <a:lnTo>
                    <a:pt x="181" y="94"/>
                  </a:lnTo>
                  <a:lnTo>
                    <a:pt x="170" y="86"/>
                  </a:lnTo>
                  <a:lnTo>
                    <a:pt x="161" y="93"/>
                  </a:lnTo>
                  <a:lnTo>
                    <a:pt x="146" y="94"/>
                  </a:lnTo>
                  <a:lnTo>
                    <a:pt x="133" y="82"/>
                  </a:lnTo>
                  <a:lnTo>
                    <a:pt x="123" y="94"/>
                  </a:lnTo>
                  <a:lnTo>
                    <a:pt x="107" y="87"/>
                  </a:lnTo>
                  <a:lnTo>
                    <a:pt x="97" y="100"/>
                  </a:lnTo>
                  <a:lnTo>
                    <a:pt x="76" y="100"/>
                  </a:lnTo>
                  <a:lnTo>
                    <a:pt x="83" y="87"/>
                  </a:lnTo>
                  <a:lnTo>
                    <a:pt x="66" y="89"/>
                  </a:lnTo>
                  <a:lnTo>
                    <a:pt x="45" y="98"/>
                  </a:lnTo>
                  <a:lnTo>
                    <a:pt x="0" y="89"/>
                  </a:lnTo>
                  <a:lnTo>
                    <a:pt x="4" y="17"/>
                  </a:lnTo>
                  <a:lnTo>
                    <a:pt x="25" y="0"/>
                  </a:lnTo>
                  <a:lnTo>
                    <a:pt x="31" y="17"/>
                  </a:lnTo>
                  <a:lnTo>
                    <a:pt x="41" y="7"/>
                  </a:lnTo>
                  <a:lnTo>
                    <a:pt x="55" y="17"/>
                  </a:lnTo>
                  <a:lnTo>
                    <a:pt x="66" y="14"/>
                  </a:lnTo>
                  <a:lnTo>
                    <a:pt x="81" y="9"/>
                  </a:lnTo>
                  <a:lnTo>
                    <a:pt x="88" y="13"/>
                  </a:lnTo>
                  <a:lnTo>
                    <a:pt x="108" y="10"/>
                  </a:lnTo>
                  <a:lnTo>
                    <a:pt x="116" y="5"/>
                  </a:lnTo>
                  <a:lnTo>
                    <a:pt x="140" y="14"/>
                  </a:lnTo>
                  <a:lnTo>
                    <a:pt x="147" y="27"/>
                  </a:lnTo>
                  <a:lnTo>
                    <a:pt x="164" y="26"/>
                  </a:lnTo>
                  <a:lnTo>
                    <a:pt x="164" y="20"/>
                  </a:lnTo>
                  <a:lnTo>
                    <a:pt x="186" y="23"/>
                  </a:lnTo>
                  <a:lnTo>
                    <a:pt x="196" y="13"/>
                  </a:lnTo>
                  <a:lnTo>
                    <a:pt x="223" y="14"/>
                  </a:lnTo>
                  <a:lnTo>
                    <a:pt x="228" y="23"/>
                  </a:lnTo>
                  <a:lnTo>
                    <a:pt x="245" y="21"/>
                  </a:lnTo>
                  <a:lnTo>
                    <a:pt x="255" y="10"/>
                  </a:lnTo>
                  <a:lnTo>
                    <a:pt x="273" y="20"/>
                  </a:lnTo>
                  <a:lnTo>
                    <a:pt x="287" y="14"/>
                  </a:lnTo>
                  <a:lnTo>
                    <a:pt x="310" y="14"/>
                  </a:lnTo>
                  <a:lnTo>
                    <a:pt x="308" y="26"/>
                  </a:lnTo>
                  <a:lnTo>
                    <a:pt x="325" y="27"/>
                  </a:lnTo>
                  <a:lnTo>
                    <a:pt x="336" y="20"/>
                  </a:lnTo>
                  <a:lnTo>
                    <a:pt x="349" y="27"/>
                  </a:lnTo>
                  <a:lnTo>
                    <a:pt x="377" y="26"/>
                  </a:lnTo>
                  <a:lnTo>
                    <a:pt x="367" y="13"/>
                  </a:lnTo>
                  <a:lnTo>
                    <a:pt x="392" y="13"/>
                  </a:lnTo>
                  <a:lnTo>
                    <a:pt x="399" y="26"/>
                  </a:lnTo>
                  <a:lnTo>
                    <a:pt x="417" y="17"/>
                  </a:lnTo>
                  <a:lnTo>
                    <a:pt x="455" y="26"/>
                  </a:lnTo>
                  <a:lnTo>
                    <a:pt x="458" y="16"/>
                  </a:lnTo>
                  <a:lnTo>
                    <a:pt x="469" y="16"/>
                  </a:lnTo>
                  <a:lnTo>
                    <a:pt x="476" y="30"/>
                  </a:lnTo>
                  <a:lnTo>
                    <a:pt x="506" y="16"/>
                  </a:lnTo>
                  <a:lnTo>
                    <a:pt x="515" y="26"/>
                  </a:lnTo>
                  <a:lnTo>
                    <a:pt x="536" y="26"/>
                  </a:lnTo>
                  <a:lnTo>
                    <a:pt x="534" y="13"/>
                  </a:lnTo>
                  <a:lnTo>
                    <a:pt x="570" y="13"/>
                  </a:lnTo>
                  <a:lnTo>
                    <a:pt x="569" y="26"/>
                  </a:lnTo>
                  <a:lnTo>
                    <a:pt x="584" y="26"/>
                  </a:lnTo>
                  <a:lnTo>
                    <a:pt x="598" y="14"/>
                  </a:lnTo>
                  <a:lnTo>
                    <a:pt x="604" y="26"/>
                  </a:lnTo>
                  <a:lnTo>
                    <a:pt x="625" y="5"/>
                  </a:lnTo>
                  <a:lnTo>
                    <a:pt x="630" y="13"/>
                  </a:lnTo>
                  <a:lnTo>
                    <a:pt x="651" y="14"/>
                  </a:lnTo>
                  <a:lnTo>
                    <a:pt x="657" y="45"/>
                  </a:lnTo>
                  <a:lnTo>
                    <a:pt x="650" y="51"/>
                  </a:lnTo>
                  <a:lnTo>
                    <a:pt x="650" y="69"/>
                  </a:lnTo>
                  <a:lnTo>
                    <a:pt x="644" y="77"/>
                  </a:lnTo>
                  <a:lnTo>
                    <a:pt x="641" y="94"/>
                  </a:lnTo>
                  <a:lnTo>
                    <a:pt x="647" y="117"/>
                  </a:lnTo>
                  <a:lnTo>
                    <a:pt x="640" y="124"/>
                  </a:lnTo>
                  <a:lnTo>
                    <a:pt x="636" y="135"/>
                  </a:lnTo>
                  <a:lnTo>
                    <a:pt x="647" y="147"/>
                  </a:lnTo>
                  <a:lnTo>
                    <a:pt x="650" y="164"/>
                  </a:lnTo>
                  <a:lnTo>
                    <a:pt x="636" y="171"/>
                  </a:lnTo>
                  <a:lnTo>
                    <a:pt x="650" y="187"/>
                  </a:lnTo>
                  <a:lnTo>
                    <a:pt x="651" y="201"/>
                  </a:lnTo>
                  <a:lnTo>
                    <a:pt x="640" y="203"/>
                  </a:lnTo>
                  <a:lnTo>
                    <a:pt x="653" y="215"/>
                  </a:lnTo>
                  <a:lnTo>
                    <a:pt x="641" y="227"/>
                  </a:lnTo>
                  <a:lnTo>
                    <a:pt x="655" y="236"/>
                  </a:lnTo>
                  <a:lnTo>
                    <a:pt x="655" y="248"/>
                  </a:lnTo>
                  <a:lnTo>
                    <a:pt x="650" y="275"/>
                  </a:lnTo>
                  <a:lnTo>
                    <a:pt x="580" y="2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29" name="Freeform 285"/>
            <p:cNvSpPr>
              <a:spLocks/>
            </p:cNvSpPr>
            <p:nvPr/>
          </p:nvSpPr>
          <p:spPr bwMode="auto">
            <a:xfrm>
              <a:off x="1746" y="1056"/>
              <a:ext cx="1491" cy="442"/>
            </a:xfrm>
            <a:custGeom>
              <a:avLst/>
              <a:gdLst>
                <a:gd name="T0" fmla="*/ 28 w 1491"/>
                <a:gd name="T1" fmla="*/ 383 h 442"/>
                <a:gd name="T2" fmla="*/ 7 w 1491"/>
                <a:gd name="T3" fmla="*/ 324 h 442"/>
                <a:gd name="T4" fmla="*/ 23 w 1491"/>
                <a:gd name="T5" fmla="*/ 260 h 442"/>
                <a:gd name="T6" fmla="*/ 21 w 1491"/>
                <a:gd name="T7" fmla="*/ 161 h 442"/>
                <a:gd name="T8" fmla="*/ 0 w 1491"/>
                <a:gd name="T9" fmla="*/ 91 h 442"/>
                <a:gd name="T10" fmla="*/ 28 w 1491"/>
                <a:gd name="T11" fmla="*/ 29 h 442"/>
                <a:gd name="T12" fmla="*/ 88 w 1491"/>
                <a:gd name="T13" fmla="*/ 2 h 442"/>
                <a:gd name="T14" fmla="*/ 161 w 1491"/>
                <a:gd name="T15" fmla="*/ 25 h 442"/>
                <a:gd name="T16" fmla="*/ 226 w 1491"/>
                <a:gd name="T17" fmla="*/ 2 h 442"/>
                <a:gd name="T18" fmla="*/ 287 w 1491"/>
                <a:gd name="T19" fmla="*/ 35 h 442"/>
                <a:gd name="T20" fmla="*/ 381 w 1491"/>
                <a:gd name="T21" fmla="*/ 9 h 442"/>
                <a:gd name="T22" fmla="*/ 468 w 1491"/>
                <a:gd name="T23" fmla="*/ 35 h 442"/>
                <a:gd name="T24" fmla="*/ 539 w 1491"/>
                <a:gd name="T25" fmla="*/ 35 h 442"/>
                <a:gd name="T26" fmla="*/ 639 w 1491"/>
                <a:gd name="T27" fmla="*/ 9 h 442"/>
                <a:gd name="T28" fmla="*/ 711 w 1491"/>
                <a:gd name="T29" fmla="*/ 25 h 442"/>
                <a:gd name="T30" fmla="*/ 781 w 1491"/>
                <a:gd name="T31" fmla="*/ 35 h 442"/>
                <a:gd name="T32" fmla="*/ 856 w 1491"/>
                <a:gd name="T33" fmla="*/ 9 h 442"/>
                <a:gd name="T34" fmla="*/ 942 w 1491"/>
                <a:gd name="T35" fmla="*/ 2 h 442"/>
                <a:gd name="T36" fmla="*/ 1074 w 1491"/>
                <a:gd name="T37" fmla="*/ 25 h 442"/>
                <a:gd name="T38" fmla="*/ 1209 w 1491"/>
                <a:gd name="T39" fmla="*/ 0 h 442"/>
                <a:gd name="T40" fmla="*/ 1297 w 1491"/>
                <a:gd name="T41" fmla="*/ 9 h 442"/>
                <a:gd name="T42" fmla="*/ 1374 w 1491"/>
                <a:gd name="T43" fmla="*/ 22 h 442"/>
                <a:gd name="T44" fmla="*/ 1491 w 1491"/>
                <a:gd name="T45" fmla="*/ 72 h 442"/>
                <a:gd name="T46" fmla="*/ 1388 w 1491"/>
                <a:gd name="T47" fmla="*/ 92 h 442"/>
                <a:gd name="T48" fmla="*/ 1333 w 1491"/>
                <a:gd name="T49" fmla="*/ 106 h 442"/>
                <a:gd name="T50" fmla="*/ 1209 w 1491"/>
                <a:gd name="T51" fmla="*/ 95 h 442"/>
                <a:gd name="T52" fmla="*/ 1182 w 1491"/>
                <a:gd name="T53" fmla="*/ 109 h 442"/>
                <a:gd name="T54" fmla="*/ 1129 w 1491"/>
                <a:gd name="T55" fmla="*/ 102 h 442"/>
                <a:gd name="T56" fmla="*/ 1073 w 1491"/>
                <a:gd name="T57" fmla="*/ 114 h 442"/>
                <a:gd name="T58" fmla="*/ 1022 w 1491"/>
                <a:gd name="T59" fmla="*/ 109 h 442"/>
                <a:gd name="T60" fmla="*/ 975 w 1491"/>
                <a:gd name="T61" fmla="*/ 103 h 442"/>
                <a:gd name="T62" fmla="*/ 884 w 1491"/>
                <a:gd name="T63" fmla="*/ 92 h 442"/>
                <a:gd name="T64" fmla="*/ 814 w 1491"/>
                <a:gd name="T65" fmla="*/ 107 h 442"/>
                <a:gd name="T66" fmla="*/ 779 w 1491"/>
                <a:gd name="T67" fmla="*/ 92 h 442"/>
                <a:gd name="T68" fmla="*/ 709 w 1491"/>
                <a:gd name="T69" fmla="*/ 103 h 442"/>
                <a:gd name="T70" fmla="*/ 658 w 1491"/>
                <a:gd name="T71" fmla="*/ 109 h 442"/>
                <a:gd name="T72" fmla="*/ 601 w 1491"/>
                <a:gd name="T73" fmla="*/ 100 h 442"/>
                <a:gd name="T74" fmla="*/ 545 w 1491"/>
                <a:gd name="T75" fmla="*/ 106 h 442"/>
                <a:gd name="T76" fmla="*/ 490 w 1491"/>
                <a:gd name="T77" fmla="*/ 105 h 442"/>
                <a:gd name="T78" fmla="*/ 427 w 1491"/>
                <a:gd name="T79" fmla="*/ 100 h 442"/>
                <a:gd name="T80" fmla="*/ 385 w 1491"/>
                <a:gd name="T81" fmla="*/ 86 h 442"/>
                <a:gd name="T82" fmla="*/ 349 w 1491"/>
                <a:gd name="T83" fmla="*/ 88 h 442"/>
                <a:gd name="T84" fmla="*/ 312 w 1491"/>
                <a:gd name="T85" fmla="*/ 98 h 442"/>
                <a:gd name="T86" fmla="*/ 282 w 1491"/>
                <a:gd name="T87" fmla="*/ 110 h 442"/>
                <a:gd name="T88" fmla="*/ 193 w 1491"/>
                <a:gd name="T89" fmla="*/ 103 h 442"/>
                <a:gd name="T90" fmla="*/ 167 w 1491"/>
                <a:gd name="T91" fmla="*/ 96 h 442"/>
                <a:gd name="T92" fmla="*/ 129 w 1491"/>
                <a:gd name="T93" fmla="*/ 91 h 442"/>
                <a:gd name="T94" fmla="*/ 90 w 1491"/>
                <a:gd name="T95" fmla="*/ 106 h 442"/>
                <a:gd name="T96" fmla="*/ 98 w 1491"/>
                <a:gd name="T97" fmla="*/ 137 h 442"/>
                <a:gd name="T98" fmla="*/ 108 w 1491"/>
                <a:gd name="T99" fmla="*/ 196 h 442"/>
                <a:gd name="T100" fmla="*/ 102 w 1491"/>
                <a:gd name="T101" fmla="*/ 247 h 442"/>
                <a:gd name="T102" fmla="*/ 94 w 1491"/>
                <a:gd name="T103" fmla="*/ 288 h 442"/>
                <a:gd name="T104" fmla="*/ 101 w 1491"/>
                <a:gd name="T105" fmla="*/ 324 h 442"/>
                <a:gd name="T106" fmla="*/ 23 w 1491"/>
                <a:gd name="T107" fmla="*/ 442 h 44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491"/>
                <a:gd name="T163" fmla="*/ 0 h 442"/>
                <a:gd name="T164" fmla="*/ 1491 w 1491"/>
                <a:gd name="T165" fmla="*/ 442 h 44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491" h="442">
                  <a:moveTo>
                    <a:pt x="23" y="442"/>
                  </a:moveTo>
                  <a:lnTo>
                    <a:pt x="4" y="409"/>
                  </a:lnTo>
                  <a:lnTo>
                    <a:pt x="31" y="409"/>
                  </a:lnTo>
                  <a:lnTo>
                    <a:pt x="28" y="383"/>
                  </a:lnTo>
                  <a:lnTo>
                    <a:pt x="4" y="381"/>
                  </a:lnTo>
                  <a:lnTo>
                    <a:pt x="23" y="364"/>
                  </a:lnTo>
                  <a:lnTo>
                    <a:pt x="7" y="351"/>
                  </a:lnTo>
                  <a:lnTo>
                    <a:pt x="7" y="324"/>
                  </a:lnTo>
                  <a:lnTo>
                    <a:pt x="28" y="324"/>
                  </a:lnTo>
                  <a:lnTo>
                    <a:pt x="28" y="296"/>
                  </a:lnTo>
                  <a:lnTo>
                    <a:pt x="4" y="294"/>
                  </a:lnTo>
                  <a:lnTo>
                    <a:pt x="23" y="260"/>
                  </a:lnTo>
                  <a:lnTo>
                    <a:pt x="10" y="254"/>
                  </a:lnTo>
                  <a:lnTo>
                    <a:pt x="4" y="212"/>
                  </a:lnTo>
                  <a:lnTo>
                    <a:pt x="27" y="215"/>
                  </a:lnTo>
                  <a:lnTo>
                    <a:pt x="21" y="161"/>
                  </a:lnTo>
                  <a:lnTo>
                    <a:pt x="0" y="169"/>
                  </a:lnTo>
                  <a:lnTo>
                    <a:pt x="0" y="134"/>
                  </a:lnTo>
                  <a:lnTo>
                    <a:pt x="21" y="121"/>
                  </a:lnTo>
                  <a:lnTo>
                    <a:pt x="0" y="91"/>
                  </a:lnTo>
                  <a:lnTo>
                    <a:pt x="27" y="88"/>
                  </a:lnTo>
                  <a:lnTo>
                    <a:pt x="7" y="60"/>
                  </a:lnTo>
                  <a:lnTo>
                    <a:pt x="7" y="30"/>
                  </a:lnTo>
                  <a:lnTo>
                    <a:pt x="28" y="29"/>
                  </a:lnTo>
                  <a:lnTo>
                    <a:pt x="28" y="2"/>
                  </a:lnTo>
                  <a:lnTo>
                    <a:pt x="58" y="5"/>
                  </a:lnTo>
                  <a:lnTo>
                    <a:pt x="65" y="21"/>
                  </a:lnTo>
                  <a:lnTo>
                    <a:pt x="88" y="2"/>
                  </a:lnTo>
                  <a:lnTo>
                    <a:pt x="107" y="18"/>
                  </a:lnTo>
                  <a:lnTo>
                    <a:pt x="119" y="5"/>
                  </a:lnTo>
                  <a:lnTo>
                    <a:pt x="151" y="5"/>
                  </a:lnTo>
                  <a:lnTo>
                    <a:pt x="161" y="25"/>
                  </a:lnTo>
                  <a:lnTo>
                    <a:pt x="182" y="25"/>
                  </a:lnTo>
                  <a:lnTo>
                    <a:pt x="192" y="5"/>
                  </a:lnTo>
                  <a:lnTo>
                    <a:pt x="213" y="15"/>
                  </a:lnTo>
                  <a:lnTo>
                    <a:pt x="226" y="2"/>
                  </a:lnTo>
                  <a:lnTo>
                    <a:pt x="249" y="5"/>
                  </a:lnTo>
                  <a:lnTo>
                    <a:pt x="249" y="35"/>
                  </a:lnTo>
                  <a:lnTo>
                    <a:pt x="272" y="21"/>
                  </a:lnTo>
                  <a:lnTo>
                    <a:pt x="287" y="35"/>
                  </a:lnTo>
                  <a:lnTo>
                    <a:pt x="301" y="15"/>
                  </a:lnTo>
                  <a:lnTo>
                    <a:pt x="332" y="12"/>
                  </a:lnTo>
                  <a:lnTo>
                    <a:pt x="356" y="40"/>
                  </a:lnTo>
                  <a:lnTo>
                    <a:pt x="381" y="9"/>
                  </a:lnTo>
                  <a:lnTo>
                    <a:pt x="406" y="9"/>
                  </a:lnTo>
                  <a:lnTo>
                    <a:pt x="410" y="29"/>
                  </a:lnTo>
                  <a:lnTo>
                    <a:pt x="455" y="22"/>
                  </a:lnTo>
                  <a:lnTo>
                    <a:pt x="468" y="35"/>
                  </a:lnTo>
                  <a:lnTo>
                    <a:pt x="485" y="32"/>
                  </a:lnTo>
                  <a:lnTo>
                    <a:pt x="487" y="19"/>
                  </a:lnTo>
                  <a:lnTo>
                    <a:pt x="545" y="18"/>
                  </a:lnTo>
                  <a:lnTo>
                    <a:pt x="539" y="35"/>
                  </a:lnTo>
                  <a:lnTo>
                    <a:pt x="580" y="12"/>
                  </a:lnTo>
                  <a:lnTo>
                    <a:pt x="597" y="25"/>
                  </a:lnTo>
                  <a:lnTo>
                    <a:pt x="636" y="30"/>
                  </a:lnTo>
                  <a:lnTo>
                    <a:pt x="639" y="9"/>
                  </a:lnTo>
                  <a:lnTo>
                    <a:pt x="668" y="9"/>
                  </a:lnTo>
                  <a:lnTo>
                    <a:pt x="675" y="30"/>
                  </a:lnTo>
                  <a:lnTo>
                    <a:pt x="695" y="12"/>
                  </a:lnTo>
                  <a:lnTo>
                    <a:pt x="711" y="25"/>
                  </a:lnTo>
                  <a:lnTo>
                    <a:pt x="723" y="8"/>
                  </a:lnTo>
                  <a:lnTo>
                    <a:pt x="753" y="8"/>
                  </a:lnTo>
                  <a:lnTo>
                    <a:pt x="753" y="35"/>
                  </a:lnTo>
                  <a:lnTo>
                    <a:pt x="781" y="35"/>
                  </a:lnTo>
                  <a:lnTo>
                    <a:pt x="781" y="15"/>
                  </a:lnTo>
                  <a:lnTo>
                    <a:pt x="808" y="25"/>
                  </a:lnTo>
                  <a:lnTo>
                    <a:pt x="823" y="5"/>
                  </a:lnTo>
                  <a:lnTo>
                    <a:pt x="856" y="9"/>
                  </a:lnTo>
                  <a:lnTo>
                    <a:pt x="865" y="22"/>
                  </a:lnTo>
                  <a:lnTo>
                    <a:pt x="896" y="8"/>
                  </a:lnTo>
                  <a:lnTo>
                    <a:pt x="913" y="15"/>
                  </a:lnTo>
                  <a:lnTo>
                    <a:pt x="942" y="2"/>
                  </a:lnTo>
                  <a:lnTo>
                    <a:pt x="1022" y="5"/>
                  </a:lnTo>
                  <a:lnTo>
                    <a:pt x="1036" y="25"/>
                  </a:lnTo>
                  <a:lnTo>
                    <a:pt x="1054" y="15"/>
                  </a:lnTo>
                  <a:lnTo>
                    <a:pt x="1074" y="25"/>
                  </a:lnTo>
                  <a:lnTo>
                    <a:pt x="1143" y="9"/>
                  </a:lnTo>
                  <a:lnTo>
                    <a:pt x="1178" y="21"/>
                  </a:lnTo>
                  <a:lnTo>
                    <a:pt x="1181" y="5"/>
                  </a:lnTo>
                  <a:lnTo>
                    <a:pt x="1209" y="0"/>
                  </a:lnTo>
                  <a:lnTo>
                    <a:pt x="1216" y="9"/>
                  </a:lnTo>
                  <a:lnTo>
                    <a:pt x="1249" y="5"/>
                  </a:lnTo>
                  <a:lnTo>
                    <a:pt x="1265" y="22"/>
                  </a:lnTo>
                  <a:lnTo>
                    <a:pt x="1297" y="9"/>
                  </a:lnTo>
                  <a:lnTo>
                    <a:pt x="1329" y="9"/>
                  </a:lnTo>
                  <a:lnTo>
                    <a:pt x="1342" y="22"/>
                  </a:lnTo>
                  <a:lnTo>
                    <a:pt x="1364" y="8"/>
                  </a:lnTo>
                  <a:lnTo>
                    <a:pt x="1374" y="22"/>
                  </a:lnTo>
                  <a:lnTo>
                    <a:pt x="1396" y="12"/>
                  </a:lnTo>
                  <a:lnTo>
                    <a:pt x="1423" y="12"/>
                  </a:lnTo>
                  <a:lnTo>
                    <a:pt x="1451" y="40"/>
                  </a:lnTo>
                  <a:lnTo>
                    <a:pt x="1491" y="72"/>
                  </a:lnTo>
                  <a:lnTo>
                    <a:pt x="1455" y="103"/>
                  </a:lnTo>
                  <a:lnTo>
                    <a:pt x="1423" y="92"/>
                  </a:lnTo>
                  <a:lnTo>
                    <a:pt x="1413" y="106"/>
                  </a:lnTo>
                  <a:lnTo>
                    <a:pt x="1388" y="92"/>
                  </a:lnTo>
                  <a:lnTo>
                    <a:pt x="1364" y="88"/>
                  </a:lnTo>
                  <a:lnTo>
                    <a:pt x="1364" y="102"/>
                  </a:lnTo>
                  <a:lnTo>
                    <a:pt x="1346" y="92"/>
                  </a:lnTo>
                  <a:lnTo>
                    <a:pt x="1333" y="106"/>
                  </a:lnTo>
                  <a:lnTo>
                    <a:pt x="1300" y="102"/>
                  </a:lnTo>
                  <a:lnTo>
                    <a:pt x="1270" y="92"/>
                  </a:lnTo>
                  <a:lnTo>
                    <a:pt x="1258" y="106"/>
                  </a:lnTo>
                  <a:lnTo>
                    <a:pt x="1209" y="95"/>
                  </a:lnTo>
                  <a:lnTo>
                    <a:pt x="1218" y="112"/>
                  </a:lnTo>
                  <a:lnTo>
                    <a:pt x="1200" y="109"/>
                  </a:lnTo>
                  <a:lnTo>
                    <a:pt x="1189" y="95"/>
                  </a:lnTo>
                  <a:lnTo>
                    <a:pt x="1182" y="109"/>
                  </a:lnTo>
                  <a:lnTo>
                    <a:pt x="1168" y="103"/>
                  </a:lnTo>
                  <a:lnTo>
                    <a:pt x="1143" y="116"/>
                  </a:lnTo>
                  <a:lnTo>
                    <a:pt x="1117" y="112"/>
                  </a:lnTo>
                  <a:lnTo>
                    <a:pt x="1129" y="102"/>
                  </a:lnTo>
                  <a:lnTo>
                    <a:pt x="1108" y="100"/>
                  </a:lnTo>
                  <a:lnTo>
                    <a:pt x="1098" y="109"/>
                  </a:lnTo>
                  <a:lnTo>
                    <a:pt x="1088" y="102"/>
                  </a:lnTo>
                  <a:lnTo>
                    <a:pt x="1073" y="114"/>
                  </a:lnTo>
                  <a:lnTo>
                    <a:pt x="1047" y="109"/>
                  </a:lnTo>
                  <a:lnTo>
                    <a:pt x="1035" y="96"/>
                  </a:lnTo>
                  <a:lnTo>
                    <a:pt x="1018" y="100"/>
                  </a:lnTo>
                  <a:lnTo>
                    <a:pt x="1022" y="109"/>
                  </a:lnTo>
                  <a:lnTo>
                    <a:pt x="1008" y="109"/>
                  </a:lnTo>
                  <a:lnTo>
                    <a:pt x="997" y="98"/>
                  </a:lnTo>
                  <a:lnTo>
                    <a:pt x="986" y="112"/>
                  </a:lnTo>
                  <a:lnTo>
                    <a:pt x="975" y="103"/>
                  </a:lnTo>
                  <a:lnTo>
                    <a:pt x="955" y="109"/>
                  </a:lnTo>
                  <a:lnTo>
                    <a:pt x="895" y="105"/>
                  </a:lnTo>
                  <a:lnTo>
                    <a:pt x="902" y="92"/>
                  </a:lnTo>
                  <a:lnTo>
                    <a:pt x="884" y="92"/>
                  </a:lnTo>
                  <a:lnTo>
                    <a:pt x="875" y="107"/>
                  </a:lnTo>
                  <a:lnTo>
                    <a:pt x="861" y="92"/>
                  </a:lnTo>
                  <a:lnTo>
                    <a:pt x="856" y="107"/>
                  </a:lnTo>
                  <a:lnTo>
                    <a:pt x="814" y="107"/>
                  </a:lnTo>
                  <a:lnTo>
                    <a:pt x="818" y="95"/>
                  </a:lnTo>
                  <a:lnTo>
                    <a:pt x="800" y="95"/>
                  </a:lnTo>
                  <a:lnTo>
                    <a:pt x="794" y="105"/>
                  </a:lnTo>
                  <a:lnTo>
                    <a:pt x="779" y="92"/>
                  </a:lnTo>
                  <a:lnTo>
                    <a:pt x="758" y="102"/>
                  </a:lnTo>
                  <a:lnTo>
                    <a:pt x="728" y="92"/>
                  </a:lnTo>
                  <a:lnTo>
                    <a:pt x="727" y="103"/>
                  </a:lnTo>
                  <a:lnTo>
                    <a:pt x="709" y="103"/>
                  </a:lnTo>
                  <a:lnTo>
                    <a:pt x="700" y="92"/>
                  </a:lnTo>
                  <a:lnTo>
                    <a:pt x="671" y="96"/>
                  </a:lnTo>
                  <a:lnTo>
                    <a:pt x="675" y="109"/>
                  </a:lnTo>
                  <a:lnTo>
                    <a:pt x="658" y="109"/>
                  </a:lnTo>
                  <a:lnTo>
                    <a:pt x="650" y="102"/>
                  </a:lnTo>
                  <a:lnTo>
                    <a:pt x="625" y="117"/>
                  </a:lnTo>
                  <a:lnTo>
                    <a:pt x="616" y="102"/>
                  </a:lnTo>
                  <a:lnTo>
                    <a:pt x="601" y="100"/>
                  </a:lnTo>
                  <a:lnTo>
                    <a:pt x="592" y="110"/>
                  </a:lnTo>
                  <a:lnTo>
                    <a:pt x="569" y="95"/>
                  </a:lnTo>
                  <a:lnTo>
                    <a:pt x="541" y="96"/>
                  </a:lnTo>
                  <a:lnTo>
                    <a:pt x="545" y="106"/>
                  </a:lnTo>
                  <a:lnTo>
                    <a:pt x="514" y="107"/>
                  </a:lnTo>
                  <a:lnTo>
                    <a:pt x="513" y="96"/>
                  </a:lnTo>
                  <a:lnTo>
                    <a:pt x="493" y="96"/>
                  </a:lnTo>
                  <a:lnTo>
                    <a:pt x="490" y="105"/>
                  </a:lnTo>
                  <a:lnTo>
                    <a:pt x="475" y="105"/>
                  </a:lnTo>
                  <a:lnTo>
                    <a:pt x="471" y="86"/>
                  </a:lnTo>
                  <a:lnTo>
                    <a:pt x="458" y="102"/>
                  </a:lnTo>
                  <a:lnTo>
                    <a:pt x="427" y="100"/>
                  </a:lnTo>
                  <a:lnTo>
                    <a:pt x="420" y="85"/>
                  </a:lnTo>
                  <a:lnTo>
                    <a:pt x="409" y="96"/>
                  </a:lnTo>
                  <a:lnTo>
                    <a:pt x="391" y="96"/>
                  </a:lnTo>
                  <a:lnTo>
                    <a:pt x="385" y="86"/>
                  </a:lnTo>
                  <a:lnTo>
                    <a:pt x="366" y="88"/>
                  </a:lnTo>
                  <a:lnTo>
                    <a:pt x="370" y="103"/>
                  </a:lnTo>
                  <a:lnTo>
                    <a:pt x="349" y="103"/>
                  </a:lnTo>
                  <a:lnTo>
                    <a:pt x="349" y="88"/>
                  </a:lnTo>
                  <a:lnTo>
                    <a:pt x="325" y="91"/>
                  </a:lnTo>
                  <a:lnTo>
                    <a:pt x="333" y="110"/>
                  </a:lnTo>
                  <a:lnTo>
                    <a:pt x="311" y="109"/>
                  </a:lnTo>
                  <a:lnTo>
                    <a:pt x="312" y="98"/>
                  </a:lnTo>
                  <a:lnTo>
                    <a:pt x="300" y="98"/>
                  </a:lnTo>
                  <a:lnTo>
                    <a:pt x="297" y="110"/>
                  </a:lnTo>
                  <a:lnTo>
                    <a:pt x="286" y="96"/>
                  </a:lnTo>
                  <a:lnTo>
                    <a:pt x="282" y="110"/>
                  </a:lnTo>
                  <a:lnTo>
                    <a:pt x="265" y="107"/>
                  </a:lnTo>
                  <a:lnTo>
                    <a:pt x="259" y="92"/>
                  </a:lnTo>
                  <a:lnTo>
                    <a:pt x="238" y="102"/>
                  </a:lnTo>
                  <a:lnTo>
                    <a:pt x="193" y="103"/>
                  </a:lnTo>
                  <a:lnTo>
                    <a:pt x="199" y="91"/>
                  </a:lnTo>
                  <a:lnTo>
                    <a:pt x="184" y="88"/>
                  </a:lnTo>
                  <a:lnTo>
                    <a:pt x="182" y="106"/>
                  </a:lnTo>
                  <a:lnTo>
                    <a:pt x="167" y="96"/>
                  </a:lnTo>
                  <a:lnTo>
                    <a:pt x="150" y="91"/>
                  </a:lnTo>
                  <a:lnTo>
                    <a:pt x="149" y="102"/>
                  </a:lnTo>
                  <a:lnTo>
                    <a:pt x="136" y="102"/>
                  </a:lnTo>
                  <a:lnTo>
                    <a:pt x="129" y="91"/>
                  </a:lnTo>
                  <a:lnTo>
                    <a:pt x="114" y="98"/>
                  </a:lnTo>
                  <a:lnTo>
                    <a:pt x="105" y="92"/>
                  </a:lnTo>
                  <a:lnTo>
                    <a:pt x="93" y="95"/>
                  </a:lnTo>
                  <a:lnTo>
                    <a:pt x="90" y="106"/>
                  </a:lnTo>
                  <a:lnTo>
                    <a:pt x="98" y="112"/>
                  </a:lnTo>
                  <a:lnTo>
                    <a:pt x="100" y="123"/>
                  </a:lnTo>
                  <a:lnTo>
                    <a:pt x="90" y="124"/>
                  </a:lnTo>
                  <a:lnTo>
                    <a:pt x="98" y="137"/>
                  </a:lnTo>
                  <a:lnTo>
                    <a:pt x="98" y="158"/>
                  </a:lnTo>
                  <a:lnTo>
                    <a:pt x="90" y="162"/>
                  </a:lnTo>
                  <a:lnTo>
                    <a:pt x="97" y="186"/>
                  </a:lnTo>
                  <a:lnTo>
                    <a:pt x="108" y="196"/>
                  </a:lnTo>
                  <a:lnTo>
                    <a:pt x="107" y="208"/>
                  </a:lnTo>
                  <a:lnTo>
                    <a:pt x="93" y="208"/>
                  </a:lnTo>
                  <a:lnTo>
                    <a:pt x="105" y="226"/>
                  </a:lnTo>
                  <a:lnTo>
                    <a:pt x="102" y="247"/>
                  </a:lnTo>
                  <a:lnTo>
                    <a:pt x="93" y="245"/>
                  </a:lnTo>
                  <a:lnTo>
                    <a:pt x="87" y="260"/>
                  </a:lnTo>
                  <a:lnTo>
                    <a:pt x="101" y="268"/>
                  </a:lnTo>
                  <a:lnTo>
                    <a:pt x="94" y="288"/>
                  </a:lnTo>
                  <a:lnTo>
                    <a:pt x="100" y="294"/>
                  </a:lnTo>
                  <a:lnTo>
                    <a:pt x="101" y="309"/>
                  </a:lnTo>
                  <a:lnTo>
                    <a:pt x="88" y="317"/>
                  </a:lnTo>
                  <a:lnTo>
                    <a:pt x="101" y="324"/>
                  </a:lnTo>
                  <a:lnTo>
                    <a:pt x="98" y="361"/>
                  </a:lnTo>
                  <a:lnTo>
                    <a:pt x="74" y="397"/>
                  </a:lnTo>
                  <a:lnTo>
                    <a:pt x="23" y="4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30" name="Freeform 286"/>
            <p:cNvSpPr>
              <a:spLocks/>
            </p:cNvSpPr>
            <p:nvPr/>
          </p:nvSpPr>
          <p:spPr bwMode="auto">
            <a:xfrm>
              <a:off x="3732" y="2289"/>
              <a:ext cx="95" cy="1003"/>
            </a:xfrm>
            <a:custGeom>
              <a:avLst/>
              <a:gdLst>
                <a:gd name="T0" fmla="*/ 78 w 95"/>
                <a:gd name="T1" fmla="*/ 58 h 1003"/>
                <a:gd name="T2" fmla="*/ 81 w 95"/>
                <a:gd name="T3" fmla="*/ 89 h 1003"/>
                <a:gd name="T4" fmla="*/ 81 w 95"/>
                <a:gd name="T5" fmla="*/ 135 h 1003"/>
                <a:gd name="T6" fmla="*/ 78 w 95"/>
                <a:gd name="T7" fmla="*/ 156 h 1003"/>
                <a:gd name="T8" fmla="*/ 88 w 95"/>
                <a:gd name="T9" fmla="*/ 196 h 1003"/>
                <a:gd name="T10" fmla="*/ 86 w 95"/>
                <a:gd name="T11" fmla="*/ 230 h 1003"/>
                <a:gd name="T12" fmla="*/ 88 w 95"/>
                <a:gd name="T13" fmla="*/ 255 h 1003"/>
                <a:gd name="T14" fmla="*/ 78 w 95"/>
                <a:gd name="T15" fmla="*/ 301 h 1003"/>
                <a:gd name="T16" fmla="*/ 84 w 95"/>
                <a:gd name="T17" fmla="*/ 331 h 1003"/>
                <a:gd name="T18" fmla="*/ 72 w 95"/>
                <a:gd name="T19" fmla="*/ 369 h 1003"/>
                <a:gd name="T20" fmla="*/ 86 w 95"/>
                <a:gd name="T21" fmla="*/ 398 h 1003"/>
                <a:gd name="T22" fmla="*/ 86 w 95"/>
                <a:gd name="T23" fmla="*/ 444 h 1003"/>
                <a:gd name="T24" fmla="*/ 86 w 95"/>
                <a:gd name="T25" fmla="*/ 486 h 1003"/>
                <a:gd name="T26" fmla="*/ 77 w 95"/>
                <a:gd name="T27" fmla="*/ 517 h 1003"/>
                <a:gd name="T28" fmla="*/ 86 w 95"/>
                <a:gd name="T29" fmla="*/ 548 h 1003"/>
                <a:gd name="T30" fmla="*/ 84 w 95"/>
                <a:gd name="T31" fmla="*/ 581 h 1003"/>
                <a:gd name="T32" fmla="*/ 82 w 95"/>
                <a:gd name="T33" fmla="*/ 628 h 1003"/>
                <a:gd name="T34" fmla="*/ 82 w 95"/>
                <a:gd name="T35" fmla="*/ 650 h 1003"/>
                <a:gd name="T36" fmla="*/ 84 w 95"/>
                <a:gd name="T37" fmla="*/ 685 h 1003"/>
                <a:gd name="T38" fmla="*/ 86 w 95"/>
                <a:gd name="T39" fmla="*/ 722 h 1003"/>
                <a:gd name="T40" fmla="*/ 85 w 95"/>
                <a:gd name="T41" fmla="*/ 758 h 1003"/>
                <a:gd name="T42" fmla="*/ 91 w 95"/>
                <a:gd name="T43" fmla="*/ 776 h 1003"/>
                <a:gd name="T44" fmla="*/ 86 w 95"/>
                <a:gd name="T45" fmla="*/ 814 h 1003"/>
                <a:gd name="T46" fmla="*/ 75 w 95"/>
                <a:gd name="T47" fmla="*/ 869 h 1003"/>
                <a:gd name="T48" fmla="*/ 77 w 95"/>
                <a:gd name="T49" fmla="*/ 894 h 1003"/>
                <a:gd name="T50" fmla="*/ 78 w 95"/>
                <a:gd name="T51" fmla="*/ 941 h 1003"/>
                <a:gd name="T52" fmla="*/ 81 w 95"/>
                <a:gd name="T53" fmla="*/ 961 h 1003"/>
                <a:gd name="T54" fmla="*/ 72 w 95"/>
                <a:gd name="T55" fmla="*/ 993 h 1003"/>
                <a:gd name="T56" fmla="*/ 37 w 95"/>
                <a:gd name="T57" fmla="*/ 988 h 1003"/>
                <a:gd name="T58" fmla="*/ 12 w 95"/>
                <a:gd name="T59" fmla="*/ 981 h 1003"/>
                <a:gd name="T60" fmla="*/ 11 w 95"/>
                <a:gd name="T61" fmla="*/ 940 h 1003"/>
                <a:gd name="T62" fmla="*/ 9 w 95"/>
                <a:gd name="T63" fmla="*/ 923 h 1003"/>
                <a:gd name="T64" fmla="*/ 9 w 95"/>
                <a:gd name="T65" fmla="*/ 880 h 1003"/>
                <a:gd name="T66" fmla="*/ 11 w 95"/>
                <a:gd name="T67" fmla="*/ 835 h 1003"/>
                <a:gd name="T68" fmla="*/ 5 w 95"/>
                <a:gd name="T69" fmla="*/ 801 h 1003"/>
                <a:gd name="T70" fmla="*/ 5 w 95"/>
                <a:gd name="T71" fmla="*/ 769 h 1003"/>
                <a:gd name="T72" fmla="*/ 11 w 95"/>
                <a:gd name="T73" fmla="*/ 738 h 1003"/>
                <a:gd name="T74" fmla="*/ 12 w 95"/>
                <a:gd name="T75" fmla="*/ 689 h 1003"/>
                <a:gd name="T76" fmla="*/ 9 w 95"/>
                <a:gd name="T77" fmla="*/ 666 h 1003"/>
                <a:gd name="T78" fmla="*/ 4 w 95"/>
                <a:gd name="T79" fmla="*/ 633 h 1003"/>
                <a:gd name="T80" fmla="*/ 26 w 95"/>
                <a:gd name="T81" fmla="*/ 574 h 1003"/>
                <a:gd name="T82" fmla="*/ 11 w 95"/>
                <a:gd name="T83" fmla="*/ 559 h 1003"/>
                <a:gd name="T84" fmla="*/ 5 w 95"/>
                <a:gd name="T85" fmla="*/ 514 h 1003"/>
                <a:gd name="T86" fmla="*/ 11 w 95"/>
                <a:gd name="T87" fmla="*/ 497 h 1003"/>
                <a:gd name="T88" fmla="*/ 25 w 95"/>
                <a:gd name="T89" fmla="*/ 461 h 1003"/>
                <a:gd name="T90" fmla="*/ 9 w 95"/>
                <a:gd name="T91" fmla="*/ 437 h 1003"/>
                <a:gd name="T92" fmla="*/ 12 w 95"/>
                <a:gd name="T93" fmla="*/ 392 h 1003"/>
                <a:gd name="T94" fmla="*/ 9 w 95"/>
                <a:gd name="T95" fmla="*/ 341 h 1003"/>
                <a:gd name="T96" fmla="*/ 11 w 95"/>
                <a:gd name="T97" fmla="*/ 322 h 1003"/>
                <a:gd name="T98" fmla="*/ 7 w 95"/>
                <a:gd name="T99" fmla="*/ 279 h 1003"/>
                <a:gd name="T100" fmla="*/ 26 w 95"/>
                <a:gd name="T101" fmla="*/ 226 h 1003"/>
                <a:gd name="T102" fmla="*/ 22 w 95"/>
                <a:gd name="T103" fmla="*/ 208 h 1003"/>
                <a:gd name="T104" fmla="*/ 21 w 95"/>
                <a:gd name="T105" fmla="*/ 170 h 1003"/>
                <a:gd name="T106" fmla="*/ 21 w 95"/>
                <a:gd name="T107" fmla="*/ 145 h 1003"/>
                <a:gd name="T108" fmla="*/ 9 w 95"/>
                <a:gd name="T109" fmla="*/ 115 h 1003"/>
                <a:gd name="T110" fmla="*/ 19 w 95"/>
                <a:gd name="T111" fmla="*/ 79 h 1003"/>
                <a:gd name="T112" fmla="*/ 26 w 95"/>
                <a:gd name="T113" fmla="*/ 35 h 1003"/>
                <a:gd name="T114" fmla="*/ 30 w 95"/>
                <a:gd name="T115" fmla="*/ 12 h 1003"/>
                <a:gd name="T116" fmla="*/ 68 w 95"/>
                <a:gd name="T117" fmla="*/ 26 h 100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95"/>
                <a:gd name="T178" fmla="*/ 0 h 1003"/>
                <a:gd name="T179" fmla="*/ 95 w 95"/>
                <a:gd name="T180" fmla="*/ 1003 h 100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95" h="1003">
                  <a:moveTo>
                    <a:pt x="81" y="35"/>
                  </a:moveTo>
                  <a:lnTo>
                    <a:pt x="88" y="47"/>
                  </a:lnTo>
                  <a:lnTo>
                    <a:pt x="78" y="58"/>
                  </a:lnTo>
                  <a:lnTo>
                    <a:pt x="85" y="65"/>
                  </a:lnTo>
                  <a:lnTo>
                    <a:pt x="88" y="80"/>
                  </a:lnTo>
                  <a:lnTo>
                    <a:pt x="81" y="89"/>
                  </a:lnTo>
                  <a:lnTo>
                    <a:pt x="89" y="103"/>
                  </a:lnTo>
                  <a:lnTo>
                    <a:pt x="81" y="115"/>
                  </a:lnTo>
                  <a:lnTo>
                    <a:pt x="81" y="135"/>
                  </a:lnTo>
                  <a:lnTo>
                    <a:pt x="86" y="138"/>
                  </a:lnTo>
                  <a:lnTo>
                    <a:pt x="88" y="149"/>
                  </a:lnTo>
                  <a:lnTo>
                    <a:pt x="78" y="156"/>
                  </a:lnTo>
                  <a:lnTo>
                    <a:pt x="84" y="163"/>
                  </a:lnTo>
                  <a:lnTo>
                    <a:pt x="77" y="173"/>
                  </a:lnTo>
                  <a:lnTo>
                    <a:pt x="88" y="196"/>
                  </a:lnTo>
                  <a:lnTo>
                    <a:pt x="89" y="213"/>
                  </a:lnTo>
                  <a:lnTo>
                    <a:pt x="81" y="213"/>
                  </a:lnTo>
                  <a:lnTo>
                    <a:pt x="86" y="230"/>
                  </a:lnTo>
                  <a:lnTo>
                    <a:pt x="78" y="237"/>
                  </a:lnTo>
                  <a:lnTo>
                    <a:pt x="81" y="252"/>
                  </a:lnTo>
                  <a:lnTo>
                    <a:pt x="88" y="255"/>
                  </a:lnTo>
                  <a:lnTo>
                    <a:pt x="82" y="271"/>
                  </a:lnTo>
                  <a:lnTo>
                    <a:pt x="84" y="286"/>
                  </a:lnTo>
                  <a:lnTo>
                    <a:pt x="78" y="301"/>
                  </a:lnTo>
                  <a:lnTo>
                    <a:pt x="77" y="313"/>
                  </a:lnTo>
                  <a:lnTo>
                    <a:pt x="84" y="314"/>
                  </a:lnTo>
                  <a:lnTo>
                    <a:pt x="84" y="331"/>
                  </a:lnTo>
                  <a:lnTo>
                    <a:pt x="77" y="332"/>
                  </a:lnTo>
                  <a:lnTo>
                    <a:pt x="81" y="357"/>
                  </a:lnTo>
                  <a:lnTo>
                    <a:pt x="72" y="369"/>
                  </a:lnTo>
                  <a:lnTo>
                    <a:pt x="72" y="384"/>
                  </a:lnTo>
                  <a:lnTo>
                    <a:pt x="86" y="380"/>
                  </a:lnTo>
                  <a:lnTo>
                    <a:pt x="86" y="398"/>
                  </a:lnTo>
                  <a:lnTo>
                    <a:pt x="77" y="398"/>
                  </a:lnTo>
                  <a:lnTo>
                    <a:pt x="84" y="419"/>
                  </a:lnTo>
                  <a:lnTo>
                    <a:pt x="86" y="444"/>
                  </a:lnTo>
                  <a:lnTo>
                    <a:pt x="78" y="461"/>
                  </a:lnTo>
                  <a:lnTo>
                    <a:pt x="86" y="465"/>
                  </a:lnTo>
                  <a:lnTo>
                    <a:pt x="86" y="486"/>
                  </a:lnTo>
                  <a:lnTo>
                    <a:pt x="77" y="486"/>
                  </a:lnTo>
                  <a:lnTo>
                    <a:pt x="85" y="507"/>
                  </a:lnTo>
                  <a:lnTo>
                    <a:pt x="77" y="517"/>
                  </a:lnTo>
                  <a:lnTo>
                    <a:pt x="78" y="537"/>
                  </a:lnTo>
                  <a:lnTo>
                    <a:pt x="85" y="530"/>
                  </a:lnTo>
                  <a:lnTo>
                    <a:pt x="86" y="548"/>
                  </a:lnTo>
                  <a:lnTo>
                    <a:pt x="77" y="558"/>
                  </a:lnTo>
                  <a:lnTo>
                    <a:pt x="84" y="563"/>
                  </a:lnTo>
                  <a:lnTo>
                    <a:pt x="84" y="581"/>
                  </a:lnTo>
                  <a:lnTo>
                    <a:pt x="77" y="584"/>
                  </a:lnTo>
                  <a:lnTo>
                    <a:pt x="82" y="600"/>
                  </a:lnTo>
                  <a:lnTo>
                    <a:pt x="82" y="628"/>
                  </a:lnTo>
                  <a:lnTo>
                    <a:pt x="72" y="632"/>
                  </a:lnTo>
                  <a:lnTo>
                    <a:pt x="72" y="646"/>
                  </a:lnTo>
                  <a:lnTo>
                    <a:pt x="82" y="650"/>
                  </a:lnTo>
                  <a:lnTo>
                    <a:pt x="84" y="668"/>
                  </a:lnTo>
                  <a:lnTo>
                    <a:pt x="75" y="674"/>
                  </a:lnTo>
                  <a:lnTo>
                    <a:pt x="84" y="685"/>
                  </a:lnTo>
                  <a:lnTo>
                    <a:pt x="78" y="695"/>
                  </a:lnTo>
                  <a:lnTo>
                    <a:pt x="85" y="708"/>
                  </a:lnTo>
                  <a:lnTo>
                    <a:pt x="86" y="722"/>
                  </a:lnTo>
                  <a:lnTo>
                    <a:pt x="78" y="727"/>
                  </a:lnTo>
                  <a:lnTo>
                    <a:pt x="86" y="740"/>
                  </a:lnTo>
                  <a:lnTo>
                    <a:pt x="85" y="758"/>
                  </a:lnTo>
                  <a:lnTo>
                    <a:pt x="72" y="761"/>
                  </a:lnTo>
                  <a:lnTo>
                    <a:pt x="78" y="786"/>
                  </a:lnTo>
                  <a:lnTo>
                    <a:pt x="91" y="776"/>
                  </a:lnTo>
                  <a:lnTo>
                    <a:pt x="89" y="803"/>
                  </a:lnTo>
                  <a:lnTo>
                    <a:pt x="95" y="814"/>
                  </a:lnTo>
                  <a:lnTo>
                    <a:pt x="86" y="814"/>
                  </a:lnTo>
                  <a:lnTo>
                    <a:pt x="91" y="828"/>
                  </a:lnTo>
                  <a:lnTo>
                    <a:pt x="81" y="836"/>
                  </a:lnTo>
                  <a:lnTo>
                    <a:pt x="75" y="869"/>
                  </a:lnTo>
                  <a:lnTo>
                    <a:pt x="86" y="876"/>
                  </a:lnTo>
                  <a:lnTo>
                    <a:pt x="86" y="894"/>
                  </a:lnTo>
                  <a:lnTo>
                    <a:pt x="77" y="894"/>
                  </a:lnTo>
                  <a:lnTo>
                    <a:pt x="85" y="916"/>
                  </a:lnTo>
                  <a:lnTo>
                    <a:pt x="72" y="929"/>
                  </a:lnTo>
                  <a:lnTo>
                    <a:pt x="78" y="941"/>
                  </a:lnTo>
                  <a:lnTo>
                    <a:pt x="86" y="941"/>
                  </a:lnTo>
                  <a:lnTo>
                    <a:pt x="89" y="951"/>
                  </a:lnTo>
                  <a:lnTo>
                    <a:pt x="81" y="961"/>
                  </a:lnTo>
                  <a:lnTo>
                    <a:pt x="86" y="974"/>
                  </a:lnTo>
                  <a:lnTo>
                    <a:pt x="85" y="992"/>
                  </a:lnTo>
                  <a:lnTo>
                    <a:pt x="72" y="993"/>
                  </a:lnTo>
                  <a:lnTo>
                    <a:pt x="58" y="997"/>
                  </a:lnTo>
                  <a:lnTo>
                    <a:pt x="47" y="988"/>
                  </a:lnTo>
                  <a:lnTo>
                    <a:pt x="37" y="988"/>
                  </a:lnTo>
                  <a:lnTo>
                    <a:pt x="37" y="1003"/>
                  </a:lnTo>
                  <a:lnTo>
                    <a:pt x="15" y="999"/>
                  </a:lnTo>
                  <a:lnTo>
                    <a:pt x="12" y="981"/>
                  </a:lnTo>
                  <a:lnTo>
                    <a:pt x="21" y="969"/>
                  </a:lnTo>
                  <a:lnTo>
                    <a:pt x="11" y="962"/>
                  </a:lnTo>
                  <a:lnTo>
                    <a:pt x="11" y="940"/>
                  </a:lnTo>
                  <a:lnTo>
                    <a:pt x="19" y="933"/>
                  </a:lnTo>
                  <a:lnTo>
                    <a:pt x="19" y="920"/>
                  </a:lnTo>
                  <a:lnTo>
                    <a:pt x="9" y="923"/>
                  </a:lnTo>
                  <a:lnTo>
                    <a:pt x="9" y="905"/>
                  </a:lnTo>
                  <a:lnTo>
                    <a:pt x="19" y="899"/>
                  </a:lnTo>
                  <a:lnTo>
                    <a:pt x="9" y="880"/>
                  </a:lnTo>
                  <a:lnTo>
                    <a:pt x="9" y="853"/>
                  </a:lnTo>
                  <a:lnTo>
                    <a:pt x="19" y="852"/>
                  </a:lnTo>
                  <a:lnTo>
                    <a:pt x="11" y="835"/>
                  </a:lnTo>
                  <a:lnTo>
                    <a:pt x="15" y="824"/>
                  </a:lnTo>
                  <a:lnTo>
                    <a:pt x="19" y="807"/>
                  </a:lnTo>
                  <a:lnTo>
                    <a:pt x="5" y="801"/>
                  </a:lnTo>
                  <a:lnTo>
                    <a:pt x="4" y="786"/>
                  </a:lnTo>
                  <a:lnTo>
                    <a:pt x="15" y="783"/>
                  </a:lnTo>
                  <a:lnTo>
                    <a:pt x="5" y="769"/>
                  </a:lnTo>
                  <a:lnTo>
                    <a:pt x="16" y="758"/>
                  </a:lnTo>
                  <a:lnTo>
                    <a:pt x="25" y="733"/>
                  </a:lnTo>
                  <a:lnTo>
                    <a:pt x="11" y="738"/>
                  </a:lnTo>
                  <a:lnTo>
                    <a:pt x="11" y="712"/>
                  </a:lnTo>
                  <a:lnTo>
                    <a:pt x="21" y="712"/>
                  </a:lnTo>
                  <a:lnTo>
                    <a:pt x="12" y="689"/>
                  </a:lnTo>
                  <a:lnTo>
                    <a:pt x="19" y="680"/>
                  </a:lnTo>
                  <a:lnTo>
                    <a:pt x="21" y="657"/>
                  </a:lnTo>
                  <a:lnTo>
                    <a:pt x="9" y="666"/>
                  </a:lnTo>
                  <a:lnTo>
                    <a:pt x="0" y="650"/>
                  </a:lnTo>
                  <a:lnTo>
                    <a:pt x="15" y="643"/>
                  </a:lnTo>
                  <a:lnTo>
                    <a:pt x="4" y="633"/>
                  </a:lnTo>
                  <a:lnTo>
                    <a:pt x="5" y="609"/>
                  </a:lnTo>
                  <a:lnTo>
                    <a:pt x="19" y="600"/>
                  </a:lnTo>
                  <a:lnTo>
                    <a:pt x="26" y="574"/>
                  </a:lnTo>
                  <a:lnTo>
                    <a:pt x="15" y="580"/>
                  </a:lnTo>
                  <a:lnTo>
                    <a:pt x="21" y="559"/>
                  </a:lnTo>
                  <a:lnTo>
                    <a:pt x="11" y="559"/>
                  </a:lnTo>
                  <a:lnTo>
                    <a:pt x="7" y="541"/>
                  </a:lnTo>
                  <a:lnTo>
                    <a:pt x="16" y="541"/>
                  </a:lnTo>
                  <a:lnTo>
                    <a:pt x="5" y="514"/>
                  </a:lnTo>
                  <a:lnTo>
                    <a:pt x="21" y="516"/>
                  </a:lnTo>
                  <a:lnTo>
                    <a:pt x="21" y="496"/>
                  </a:lnTo>
                  <a:lnTo>
                    <a:pt x="11" y="497"/>
                  </a:lnTo>
                  <a:lnTo>
                    <a:pt x="2" y="475"/>
                  </a:lnTo>
                  <a:lnTo>
                    <a:pt x="21" y="475"/>
                  </a:lnTo>
                  <a:lnTo>
                    <a:pt x="25" y="461"/>
                  </a:lnTo>
                  <a:lnTo>
                    <a:pt x="12" y="461"/>
                  </a:lnTo>
                  <a:lnTo>
                    <a:pt x="19" y="440"/>
                  </a:lnTo>
                  <a:lnTo>
                    <a:pt x="9" y="437"/>
                  </a:lnTo>
                  <a:lnTo>
                    <a:pt x="9" y="409"/>
                  </a:lnTo>
                  <a:lnTo>
                    <a:pt x="21" y="409"/>
                  </a:lnTo>
                  <a:lnTo>
                    <a:pt x="12" y="392"/>
                  </a:lnTo>
                  <a:lnTo>
                    <a:pt x="25" y="360"/>
                  </a:lnTo>
                  <a:lnTo>
                    <a:pt x="12" y="362"/>
                  </a:lnTo>
                  <a:lnTo>
                    <a:pt x="9" y="341"/>
                  </a:lnTo>
                  <a:lnTo>
                    <a:pt x="21" y="339"/>
                  </a:lnTo>
                  <a:lnTo>
                    <a:pt x="21" y="320"/>
                  </a:lnTo>
                  <a:lnTo>
                    <a:pt x="11" y="322"/>
                  </a:lnTo>
                  <a:lnTo>
                    <a:pt x="7" y="300"/>
                  </a:lnTo>
                  <a:lnTo>
                    <a:pt x="16" y="300"/>
                  </a:lnTo>
                  <a:lnTo>
                    <a:pt x="7" y="279"/>
                  </a:lnTo>
                  <a:lnTo>
                    <a:pt x="11" y="250"/>
                  </a:lnTo>
                  <a:lnTo>
                    <a:pt x="21" y="259"/>
                  </a:lnTo>
                  <a:lnTo>
                    <a:pt x="26" y="226"/>
                  </a:lnTo>
                  <a:lnTo>
                    <a:pt x="15" y="226"/>
                  </a:lnTo>
                  <a:lnTo>
                    <a:pt x="12" y="202"/>
                  </a:lnTo>
                  <a:lnTo>
                    <a:pt x="22" y="208"/>
                  </a:lnTo>
                  <a:lnTo>
                    <a:pt x="25" y="189"/>
                  </a:lnTo>
                  <a:lnTo>
                    <a:pt x="12" y="187"/>
                  </a:lnTo>
                  <a:lnTo>
                    <a:pt x="21" y="170"/>
                  </a:lnTo>
                  <a:lnTo>
                    <a:pt x="9" y="164"/>
                  </a:lnTo>
                  <a:lnTo>
                    <a:pt x="9" y="145"/>
                  </a:lnTo>
                  <a:lnTo>
                    <a:pt x="21" y="145"/>
                  </a:lnTo>
                  <a:lnTo>
                    <a:pt x="21" y="129"/>
                  </a:lnTo>
                  <a:lnTo>
                    <a:pt x="12" y="131"/>
                  </a:lnTo>
                  <a:lnTo>
                    <a:pt x="9" y="115"/>
                  </a:lnTo>
                  <a:lnTo>
                    <a:pt x="26" y="110"/>
                  </a:lnTo>
                  <a:lnTo>
                    <a:pt x="11" y="94"/>
                  </a:lnTo>
                  <a:lnTo>
                    <a:pt x="19" y="79"/>
                  </a:lnTo>
                  <a:lnTo>
                    <a:pt x="4" y="72"/>
                  </a:lnTo>
                  <a:lnTo>
                    <a:pt x="15" y="47"/>
                  </a:lnTo>
                  <a:lnTo>
                    <a:pt x="26" y="35"/>
                  </a:lnTo>
                  <a:lnTo>
                    <a:pt x="11" y="28"/>
                  </a:lnTo>
                  <a:lnTo>
                    <a:pt x="11" y="0"/>
                  </a:lnTo>
                  <a:lnTo>
                    <a:pt x="30" y="12"/>
                  </a:lnTo>
                  <a:lnTo>
                    <a:pt x="36" y="5"/>
                  </a:lnTo>
                  <a:lnTo>
                    <a:pt x="57" y="26"/>
                  </a:lnTo>
                  <a:lnTo>
                    <a:pt x="68" y="26"/>
                  </a:lnTo>
                  <a:lnTo>
                    <a:pt x="81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31" name="Freeform 287"/>
            <p:cNvSpPr>
              <a:spLocks/>
            </p:cNvSpPr>
            <p:nvPr/>
          </p:nvSpPr>
          <p:spPr bwMode="auto">
            <a:xfrm>
              <a:off x="2803" y="3201"/>
              <a:ext cx="1000" cy="94"/>
            </a:xfrm>
            <a:custGeom>
              <a:avLst/>
              <a:gdLst>
                <a:gd name="T0" fmla="*/ 55 w 1000"/>
                <a:gd name="T1" fmla="*/ 15 h 94"/>
                <a:gd name="T2" fmla="*/ 89 w 1000"/>
                <a:gd name="T3" fmla="*/ 13 h 94"/>
                <a:gd name="T4" fmla="*/ 133 w 1000"/>
                <a:gd name="T5" fmla="*/ 14 h 94"/>
                <a:gd name="T6" fmla="*/ 153 w 1000"/>
                <a:gd name="T7" fmla="*/ 15 h 94"/>
                <a:gd name="T8" fmla="*/ 194 w 1000"/>
                <a:gd name="T9" fmla="*/ 7 h 94"/>
                <a:gd name="T10" fmla="*/ 229 w 1000"/>
                <a:gd name="T11" fmla="*/ 8 h 94"/>
                <a:gd name="T12" fmla="*/ 254 w 1000"/>
                <a:gd name="T13" fmla="*/ 7 h 94"/>
                <a:gd name="T14" fmla="*/ 300 w 1000"/>
                <a:gd name="T15" fmla="*/ 17 h 94"/>
                <a:gd name="T16" fmla="*/ 331 w 1000"/>
                <a:gd name="T17" fmla="*/ 11 h 94"/>
                <a:gd name="T18" fmla="*/ 366 w 1000"/>
                <a:gd name="T19" fmla="*/ 21 h 94"/>
                <a:gd name="T20" fmla="*/ 395 w 1000"/>
                <a:gd name="T21" fmla="*/ 8 h 94"/>
                <a:gd name="T22" fmla="*/ 441 w 1000"/>
                <a:gd name="T23" fmla="*/ 8 h 94"/>
                <a:gd name="T24" fmla="*/ 483 w 1000"/>
                <a:gd name="T25" fmla="*/ 8 h 94"/>
                <a:gd name="T26" fmla="*/ 514 w 1000"/>
                <a:gd name="T27" fmla="*/ 18 h 94"/>
                <a:gd name="T28" fmla="*/ 546 w 1000"/>
                <a:gd name="T29" fmla="*/ 8 h 94"/>
                <a:gd name="T30" fmla="*/ 579 w 1000"/>
                <a:gd name="T31" fmla="*/ 11 h 94"/>
                <a:gd name="T32" fmla="*/ 625 w 1000"/>
                <a:gd name="T33" fmla="*/ 13 h 94"/>
                <a:gd name="T34" fmla="*/ 647 w 1000"/>
                <a:gd name="T35" fmla="*/ 13 h 94"/>
                <a:gd name="T36" fmla="*/ 682 w 1000"/>
                <a:gd name="T37" fmla="*/ 11 h 94"/>
                <a:gd name="T38" fmla="*/ 719 w 1000"/>
                <a:gd name="T39" fmla="*/ 8 h 94"/>
                <a:gd name="T40" fmla="*/ 755 w 1000"/>
                <a:gd name="T41" fmla="*/ 10 h 94"/>
                <a:gd name="T42" fmla="*/ 773 w 1000"/>
                <a:gd name="T43" fmla="*/ 4 h 94"/>
                <a:gd name="T44" fmla="*/ 812 w 1000"/>
                <a:gd name="T45" fmla="*/ 8 h 94"/>
                <a:gd name="T46" fmla="*/ 866 w 1000"/>
                <a:gd name="T47" fmla="*/ 20 h 94"/>
                <a:gd name="T48" fmla="*/ 892 w 1000"/>
                <a:gd name="T49" fmla="*/ 18 h 94"/>
                <a:gd name="T50" fmla="*/ 938 w 1000"/>
                <a:gd name="T51" fmla="*/ 17 h 94"/>
                <a:gd name="T52" fmla="*/ 959 w 1000"/>
                <a:gd name="T53" fmla="*/ 13 h 94"/>
                <a:gd name="T54" fmla="*/ 990 w 1000"/>
                <a:gd name="T55" fmla="*/ 22 h 94"/>
                <a:gd name="T56" fmla="*/ 986 w 1000"/>
                <a:gd name="T57" fmla="*/ 57 h 94"/>
                <a:gd name="T58" fmla="*/ 978 w 1000"/>
                <a:gd name="T59" fmla="*/ 81 h 94"/>
                <a:gd name="T60" fmla="*/ 936 w 1000"/>
                <a:gd name="T61" fmla="*/ 84 h 94"/>
                <a:gd name="T62" fmla="*/ 920 w 1000"/>
                <a:gd name="T63" fmla="*/ 85 h 94"/>
                <a:gd name="T64" fmla="*/ 877 w 1000"/>
                <a:gd name="T65" fmla="*/ 85 h 94"/>
                <a:gd name="T66" fmla="*/ 832 w 1000"/>
                <a:gd name="T67" fmla="*/ 84 h 94"/>
                <a:gd name="T68" fmla="*/ 798 w 1000"/>
                <a:gd name="T69" fmla="*/ 90 h 94"/>
                <a:gd name="T70" fmla="*/ 766 w 1000"/>
                <a:gd name="T71" fmla="*/ 90 h 94"/>
                <a:gd name="T72" fmla="*/ 737 w 1000"/>
                <a:gd name="T73" fmla="*/ 84 h 94"/>
                <a:gd name="T74" fmla="*/ 686 w 1000"/>
                <a:gd name="T75" fmla="*/ 81 h 94"/>
                <a:gd name="T76" fmla="*/ 664 w 1000"/>
                <a:gd name="T77" fmla="*/ 85 h 94"/>
                <a:gd name="T78" fmla="*/ 630 w 1000"/>
                <a:gd name="T79" fmla="*/ 91 h 94"/>
                <a:gd name="T80" fmla="*/ 572 w 1000"/>
                <a:gd name="T81" fmla="*/ 66 h 94"/>
                <a:gd name="T82" fmla="*/ 558 w 1000"/>
                <a:gd name="T83" fmla="*/ 84 h 94"/>
                <a:gd name="T84" fmla="*/ 511 w 1000"/>
                <a:gd name="T85" fmla="*/ 90 h 94"/>
                <a:gd name="T86" fmla="*/ 496 w 1000"/>
                <a:gd name="T87" fmla="*/ 84 h 94"/>
                <a:gd name="T88" fmla="*/ 458 w 1000"/>
                <a:gd name="T89" fmla="*/ 70 h 94"/>
                <a:gd name="T90" fmla="*/ 436 w 1000"/>
                <a:gd name="T91" fmla="*/ 85 h 94"/>
                <a:gd name="T92" fmla="*/ 390 w 1000"/>
                <a:gd name="T93" fmla="*/ 81 h 94"/>
                <a:gd name="T94" fmla="*/ 339 w 1000"/>
                <a:gd name="T95" fmla="*/ 85 h 94"/>
                <a:gd name="T96" fmla="*/ 320 w 1000"/>
                <a:gd name="T97" fmla="*/ 84 h 94"/>
                <a:gd name="T98" fmla="*/ 276 w 1000"/>
                <a:gd name="T99" fmla="*/ 87 h 94"/>
                <a:gd name="T100" fmla="*/ 224 w 1000"/>
                <a:gd name="T101" fmla="*/ 69 h 94"/>
                <a:gd name="T102" fmla="*/ 205 w 1000"/>
                <a:gd name="T103" fmla="*/ 71 h 94"/>
                <a:gd name="T104" fmla="*/ 167 w 1000"/>
                <a:gd name="T105" fmla="*/ 74 h 94"/>
                <a:gd name="T106" fmla="*/ 142 w 1000"/>
                <a:gd name="T107" fmla="*/ 73 h 94"/>
                <a:gd name="T108" fmla="*/ 114 w 1000"/>
                <a:gd name="T109" fmla="*/ 85 h 94"/>
                <a:gd name="T110" fmla="*/ 77 w 1000"/>
                <a:gd name="T111" fmla="*/ 76 h 94"/>
                <a:gd name="T112" fmla="*/ 34 w 1000"/>
                <a:gd name="T113" fmla="*/ 69 h 94"/>
                <a:gd name="T114" fmla="*/ 10 w 1000"/>
                <a:gd name="T115" fmla="*/ 64 h 94"/>
                <a:gd name="T116" fmla="*/ 11 w 1000"/>
                <a:gd name="T117" fmla="*/ 34 h 9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00"/>
                <a:gd name="T178" fmla="*/ 0 h 94"/>
                <a:gd name="T179" fmla="*/ 1000 w 1000"/>
                <a:gd name="T180" fmla="*/ 94 h 9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00" h="94">
                  <a:moveTo>
                    <a:pt x="35" y="14"/>
                  </a:moveTo>
                  <a:lnTo>
                    <a:pt x="44" y="7"/>
                  </a:lnTo>
                  <a:lnTo>
                    <a:pt x="55" y="15"/>
                  </a:lnTo>
                  <a:lnTo>
                    <a:pt x="63" y="10"/>
                  </a:lnTo>
                  <a:lnTo>
                    <a:pt x="79" y="7"/>
                  </a:lnTo>
                  <a:lnTo>
                    <a:pt x="89" y="13"/>
                  </a:lnTo>
                  <a:lnTo>
                    <a:pt x="100" y="6"/>
                  </a:lnTo>
                  <a:lnTo>
                    <a:pt x="114" y="14"/>
                  </a:lnTo>
                  <a:lnTo>
                    <a:pt x="133" y="14"/>
                  </a:lnTo>
                  <a:lnTo>
                    <a:pt x="136" y="8"/>
                  </a:lnTo>
                  <a:lnTo>
                    <a:pt x="146" y="7"/>
                  </a:lnTo>
                  <a:lnTo>
                    <a:pt x="153" y="15"/>
                  </a:lnTo>
                  <a:lnTo>
                    <a:pt x="161" y="11"/>
                  </a:lnTo>
                  <a:lnTo>
                    <a:pt x="171" y="18"/>
                  </a:lnTo>
                  <a:lnTo>
                    <a:pt x="194" y="7"/>
                  </a:lnTo>
                  <a:lnTo>
                    <a:pt x="210" y="6"/>
                  </a:lnTo>
                  <a:lnTo>
                    <a:pt x="210" y="13"/>
                  </a:lnTo>
                  <a:lnTo>
                    <a:pt x="229" y="8"/>
                  </a:lnTo>
                  <a:lnTo>
                    <a:pt x="237" y="15"/>
                  </a:lnTo>
                  <a:lnTo>
                    <a:pt x="250" y="13"/>
                  </a:lnTo>
                  <a:lnTo>
                    <a:pt x="254" y="7"/>
                  </a:lnTo>
                  <a:lnTo>
                    <a:pt x="269" y="13"/>
                  </a:lnTo>
                  <a:lnTo>
                    <a:pt x="285" y="11"/>
                  </a:lnTo>
                  <a:lnTo>
                    <a:pt x="300" y="17"/>
                  </a:lnTo>
                  <a:lnTo>
                    <a:pt x="310" y="18"/>
                  </a:lnTo>
                  <a:lnTo>
                    <a:pt x="311" y="11"/>
                  </a:lnTo>
                  <a:lnTo>
                    <a:pt x="331" y="11"/>
                  </a:lnTo>
                  <a:lnTo>
                    <a:pt x="331" y="18"/>
                  </a:lnTo>
                  <a:lnTo>
                    <a:pt x="356" y="13"/>
                  </a:lnTo>
                  <a:lnTo>
                    <a:pt x="366" y="21"/>
                  </a:lnTo>
                  <a:lnTo>
                    <a:pt x="383" y="21"/>
                  </a:lnTo>
                  <a:lnTo>
                    <a:pt x="378" y="8"/>
                  </a:lnTo>
                  <a:lnTo>
                    <a:pt x="395" y="8"/>
                  </a:lnTo>
                  <a:lnTo>
                    <a:pt x="397" y="18"/>
                  </a:lnTo>
                  <a:lnTo>
                    <a:pt x="416" y="11"/>
                  </a:lnTo>
                  <a:lnTo>
                    <a:pt x="441" y="8"/>
                  </a:lnTo>
                  <a:lnTo>
                    <a:pt x="458" y="15"/>
                  </a:lnTo>
                  <a:lnTo>
                    <a:pt x="464" y="8"/>
                  </a:lnTo>
                  <a:lnTo>
                    <a:pt x="483" y="8"/>
                  </a:lnTo>
                  <a:lnTo>
                    <a:pt x="483" y="18"/>
                  </a:lnTo>
                  <a:lnTo>
                    <a:pt x="506" y="10"/>
                  </a:lnTo>
                  <a:lnTo>
                    <a:pt x="514" y="18"/>
                  </a:lnTo>
                  <a:lnTo>
                    <a:pt x="535" y="17"/>
                  </a:lnTo>
                  <a:lnTo>
                    <a:pt x="527" y="10"/>
                  </a:lnTo>
                  <a:lnTo>
                    <a:pt x="546" y="8"/>
                  </a:lnTo>
                  <a:lnTo>
                    <a:pt x="555" y="18"/>
                  </a:lnTo>
                  <a:lnTo>
                    <a:pt x="560" y="11"/>
                  </a:lnTo>
                  <a:lnTo>
                    <a:pt x="579" y="11"/>
                  </a:lnTo>
                  <a:lnTo>
                    <a:pt x="581" y="18"/>
                  </a:lnTo>
                  <a:lnTo>
                    <a:pt x="598" y="13"/>
                  </a:lnTo>
                  <a:lnTo>
                    <a:pt x="625" y="13"/>
                  </a:lnTo>
                  <a:lnTo>
                    <a:pt x="629" y="22"/>
                  </a:lnTo>
                  <a:lnTo>
                    <a:pt x="644" y="21"/>
                  </a:lnTo>
                  <a:lnTo>
                    <a:pt x="647" y="13"/>
                  </a:lnTo>
                  <a:lnTo>
                    <a:pt x="665" y="11"/>
                  </a:lnTo>
                  <a:lnTo>
                    <a:pt x="671" y="20"/>
                  </a:lnTo>
                  <a:lnTo>
                    <a:pt x="682" y="11"/>
                  </a:lnTo>
                  <a:lnTo>
                    <a:pt x="692" y="17"/>
                  </a:lnTo>
                  <a:lnTo>
                    <a:pt x="705" y="10"/>
                  </a:lnTo>
                  <a:lnTo>
                    <a:pt x="719" y="8"/>
                  </a:lnTo>
                  <a:lnTo>
                    <a:pt x="724" y="17"/>
                  </a:lnTo>
                  <a:lnTo>
                    <a:pt x="737" y="8"/>
                  </a:lnTo>
                  <a:lnTo>
                    <a:pt x="755" y="10"/>
                  </a:lnTo>
                  <a:lnTo>
                    <a:pt x="758" y="21"/>
                  </a:lnTo>
                  <a:lnTo>
                    <a:pt x="783" y="17"/>
                  </a:lnTo>
                  <a:lnTo>
                    <a:pt x="773" y="4"/>
                  </a:lnTo>
                  <a:lnTo>
                    <a:pt x="800" y="6"/>
                  </a:lnTo>
                  <a:lnTo>
                    <a:pt x="811" y="0"/>
                  </a:lnTo>
                  <a:lnTo>
                    <a:pt x="812" y="8"/>
                  </a:lnTo>
                  <a:lnTo>
                    <a:pt x="825" y="4"/>
                  </a:lnTo>
                  <a:lnTo>
                    <a:pt x="835" y="14"/>
                  </a:lnTo>
                  <a:lnTo>
                    <a:pt x="866" y="20"/>
                  </a:lnTo>
                  <a:lnTo>
                    <a:pt x="873" y="8"/>
                  </a:lnTo>
                  <a:lnTo>
                    <a:pt x="892" y="8"/>
                  </a:lnTo>
                  <a:lnTo>
                    <a:pt x="892" y="18"/>
                  </a:lnTo>
                  <a:lnTo>
                    <a:pt x="913" y="10"/>
                  </a:lnTo>
                  <a:lnTo>
                    <a:pt x="926" y="21"/>
                  </a:lnTo>
                  <a:lnTo>
                    <a:pt x="938" y="17"/>
                  </a:lnTo>
                  <a:lnTo>
                    <a:pt x="938" y="8"/>
                  </a:lnTo>
                  <a:lnTo>
                    <a:pt x="948" y="6"/>
                  </a:lnTo>
                  <a:lnTo>
                    <a:pt x="959" y="13"/>
                  </a:lnTo>
                  <a:lnTo>
                    <a:pt x="971" y="8"/>
                  </a:lnTo>
                  <a:lnTo>
                    <a:pt x="989" y="10"/>
                  </a:lnTo>
                  <a:lnTo>
                    <a:pt x="990" y="22"/>
                  </a:lnTo>
                  <a:lnTo>
                    <a:pt x="996" y="35"/>
                  </a:lnTo>
                  <a:lnTo>
                    <a:pt x="986" y="48"/>
                  </a:lnTo>
                  <a:lnTo>
                    <a:pt x="986" y="57"/>
                  </a:lnTo>
                  <a:lnTo>
                    <a:pt x="1000" y="57"/>
                  </a:lnTo>
                  <a:lnTo>
                    <a:pt x="996" y="80"/>
                  </a:lnTo>
                  <a:lnTo>
                    <a:pt x="978" y="81"/>
                  </a:lnTo>
                  <a:lnTo>
                    <a:pt x="966" y="73"/>
                  </a:lnTo>
                  <a:lnTo>
                    <a:pt x="959" y="84"/>
                  </a:lnTo>
                  <a:lnTo>
                    <a:pt x="936" y="84"/>
                  </a:lnTo>
                  <a:lnTo>
                    <a:pt x="931" y="76"/>
                  </a:lnTo>
                  <a:lnTo>
                    <a:pt x="917" y="76"/>
                  </a:lnTo>
                  <a:lnTo>
                    <a:pt x="920" y="85"/>
                  </a:lnTo>
                  <a:lnTo>
                    <a:pt x="902" y="85"/>
                  </a:lnTo>
                  <a:lnTo>
                    <a:pt x="898" y="76"/>
                  </a:lnTo>
                  <a:lnTo>
                    <a:pt x="877" y="85"/>
                  </a:lnTo>
                  <a:lnTo>
                    <a:pt x="850" y="85"/>
                  </a:lnTo>
                  <a:lnTo>
                    <a:pt x="847" y="76"/>
                  </a:lnTo>
                  <a:lnTo>
                    <a:pt x="832" y="84"/>
                  </a:lnTo>
                  <a:lnTo>
                    <a:pt x="821" y="80"/>
                  </a:lnTo>
                  <a:lnTo>
                    <a:pt x="804" y="76"/>
                  </a:lnTo>
                  <a:lnTo>
                    <a:pt x="798" y="90"/>
                  </a:lnTo>
                  <a:lnTo>
                    <a:pt x="783" y="91"/>
                  </a:lnTo>
                  <a:lnTo>
                    <a:pt x="780" y="80"/>
                  </a:lnTo>
                  <a:lnTo>
                    <a:pt x="766" y="90"/>
                  </a:lnTo>
                  <a:lnTo>
                    <a:pt x="755" y="77"/>
                  </a:lnTo>
                  <a:lnTo>
                    <a:pt x="731" y="70"/>
                  </a:lnTo>
                  <a:lnTo>
                    <a:pt x="737" y="84"/>
                  </a:lnTo>
                  <a:lnTo>
                    <a:pt x="709" y="84"/>
                  </a:lnTo>
                  <a:lnTo>
                    <a:pt x="709" y="73"/>
                  </a:lnTo>
                  <a:lnTo>
                    <a:pt x="686" y="81"/>
                  </a:lnTo>
                  <a:lnTo>
                    <a:pt x="678" y="76"/>
                  </a:lnTo>
                  <a:lnTo>
                    <a:pt x="656" y="74"/>
                  </a:lnTo>
                  <a:lnTo>
                    <a:pt x="664" y="85"/>
                  </a:lnTo>
                  <a:lnTo>
                    <a:pt x="647" y="94"/>
                  </a:lnTo>
                  <a:lnTo>
                    <a:pt x="642" y="80"/>
                  </a:lnTo>
                  <a:lnTo>
                    <a:pt x="630" y="91"/>
                  </a:lnTo>
                  <a:lnTo>
                    <a:pt x="607" y="90"/>
                  </a:lnTo>
                  <a:lnTo>
                    <a:pt x="597" y="76"/>
                  </a:lnTo>
                  <a:lnTo>
                    <a:pt x="572" y="66"/>
                  </a:lnTo>
                  <a:lnTo>
                    <a:pt x="577" y="80"/>
                  </a:lnTo>
                  <a:lnTo>
                    <a:pt x="558" y="74"/>
                  </a:lnTo>
                  <a:lnTo>
                    <a:pt x="558" y="84"/>
                  </a:lnTo>
                  <a:lnTo>
                    <a:pt x="539" y="87"/>
                  </a:lnTo>
                  <a:lnTo>
                    <a:pt x="539" y="77"/>
                  </a:lnTo>
                  <a:lnTo>
                    <a:pt x="511" y="90"/>
                  </a:lnTo>
                  <a:lnTo>
                    <a:pt x="513" y="74"/>
                  </a:lnTo>
                  <a:lnTo>
                    <a:pt x="495" y="73"/>
                  </a:lnTo>
                  <a:lnTo>
                    <a:pt x="496" y="84"/>
                  </a:lnTo>
                  <a:lnTo>
                    <a:pt x="472" y="91"/>
                  </a:lnTo>
                  <a:lnTo>
                    <a:pt x="472" y="74"/>
                  </a:lnTo>
                  <a:lnTo>
                    <a:pt x="458" y="70"/>
                  </a:lnTo>
                  <a:lnTo>
                    <a:pt x="458" y="81"/>
                  </a:lnTo>
                  <a:lnTo>
                    <a:pt x="437" y="76"/>
                  </a:lnTo>
                  <a:lnTo>
                    <a:pt x="436" y="85"/>
                  </a:lnTo>
                  <a:lnTo>
                    <a:pt x="406" y="85"/>
                  </a:lnTo>
                  <a:lnTo>
                    <a:pt x="406" y="73"/>
                  </a:lnTo>
                  <a:lnTo>
                    <a:pt x="390" y="81"/>
                  </a:lnTo>
                  <a:lnTo>
                    <a:pt x="357" y="70"/>
                  </a:lnTo>
                  <a:lnTo>
                    <a:pt x="359" y="80"/>
                  </a:lnTo>
                  <a:lnTo>
                    <a:pt x="339" y="85"/>
                  </a:lnTo>
                  <a:lnTo>
                    <a:pt x="338" y="74"/>
                  </a:lnTo>
                  <a:lnTo>
                    <a:pt x="317" y="74"/>
                  </a:lnTo>
                  <a:lnTo>
                    <a:pt x="320" y="84"/>
                  </a:lnTo>
                  <a:lnTo>
                    <a:pt x="297" y="87"/>
                  </a:lnTo>
                  <a:lnTo>
                    <a:pt x="297" y="77"/>
                  </a:lnTo>
                  <a:lnTo>
                    <a:pt x="276" y="87"/>
                  </a:lnTo>
                  <a:lnTo>
                    <a:pt x="250" y="84"/>
                  </a:lnTo>
                  <a:lnTo>
                    <a:pt x="257" y="74"/>
                  </a:lnTo>
                  <a:lnTo>
                    <a:pt x="224" y="69"/>
                  </a:lnTo>
                  <a:lnTo>
                    <a:pt x="224" y="80"/>
                  </a:lnTo>
                  <a:lnTo>
                    <a:pt x="201" y="81"/>
                  </a:lnTo>
                  <a:lnTo>
                    <a:pt x="205" y="71"/>
                  </a:lnTo>
                  <a:lnTo>
                    <a:pt x="188" y="70"/>
                  </a:lnTo>
                  <a:lnTo>
                    <a:pt x="185" y="80"/>
                  </a:lnTo>
                  <a:lnTo>
                    <a:pt x="167" y="74"/>
                  </a:lnTo>
                  <a:lnTo>
                    <a:pt x="161" y="85"/>
                  </a:lnTo>
                  <a:lnTo>
                    <a:pt x="142" y="85"/>
                  </a:lnTo>
                  <a:lnTo>
                    <a:pt x="142" y="73"/>
                  </a:lnTo>
                  <a:lnTo>
                    <a:pt x="126" y="73"/>
                  </a:lnTo>
                  <a:lnTo>
                    <a:pt x="129" y="80"/>
                  </a:lnTo>
                  <a:lnTo>
                    <a:pt x="114" y="85"/>
                  </a:lnTo>
                  <a:lnTo>
                    <a:pt x="107" y="69"/>
                  </a:lnTo>
                  <a:lnTo>
                    <a:pt x="93" y="84"/>
                  </a:lnTo>
                  <a:lnTo>
                    <a:pt x="77" y="76"/>
                  </a:lnTo>
                  <a:lnTo>
                    <a:pt x="69" y="91"/>
                  </a:lnTo>
                  <a:lnTo>
                    <a:pt x="45" y="80"/>
                  </a:lnTo>
                  <a:lnTo>
                    <a:pt x="34" y="69"/>
                  </a:lnTo>
                  <a:lnTo>
                    <a:pt x="27" y="84"/>
                  </a:lnTo>
                  <a:lnTo>
                    <a:pt x="0" y="84"/>
                  </a:lnTo>
                  <a:lnTo>
                    <a:pt x="10" y="64"/>
                  </a:lnTo>
                  <a:lnTo>
                    <a:pt x="2" y="59"/>
                  </a:lnTo>
                  <a:lnTo>
                    <a:pt x="24" y="38"/>
                  </a:lnTo>
                  <a:lnTo>
                    <a:pt x="11" y="34"/>
                  </a:lnTo>
                  <a:lnTo>
                    <a:pt x="35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32" name="Freeform 288"/>
            <p:cNvSpPr>
              <a:spLocks/>
            </p:cNvSpPr>
            <p:nvPr/>
          </p:nvSpPr>
          <p:spPr bwMode="auto">
            <a:xfrm>
              <a:off x="1847" y="3204"/>
              <a:ext cx="1001" cy="94"/>
            </a:xfrm>
            <a:custGeom>
              <a:avLst/>
              <a:gdLst>
                <a:gd name="T0" fmla="*/ 56 w 1001"/>
                <a:gd name="T1" fmla="*/ 17 h 94"/>
                <a:gd name="T2" fmla="*/ 90 w 1001"/>
                <a:gd name="T3" fmla="*/ 14 h 94"/>
                <a:gd name="T4" fmla="*/ 133 w 1001"/>
                <a:gd name="T5" fmla="*/ 15 h 94"/>
                <a:gd name="T6" fmla="*/ 154 w 1001"/>
                <a:gd name="T7" fmla="*/ 17 h 94"/>
                <a:gd name="T8" fmla="*/ 195 w 1001"/>
                <a:gd name="T9" fmla="*/ 7 h 94"/>
                <a:gd name="T10" fmla="*/ 228 w 1001"/>
                <a:gd name="T11" fmla="*/ 8 h 94"/>
                <a:gd name="T12" fmla="*/ 255 w 1001"/>
                <a:gd name="T13" fmla="*/ 7 h 94"/>
                <a:gd name="T14" fmla="*/ 300 w 1001"/>
                <a:gd name="T15" fmla="*/ 18 h 94"/>
                <a:gd name="T16" fmla="*/ 330 w 1001"/>
                <a:gd name="T17" fmla="*/ 11 h 94"/>
                <a:gd name="T18" fmla="*/ 367 w 1001"/>
                <a:gd name="T19" fmla="*/ 21 h 94"/>
                <a:gd name="T20" fmla="*/ 396 w 1001"/>
                <a:gd name="T21" fmla="*/ 8 h 94"/>
                <a:gd name="T22" fmla="*/ 441 w 1001"/>
                <a:gd name="T23" fmla="*/ 8 h 94"/>
                <a:gd name="T24" fmla="*/ 484 w 1001"/>
                <a:gd name="T25" fmla="*/ 8 h 94"/>
                <a:gd name="T26" fmla="*/ 515 w 1001"/>
                <a:gd name="T27" fmla="*/ 19 h 94"/>
                <a:gd name="T28" fmla="*/ 547 w 1001"/>
                <a:gd name="T29" fmla="*/ 8 h 94"/>
                <a:gd name="T30" fmla="*/ 580 w 1001"/>
                <a:gd name="T31" fmla="*/ 11 h 94"/>
                <a:gd name="T32" fmla="*/ 627 w 1001"/>
                <a:gd name="T33" fmla="*/ 12 h 94"/>
                <a:gd name="T34" fmla="*/ 647 w 1001"/>
                <a:gd name="T35" fmla="*/ 12 h 94"/>
                <a:gd name="T36" fmla="*/ 683 w 1001"/>
                <a:gd name="T37" fmla="*/ 11 h 94"/>
                <a:gd name="T38" fmla="*/ 721 w 1001"/>
                <a:gd name="T39" fmla="*/ 8 h 94"/>
                <a:gd name="T40" fmla="*/ 755 w 1001"/>
                <a:gd name="T41" fmla="*/ 10 h 94"/>
                <a:gd name="T42" fmla="*/ 774 w 1001"/>
                <a:gd name="T43" fmla="*/ 5 h 94"/>
                <a:gd name="T44" fmla="*/ 812 w 1001"/>
                <a:gd name="T45" fmla="*/ 8 h 94"/>
                <a:gd name="T46" fmla="*/ 868 w 1001"/>
                <a:gd name="T47" fmla="*/ 19 h 94"/>
                <a:gd name="T48" fmla="*/ 893 w 1001"/>
                <a:gd name="T49" fmla="*/ 19 h 94"/>
                <a:gd name="T50" fmla="*/ 939 w 1001"/>
                <a:gd name="T51" fmla="*/ 18 h 94"/>
                <a:gd name="T52" fmla="*/ 959 w 1001"/>
                <a:gd name="T53" fmla="*/ 14 h 94"/>
                <a:gd name="T54" fmla="*/ 991 w 1001"/>
                <a:gd name="T55" fmla="*/ 22 h 94"/>
                <a:gd name="T56" fmla="*/ 987 w 1001"/>
                <a:gd name="T57" fmla="*/ 59 h 94"/>
                <a:gd name="T58" fmla="*/ 979 w 1001"/>
                <a:gd name="T59" fmla="*/ 82 h 94"/>
                <a:gd name="T60" fmla="*/ 937 w 1001"/>
                <a:gd name="T61" fmla="*/ 84 h 94"/>
                <a:gd name="T62" fmla="*/ 921 w 1001"/>
                <a:gd name="T63" fmla="*/ 87 h 94"/>
                <a:gd name="T64" fmla="*/ 878 w 1001"/>
                <a:gd name="T65" fmla="*/ 87 h 94"/>
                <a:gd name="T66" fmla="*/ 833 w 1001"/>
                <a:gd name="T67" fmla="*/ 84 h 94"/>
                <a:gd name="T68" fmla="*/ 801 w 1001"/>
                <a:gd name="T69" fmla="*/ 88 h 94"/>
                <a:gd name="T70" fmla="*/ 766 w 1001"/>
                <a:gd name="T71" fmla="*/ 88 h 94"/>
                <a:gd name="T72" fmla="*/ 736 w 1001"/>
                <a:gd name="T73" fmla="*/ 84 h 94"/>
                <a:gd name="T74" fmla="*/ 687 w 1001"/>
                <a:gd name="T75" fmla="*/ 82 h 94"/>
                <a:gd name="T76" fmla="*/ 665 w 1001"/>
                <a:gd name="T77" fmla="*/ 88 h 94"/>
                <a:gd name="T78" fmla="*/ 631 w 1001"/>
                <a:gd name="T79" fmla="*/ 91 h 94"/>
                <a:gd name="T80" fmla="*/ 574 w 1001"/>
                <a:gd name="T81" fmla="*/ 67 h 94"/>
                <a:gd name="T82" fmla="*/ 559 w 1001"/>
                <a:gd name="T83" fmla="*/ 84 h 94"/>
                <a:gd name="T84" fmla="*/ 512 w 1001"/>
                <a:gd name="T85" fmla="*/ 88 h 94"/>
                <a:gd name="T86" fmla="*/ 496 w 1001"/>
                <a:gd name="T87" fmla="*/ 84 h 94"/>
                <a:gd name="T88" fmla="*/ 459 w 1001"/>
                <a:gd name="T89" fmla="*/ 71 h 94"/>
                <a:gd name="T90" fmla="*/ 435 w 1001"/>
                <a:gd name="T91" fmla="*/ 88 h 94"/>
                <a:gd name="T92" fmla="*/ 389 w 1001"/>
                <a:gd name="T93" fmla="*/ 82 h 94"/>
                <a:gd name="T94" fmla="*/ 340 w 1001"/>
                <a:gd name="T95" fmla="*/ 88 h 94"/>
                <a:gd name="T96" fmla="*/ 321 w 1001"/>
                <a:gd name="T97" fmla="*/ 84 h 94"/>
                <a:gd name="T98" fmla="*/ 279 w 1001"/>
                <a:gd name="T99" fmla="*/ 88 h 94"/>
                <a:gd name="T100" fmla="*/ 225 w 1001"/>
                <a:gd name="T101" fmla="*/ 70 h 94"/>
                <a:gd name="T102" fmla="*/ 206 w 1001"/>
                <a:gd name="T103" fmla="*/ 73 h 94"/>
                <a:gd name="T104" fmla="*/ 168 w 1001"/>
                <a:gd name="T105" fmla="*/ 74 h 94"/>
                <a:gd name="T106" fmla="*/ 143 w 1001"/>
                <a:gd name="T107" fmla="*/ 74 h 94"/>
                <a:gd name="T108" fmla="*/ 113 w 1001"/>
                <a:gd name="T109" fmla="*/ 88 h 94"/>
                <a:gd name="T110" fmla="*/ 78 w 1001"/>
                <a:gd name="T111" fmla="*/ 77 h 94"/>
                <a:gd name="T112" fmla="*/ 35 w 1001"/>
                <a:gd name="T113" fmla="*/ 70 h 94"/>
                <a:gd name="T114" fmla="*/ 11 w 1001"/>
                <a:gd name="T115" fmla="*/ 64 h 94"/>
                <a:gd name="T116" fmla="*/ 11 w 1001"/>
                <a:gd name="T117" fmla="*/ 35 h 9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01"/>
                <a:gd name="T178" fmla="*/ 0 h 94"/>
                <a:gd name="T179" fmla="*/ 1001 w 1001"/>
                <a:gd name="T180" fmla="*/ 94 h 9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01" h="94">
                  <a:moveTo>
                    <a:pt x="35" y="15"/>
                  </a:moveTo>
                  <a:lnTo>
                    <a:pt x="45" y="7"/>
                  </a:lnTo>
                  <a:lnTo>
                    <a:pt x="56" y="17"/>
                  </a:lnTo>
                  <a:lnTo>
                    <a:pt x="64" y="10"/>
                  </a:lnTo>
                  <a:lnTo>
                    <a:pt x="78" y="7"/>
                  </a:lnTo>
                  <a:lnTo>
                    <a:pt x="90" y="14"/>
                  </a:lnTo>
                  <a:lnTo>
                    <a:pt x="101" y="7"/>
                  </a:lnTo>
                  <a:lnTo>
                    <a:pt x="113" y="15"/>
                  </a:lnTo>
                  <a:lnTo>
                    <a:pt x="133" y="15"/>
                  </a:lnTo>
                  <a:lnTo>
                    <a:pt x="137" y="8"/>
                  </a:lnTo>
                  <a:lnTo>
                    <a:pt x="147" y="7"/>
                  </a:lnTo>
                  <a:lnTo>
                    <a:pt x="154" y="17"/>
                  </a:lnTo>
                  <a:lnTo>
                    <a:pt x="161" y="11"/>
                  </a:lnTo>
                  <a:lnTo>
                    <a:pt x="172" y="19"/>
                  </a:lnTo>
                  <a:lnTo>
                    <a:pt x="195" y="7"/>
                  </a:lnTo>
                  <a:lnTo>
                    <a:pt x="213" y="7"/>
                  </a:lnTo>
                  <a:lnTo>
                    <a:pt x="213" y="14"/>
                  </a:lnTo>
                  <a:lnTo>
                    <a:pt x="228" y="8"/>
                  </a:lnTo>
                  <a:lnTo>
                    <a:pt x="237" y="17"/>
                  </a:lnTo>
                  <a:lnTo>
                    <a:pt x="252" y="14"/>
                  </a:lnTo>
                  <a:lnTo>
                    <a:pt x="255" y="7"/>
                  </a:lnTo>
                  <a:lnTo>
                    <a:pt x="269" y="12"/>
                  </a:lnTo>
                  <a:lnTo>
                    <a:pt x="284" y="11"/>
                  </a:lnTo>
                  <a:lnTo>
                    <a:pt x="300" y="18"/>
                  </a:lnTo>
                  <a:lnTo>
                    <a:pt x="311" y="19"/>
                  </a:lnTo>
                  <a:lnTo>
                    <a:pt x="312" y="11"/>
                  </a:lnTo>
                  <a:lnTo>
                    <a:pt x="330" y="11"/>
                  </a:lnTo>
                  <a:lnTo>
                    <a:pt x="332" y="19"/>
                  </a:lnTo>
                  <a:lnTo>
                    <a:pt x="357" y="14"/>
                  </a:lnTo>
                  <a:lnTo>
                    <a:pt x="367" y="21"/>
                  </a:lnTo>
                  <a:lnTo>
                    <a:pt x="382" y="21"/>
                  </a:lnTo>
                  <a:lnTo>
                    <a:pt x="378" y="8"/>
                  </a:lnTo>
                  <a:lnTo>
                    <a:pt x="396" y="8"/>
                  </a:lnTo>
                  <a:lnTo>
                    <a:pt x="398" y="19"/>
                  </a:lnTo>
                  <a:lnTo>
                    <a:pt x="417" y="11"/>
                  </a:lnTo>
                  <a:lnTo>
                    <a:pt x="441" y="8"/>
                  </a:lnTo>
                  <a:lnTo>
                    <a:pt x="459" y="17"/>
                  </a:lnTo>
                  <a:lnTo>
                    <a:pt x="465" y="8"/>
                  </a:lnTo>
                  <a:lnTo>
                    <a:pt x="484" y="8"/>
                  </a:lnTo>
                  <a:lnTo>
                    <a:pt x="484" y="19"/>
                  </a:lnTo>
                  <a:lnTo>
                    <a:pt x="507" y="10"/>
                  </a:lnTo>
                  <a:lnTo>
                    <a:pt x="515" y="19"/>
                  </a:lnTo>
                  <a:lnTo>
                    <a:pt x="535" y="18"/>
                  </a:lnTo>
                  <a:lnTo>
                    <a:pt x="528" y="10"/>
                  </a:lnTo>
                  <a:lnTo>
                    <a:pt x="547" y="8"/>
                  </a:lnTo>
                  <a:lnTo>
                    <a:pt x="554" y="19"/>
                  </a:lnTo>
                  <a:lnTo>
                    <a:pt x="561" y="11"/>
                  </a:lnTo>
                  <a:lnTo>
                    <a:pt x="580" y="11"/>
                  </a:lnTo>
                  <a:lnTo>
                    <a:pt x="582" y="19"/>
                  </a:lnTo>
                  <a:lnTo>
                    <a:pt x="599" y="12"/>
                  </a:lnTo>
                  <a:lnTo>
                    <a:pt x="627" y="12"/>
                  </a:lnTo>
                  <a:lnTo>
                    <a:pt x="630" y="22"/>
                  </a:lnTo>
                  <a:lnTo>
                    <a:pt x="644" y="21"/>
                  </a:lnTo>
                  <a:lnTo>
                    <a:pt x="647" y="12"/>
                  </a:lnTo>
                  <a:lnTo>
                    <a:pt x="668" y="11"/>
                  </a:lnTo>
                  <a:lnTo>
                    <a:pt x="672" y="19"/>
                  </a:lnTo>
                  <a:lnTo>
                    <a:pt x="683" y="11"/>
                  </a:lnTo>
                  <a:lnTo>
                    <a:pt x="694" y="18"/>
                  </a:lnTo>
                  <a:lnTo>
                    <a:pt x="707" y="10"/>
                  </a:lnTo>
                  <a:lnTo>
                    <a:pt x="721" y="8"/>
                  </a:lnTo>
                  <a:lnTo>
                    <a:pt x="725" y="18"/>
                  </a:lnTo>
                  <a:lnTo>
                    <a:pt x="738" y="8"/>
                  </a:lnTo>
                  <a:lnTo>
                    <a:pt x="755" y="10"/>
                  </a:lnTo>
                  <a:lnTo>
                    <a:pt x="759" y="21"/>
                  </a:lnTo>
                  <a:lnTo>
                    <a:pt x="784" y="18"/>
                  </a:lnTo>
                  <a:lnTo>
                    <a:pt x="774" y="5"/>
                  </a:lnTo>
                  <a:lnTo>
                    <a:pt x="801" y="7"/>
                  </a:lnTo>
                  <a:lnTo>
                    <a:pt x="812" y="0"/>
                  </a:lnTo>
                  <a:lnTo>
                    <a:pt x="812" y="8"/>
                  </a:lnTo>
                  <a:lnTo>
                    <a:pt x="827" y="5"/>
                  </a:lnTo>
                  <a:lnTo>
                    <a:pt x="834" y="15"/>
                  </a:lnTo>
                  <a:lnTo>
                    <a:pt x="868" y="19"/>
                  </a:lnTo>
                  <a:lnTo>
                    <a:pt x="874" y="8"/>
                  </a:lnTo>
                  <a:lnTo>
                    <a:pt x="892" y="8"/>
                  </a:lnTo>
                  <a:lnTo>
                    <a:pt x="893" y="19"/>
                  </a:lnTo>
                  <a:lnTo>
                    <a:pt x="913" y="10"/>
                  </a:lnTo>
                  <a:lnTo>
                    <a:pt x="927" y="21"/>
                  </a:lnTo>
                  <a:lnTo>
                    <a:pt x="939" y="18"/>
                  </a:lnTo>
                  <a:lnTo>
                    <a:pt x="939" y="8"/>
                  </a:lnTo>
                  <a:lnTo>
                    <a:pt x="948" y="7"/>
                  </a:lnTo>
                  <a:lnTo>
                    <a:pt x="959" y="14"/>
                  </a:lnTo>
                  <a:lnTo>
                    <a:pt x="972" y="8"/>
                  </a:lnTo>
                  <a:lnTo>
                    <a:pt x="990" y="10"/>
                  </a:lnTo>
                  <a:lnTo>
                    <a:pt x="991" y="22"/>
                  </a:lnTo>
                  <a:lnTo>
                    <a:pt x="995" y="36"/>
                  </a:lnTo>
                  <a:lnTo>
                    <a:pt x="987" y="47"/>
                  </a:lnTo>
                  <a:lnTo>
                    <a:pt x="987" y="59"/>
                  </a:lnTo>
                  <a:lnTo>
                    <a:pt x="1001" y="59"/>
                  </a:lnTo>
                  <a:lnTo>
                    <a:pt x="997" y="78"/>
                  </a:lnTo>
                  <a:lnTo>
                    <a:pt x="979" y="82"/>
                  </a:lnTo>
                  <a:lnTo>
                    <a:pt x="967" y="74"/>
                  </a:lnTo>
                  <a:lnTo>
                    <a:pt x="962" y="84"/>
                  </a:lnTo>
                  <a:lnTo>
                    <a:pt x="937" y="84"/>
                  </a:lnTo>
                  <a:lnTo>
                    <a:pt x="932" y="77"/>
                  </a:lnTo>
                  <a:lnTo>
                    <a:pt x="917" y="77"/>
                  </a:lnTo>
                  <a:lnTo>
                    <a:pt x="921" y="87"/>
                  </a:lnTo>
                  <a:lnTo>
                    <a:pt x="902" y="87"/>
                  </a:lnTo>
                  <a:lnTo>
                    <a:pt x="897" y="77"/>
                  </a:lnTo>
                  <a:lnTo>
                    <a:pt x="878" y="87"/>
                  </a:lnTo>
                  <a:lnTo>
                    <a:pt x="850" y="87"/>
                  </a:lnTo>
                  <a:lnTo>
                    <a:pt x="848" y="77"/>
                  </a:lnTo>
                  <a:lnTo>
                    <a:pt x="833" y="84"/>
                  </a:lnTo>
                  <a:lnTo>
                    <a:pt x="822" y="81"/>
                  </a:lnTo>
                  <a:lnTo>
                    <a:pt x="804" y="77"/>
                  </a:lnTo>
                  <a:lnTo>
                    <a:pt x="801" y="88"/>
                  </a:lnTo>
                  <a:lnTo>
                    <a:pt x="784" y="91"/>
                  </a:lnTo>
                  <a:lnTo>
                    <a:pt x="781" y="78"/>
                  </a:lnTo>
                  <a:lnTo>
                    <a:pt x="766" y="88"/>
                  </a:lnTo>
                  <a:lnTo>
                    <a:pt x="755" y="77"/>
                  </a:lnTo>
                  <a:lnTo>
                    <a:pt x="731" y="71"/>
                  </a:lnTo>
                  <a:lnTo>
                    <a:pt x="736" y="84"/>
                  </a:lnTo>
                  <a:lnTo>
                    <a:pt x="708" y="84"/>
                  </a:lnTo>
                  <a:lnTo>
                    <a:pt x="708" y="74"/>
                  </a:lnTo>
                  <a:lnTo>
                    <a:pt x="687" y="82"/>
                  </a:lnTo>
                  <a:lnTo>
                    <a:pt x="679" y="77"/>
                  </a:lnTo>
                  <a:lnTo>
                    <a:pt x="657" y="74"/>
                  </a:lnTo>
                  <a:lnTo>
                    <a:pt x="665" y="88"/>
                  </a:lnTo>
                  <a:lnTo>
                    <a:pt x="647" y="94"/>
                  </a:lnTo>
                  <a:lnTo>
                    <a:pt x="641" y="81"/>
                  </a:lnTo>
                  <a:lnTo>
                    <a:pt x="631" y="91"/>
                  </a:lnTo>
                  <a:lnTo>
                    <a:pt x="608" y="88"/>
                  </a:lnTo>
                  <a:lnTo>
                    <a:pt x="596" y="77"/>
                  </a:lnTo>
                  <a:lnTo>
                    <a:pt x="574" y="67"/>
                  </a:lnTo>
                  <a:lnTo>
                    <a:pt x="578" y="78"/>
                  </a:lnTo>
                  <a:lnTo>
                    <a:pt x="559" y="74"/>
                  </a:lnTo>
                  <a:lnTo>
                    <a:pt x="559" y="84"/>
                  </a:lnTo>
                  <a:lnTo>
                    <a:pt x="539" y="88"/>
                  </a:lnTo>
                  <a:lnTo>
                    <a:pt x="539" y="77"/>
                  </a:lnTo>
                  <a:lnTo>
                    <a:pt x="512" y="88"/>
                  </a:lnTo>
                  <a:lnTo>
                    <a:pt x="514" y="74"/>
                  </a:lnTo>
                  <a:lnTo>
                    <a:pt x="496" y="74"/>
                  </a:lnTo>
                  <a:lnTo>
                    <a:pt x="496" y="84"/>
                  </a:lnTo>
                  <a:lnTo>
                    <a:pt x="473" y="92"/>
                  </a:lnTo>
                  <a:lnTo>
                    <a:pt x="473" y="74"/>
                  </a:lnTo>
                  <a:lnTo>
                    <a:pt x="459" y="71"/>
                  </a:lnTo>
                  <a:lnTo>
                    <a:pt x="459" y="82"/>
                  </a:lnTo>
                  <a:lnTo>
                    <a:pt x="440" y="77"/>
                  </a:lnTo>
                  <a:lnTo>
                    <a:pt x="435" y="88"/>
                  </a:lnTo>
                  <a:lnTo>
                    <a:pt x="407" y="88"/>
                  </a:lnTo>
                  <a:lnTo>
                    <a:pt x="407" y="74"/>
                  </a:lnTo>
                  <a:lnTo>
                    <a:pt x="389" y="82"/>
                  </a:lnTo>
                  <a:lnTo>
                    <a:pt x="360" y="71"/>
                  </a:lnTo>
                  <a:lnTo>
                    <a:pt x="360" y="82"/>
                  </a:lnTo>
                  <a:lnTo>
                    <a:pt x="340" y="88"/>
                  </a:lnTo>
                  <a:lnTo>
                    <a:pt x="339" y="74"/>
                  </a:lnTo>
                  <a:lnTo>
                    <a:pt x="319" y="74"/>
                  </a:lnTo>
                  <a:lnTo>
                    <a:pt x="321" y="84"/>
                  </a:lnTo>
                  <a:lnTo>
                    <a:pt x="298" y="88"/>
                  </a:lnTo>
                  <a:lnTo>
                    <a:pt x="298" y="77"/>
                  </a:lnTo>
                  <a:lnTo>
                    <a:pt x="279" y="88"/>
                  </a:lnTo>
                  <a:lnTo>
                    <a:pt x="251" y="84"/>
                  </a:lnTo>
                  <a:lnTo>
                    <a:pt x="258" y="74"/>
                  </a:lnTo>
                  <a:lnTo>
                    <a:pt x="225" y="70"/>
                  </a:lnTo>
                  <a:lnTo>
                    <a:pt x="225" y="78"/>
                  </a:lnTo>
                  <a:lnTo>
                    <a:pt x="202" y="82"/>
                  </a:lnTo>
                  <a:lnTo>
                    <a:pt x="206" y="73"/>
                  </a:lnTo>
                  <a:lnTo>
                    <a:pt x="189" y="71"/>
                  </a:lnTo>
                  <a:lnTo>
                    <a:pt x="185" y="82"/>
                  </a:lnTo>
                  <a:lnTo>
                    <a:pt x="168" y="74"/>
                  </a:lnTo>
                  <a:lnTo>
                    <a:pt x="162" y="87"/>
                  </a:lnTo>
                  <a:lnTo>
                    <a:pt x="143" y="88"/>
                  </a:lnTo>
                  <a:lnTo>
                    <a:pt x="143" y="74"/>
                  </a:lnTo>
                  <a:lnTo>
                    <a:pt x="127" y="74"/>
                  </a:lnTo>
                  <a:lnTo>
                    <a:pt x="132" y="82"/>
                  </a:lnTo>
                  <a:lnTo>
                    <a:pt x="113" y="88"/>
                  </a:lnTo>
                  <a:lnTo>
                    <a:pt x="108" y="70"/>
                  </a:lnTo>
                  <a:lnTo>
                    <a:pt x="92" y="84"/>
                  </a:lnTo>
                  <a:lnTo>
                    <a:pt x="78" y="77"/>
                  </a:lnTo>
                  <a:lnTo>
                    <a:pt x="70" y="91"/>
                  </a:lnTo>
                  <a:lnTo>
                    <a:pt x="46" y="78"/>
                  </a:lnTo>
                  <a:lnTo>
                    <a:pt x="35" y="70"/>
                  </a:lnTo>
                  <a:lnTo>
                    <a:pt x="28" y="84"/>
                  </a:lnTo>
                  <a:lnTo>
                    <a:pt x="0" y="84"/>
                  </a:lnTo>
                  <a:lnTo>
                    <a:pt x="11" y="64"/>
                  </a:lnTo>
                  <a:lnTo>
                    <a:pt x="3" y="60"/>
                  </a:lnTo>
                  <a:lnTo>
                    <a:pt x="25" y="36"/>
                  </a:lnTo>
                  <a:lnTo>
                    <a:pt x="11" y="35"/>
                  </a:lnTo>
                  <a:lnTo>
                    <a:pt x="35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33" name="Freeform 289"/>
            <p:cNvSpPr>
              <a:spLocks/>
            </p:cNvSpPr>
            <p:nvPr/>
          </p:nvSpPr>
          <p:spPr bwMode="auto">
            <a:xfrm>
              <a:off x="1757" y="2303"/>
              <a:ext cx="96" cy="1003"/>
            </a:xfrm>
            <a:custGeom>
              <a:avLst/>
              <a:gdLst>
                <a:gd name="T0" fmla="*/ 17 w 96"/>
                <a:gd name="T1" fmla="*/ 947 h 1003"/>
                <a:gd name="T2" fmla="*/ 16 w 96"/>
                <a:gd name="T3" fmla="*/ 913 h 1003"/>
                <a:gd name="T4" fmla="*/ 16 w 96"/>
                <a:gd name="T5" fmla="*/ 869 h 1003"/>
                <a:gd name="T6" fmla="*/ 17 w 96"/>
                <a:gd name="T7" fmla="*/ 849 h 1003"/>
                <a:gd name="T8" fmla="*/ 10 w 96"/>
                <a:gd name="T9" fmla="*/ 808 h 1003"/>
                <a:gd name="T10" fmla="*/ 10 w 96"/>
                <a:gd name="T11" fmla="*/ 773 h 1003"/>
                <a:gd name="T12" fmla="*/ 10 w 96"/>
                <a:gd name="T13" fmla="*/ 748 h 1003"/>
                <a:gd name="T14" fmla="*/ 20 w 96"/>
                <a:gd name="T15" fmla="*/ 702 h 1003"/>
                <a:gd name="T16" fmla="*/ 12 w 96"/>
                <a:gd name="T17" fmla="*/ 671 h 1003"/>
                <a:gd name="T18" fmla="*/ 24 w 96"/>
                <a:gd name="T19" fmla="*/ 636 h 1003"/>
                <a:gd name="T20" fmla="*/ 10 w 96"/>
                <a:gd name="T21" fmla="*/ 607 h 1003"/>
                <a:gd name="T22" fmla="*/ 10 w 96"/>
                <a:gd name="T23" fmla="*/ 560 h 1003"/>
                <a:gd name="T24" fmla="*/ 10 w 96"/>
                <a:gd name="T25" fmla="*/ 517 h 1003"/>
                <a:gd name="T26" fmla="*/ 21 w 96"/>
                <a:gd name="T27" fmla="*/ 488 h 1003"/>
                <a:gd name="T28" fmla="*/ 10 w 96"/>
                <a:gd name="T29" fmla="*/ 455 h 1003"/>
                <a:gd name="T30" fmla="*/ 12 w 96"/>
                <a:gd name="T31" fmla="*/ 422 h 1003"/>
                <a:gd name="T32" fmla="*/ 13 w 96"/>
                <a:gd name="T33" fmla="*/ 376 h 1003"/>
                <a:gd name="T34" fmla="*/ 13 w 96"/>
                <a:gd name="T35" fmla="*/ 355 h 1003"/>
                <a:gd name="T36" fmla="*/ 12 w 96"/>
                <a:gd name="T37" fmla="*/ 318 h 1003"/>
                <a:gd name="T38" fmla="*/ 10 w 96"/>
                <a:gd name="T39" fmla="*/ 282 h 1003"/>
                <a:gd name="T40" fmla="*/ 12 w 96"/>
                <a:gd name="T41" fmla="*/ 245 h 1003"/>
                <a:gd name="T42" fmla="*/ 6 w 96"/>
                <a:gd name="T43" fmla="*/ 229 h 1003"/>
                <a:gd name="T44" fmla="*/ 10 w 96"/>
                <a:gd name="T45" fmla="*/ 188 h 1003"/>
                <a:gd name="T46" fmla="*/ 21 w 96"/>
                <a:gd name="T47" fmla="*/ 135 h 1003"/>
                <a:gd name="T48" fmla="*/ 21 w 96"/>
                <a:gd name="T49" fmla="*/ 108 h 1003"/>
                <a:gd name="T50" fmla="*/ 20 w 96"/>
                <a:gd name="T51" fmla="*/ 62 h 1003"/>
                <a:gd name="T52" fmla="*/ 16 w 96"/>
                <a:gd name="T53" fmla="*/ 42 h 1003"/>
                <a:gd name="T54" fmla="*/ 26 w 96"/>
                <a:gd name="T55" fmla="*/ 10 h 1003"/>
                <a:gd name="T56" fmla="*/ 59 w 96"/>
                <a:gd name="T57" fmla="*/ 14 h 1003"/>
                <a:gd name="T58" fmla="*/ 84 w 96"/>
                <a:gd name="T59" fmla="*/ 23 h 1003"/>
                <a:gd name="T60" fmla="*/ 86 w 96"/>
                <a:gd name="T61" fmla="*/ 65 h 1003"/>
                <a:gd name="T62" fmla="*/ 87 w 96"/>
                <a:gd name="T63" fmla="*/ 80 h 1003"/>
                <a:gd name="T64" fmla="*/ 87 w 96"/>
                <a:gd name="T65" fmla="*/ 124 h 1003"/>
                <a:gd name="T66" fmla="*/ 86 w 96"/>
                <a:gd name="T67" fmla="*/ 168 h 1003"/>
                <a:gd name="T68" fmla="*/ 91 w 96"/>
                <a:gd name="T69" fmla="*/ 202 h 1003"/>
                <a:gd name="T70" fmla="*/ 91 w 96"/>
                <a:gd name="T71" fmla="*/ 234 h 1003"/>
                <a:gd name="T72" fmla="*/ 86 w 96"/>
                <a:gd name="T73" fmla="*/ 265 h 1003"/>
                <a:gd name="T74" fmla="*/ 84 w 96"/>
                <a:gd name="T75" fmla="*/ 314 h 1003"/>
                <a:gd name="T76" fmla="*/ 89 w 96"/>
                <a:gd name="T77" fmla="*/ 338 h 1003"/>
                <a:gd name="T78" fmla="*/ 93 w 96"/>
                <a:gd name="T79" fmla="*/ 370 h 1003"/>
                <a:gd name="T80" fmla="*/ 68 w 96"/>
                <a:gd name="T81" fmla="*/ 430 h 1003"/>
                <a:gd name="T82" fmla="*/ 86 w 96"/>
                <a:gd name="T83" fmla="*/ 441 h 1003"/>
                <a:gd name="T84" fmla="*/ 91 w 96"/>
                <a:gd name="T85" fmla="*/ 490 h 1003"/>
                <a:gd name="T86" fmla="*/ 86 w 96"/>
                <a:gd name="T87" fmla="*/ 506 h 1003"/>
                <a:gd name="T88" fmla="*/ 73 w 96"/>
                <a:gd name="T89" fmla="*/ 544 h 1003"/>
                <a:gd name="T90" fmla="*/ 89 w 96"/>
                <a:gd name="T91" fmla="*/ 566 h 1003"/>
                <a:gd name="T92" fmla="*/ 84 w 96"/>
                <a:gd name="T93" fmla="*/ 612 h 1003"/>
                <a:gd name="T94" fmla="*/ 89 w 96"/>
                <a:gd name="T95" fmla="*/ 663 h 1003"/>
                <a:gd name="T96" fmla="*/ 86 w 96"/>
                <a:gd name="T97" fmla="*/ 681 h 1003"/>
                <a:gd name="T98" fmla="*/ 90 w 96"/>
                <a:gd name="T99" fmla="*/ 724 h 1003"/>
                <a:gd name="T100" fmla="*/ 72 w 96"/>
                <a:gd name="T101" fmla="*/ 778 h 1003"/>
                <a:gd name="T102" fmla="*/ 73 w 96"/>
                <a:gd name="T103" fmla="*/ 797 h 1003"/>
                <a:gd name="T104" fmla="*/ 77 w 96"/>
                <a:gd name="T105" fmla="*/ 834 h 1003"/>
                <a:gd name="T106" fmla="*/ 76 w 96"/>
                <a:gd name="T107" fmla="*/ 860 h 1003"/>
                <a:gd name="T108" fmla="*/ 89 w 96"/>
                <a:gd name="T109" fmla="*/ 890 h 1003"/>
                <a:gd name="T110" fmla="*/ 79 w 96"/>
                <a:gd name="T111" fmla="*/ 926 h 1003"/>
                <a:gd name="T112" fmla="*/ 72 w 96"/>
                <a:gd name="T113" fmla="*/ 968 h 1003"/>
                <a:gd name="T114" fmla="*/ 66 w 96"/>
                <a:gd name="T115" fmla="*/ 993 h 1003"/>
                <a:gd name="T116" fmla="*/ 35 w 96"/>
                <a:gd name="T117" fmla="*/ 992 h 100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96"/>
                <a:gd name="T178" fmla="*/ 0 h 1003"/>
                <a:gd name="T179" fmla="*/ 96 w 96"/>
                <a:gd name="T180" fmla="*/ 1003 h 100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96" h="1003">
                  <a:moveTo>
                    <a:pt x="16" y="967"/>
                  </a:moveTo>
                  <a:lnTo>
                    <a:pt x="10" y="958"/>
                  </a:lnTo>
                  <a:lnTo>
                    <a:pt x="17" y="947"/>
                  </a:lnTo>
                  <a:lnTo>
                    <a:pt x="12" y="939"/>
                  </a:lnTo>
                  <a:lnTo>
                    <a:pt x="10" y="923"/>
                  </a:lnTo>
                  <a:lnTo>
                    <a:pt x="16" y="913"/>
                  </a:lnTo>
                  <a:lnTo>
                    <a:pt x="7" y="902"/>
                  </a:lnTo>
                  <a:lnTo>
                    <a:pt x="16" y="890"/>
                  </a:lnTo>
                  <a:lnTo>
                    <a:pt x="16" y="869"/>
                  </a:lnTo>
                  <a:lnTo>
                    <a:pt x="10" y="866"/>
                  </a:lnTo>
                  <a:lnTo>
                    <a:pt x="10" y="856"/>
                  </a:lnTo>
                  <a:lnTo>
                    <a:pt x="17" y="849"/>
                  </a:lnTo>
                  <a:lnTo>
                    <a:pt x="12" y="842"/>
                  </a:lnTo>
                  <a:lnTo>
                    <a:pt x="21" y="832"/>
                  </a:lnTo>
                  <a:lnTo>
                    <a:pt x="10" y="808"/>
                  </a:lnTo>
                  <a:lnTo>
                    <a:pt x="7" y="792"/>
                  </a:lnTo>
                  <a:lnTo>
                    <a:pt x="16" y="792"/>
                  </a:lnTo>
                  <a:lnTo>
                    <a:pt x="10" y="773"/>
                  </a:lnTo>
                  <a:lnTo>
                    <a:pt x="17" y="765"/>
                  </a:lnTo>
                  <a:lnTo>
                    <a:pt x="16" y="751"/>
                  </a:lnTo>
                  <a:lnTo>
                    <a:pt x="10" y="748"/>
                  </a:lnTo>
                  <a:lnTo>
                    <a:pt x="13" y="733"/>
                  </a:lnTo>
                  <a:lnTo>
                    <a:pt x="12" y="717"/>
                  </a:lnTo>
                  <a:lnTo>
                    <a:pt x="20" y="702"/>
                  </a:lnTo>
                  <a:lnTo>
                    <a:pt x="21" y="692"/>
                  </a:lnTo>
                  <a:lnTo>
                    <a:pt x="12" y="689"/>
                  </a:lnTo>
                  <a:lnTo>
                    <a:pt x="12" y="671"/>
                  </a:lnTo>
                  <a:lnTo>
                    <a:pt x="21" y="670"/>
                  </a:lnTo>
                  <a:lnTo>
                    <a:pt x="16" y="646"/>
                  </a:lnTo>
                  <a:lnTo>
                    <a:pt x="24" y="636"/>
                  </a:lnTo>
                  <a:lnTo>
                    <a:pt x="24" y="619"/>
                  </a:lnTo>
                  <a:lnTo>
                    <a:pt x="10" y="623"/>
                  </a:lnTo>
                  <a:lnTo>
                    <a:pt x="10" y="607"/>
                  </a:lnTo>
                  <a:lnTo>
                    <a:pt x="21" y="605"/>
                  </a:lnTo>
                  <a:lnTo>
                    <a:pt x="12" y="586"/>
                  </a:lnTo>
                  <a:lnTo>
                    <a:pt x="10" y="560"/>
                  </a:lnTo>
                  <a:lnTo>
                    <a:pt x="17" y="544"/>
                  </a:lnTo>
                  <a:lnTo>
                    <a:pt x="10" y="538"/>
                  </a:lnTo>
                  <a:lnTo>
                    <a:pt x="10" y="517"/>
                  </a:lnTo>
                  <a:lnTo>
                    <a:pt x="21" y="517"/>
                  </a:lnTo>
                  <a:lnTo>
                    <a:pt x="12" y="496"/>
                  </a:lnTo>
                  <a:lnTo>
                    <a:pt x="21" y="488"/>
                  </a:lnTo>
                  <a:lnTo>
                    <a:pt x="20" y="467"/>
                  </a:lnTo>
                  <a:lnTo>
                    <a:pt x="12" y="474"/>
                  </a:lnTo>
                  <a:lnTo>
                    <a:pt x="10" y="455"/>
                  </a:lnTo>
                  <a:lnTo>
                    <a:pt x="21" y="447"/>
                  </a:lnTo>
                  <a:lnTo>
                    <a:pt x="12" y="441"/>
                  </a:lnTo>
                  <a:lnTo>
                    <a:pt x="12" y="422"/>
                  </a:lnTo>
                  <a:lnTo>
                    <a:pt x="21" y="419"/>
                  </a:lnTo>
                  <a:lnTo>
                    <a:pt x="13" y="404"/>
                  </a:lnTo>
                  <a:lnTo>
                    <a:pt x="13" y="376"/>
                  </a:lnTo>
                  <a:lnTo>
                    <a:pt x="26" y="371"/>
                  </a:lnTo>
                  <a:lnTo>
                    <a:pt x="24" y="357"/>
                  </a:lnTo>
                  <a:lnTo>
                    <a:pt x="13" y="355"/>
                  </a:lnTo>
                  <a:lnTo>
                    <a:pt x="12" y="336"/>
                  </a:lnTo>
                  <a:lnTo>
                    <a:pt x="21" y="329"/>
                  </a:lnTo>
                  <a:lnTo>
                    <a:pt x="12" y="318"/>
                  </a:lnTo>
                  <a:lnTo>
                    <a:pt x="20" y="308"/>
                  </a:lnTo>
                  <a:lnTo>
                    <a:pt x="12" y="296"/>
                  </a:lnTo>
                  <a:lnTo>
                    <a:pt x="10" y="282"/>
                  </a:lnTo>
                  <a:lnTo>
                    <a:pt x="20" y="276"/>
                  </a:lnTo>
                  <a:lnTo>
                    <a:pt x="10" y="264"/>
                  </a:lnTo>
                  <a:lnTo>
                    <a:pt x="12" y="245"/>
                  </a:lnTo>
                  <a:lnTo>
                    <a:pt x="24" y="244"/>
                  </a:lnTo>
                  <a:lnTo>
                    <a:pt x="20" y="217"/>
                  </a:lnTo>
                  <a:lnTo>
                    <a:pt x="6" y="229"/>
                  </a:lnTo>
                  <a:lnTo>
                    <a:pt x="7" y="201"/>
                  </a:lnTo>
                  <a:lnTo>
                    <a:pt x="0" y="189"/>
                  </a:lnTo>
                  <a:lnTo>
                    <a:pt x="10" y="188"/>
                  </a:lnTo>
                  <a:lnTo>
                    <a:pt x="6" y="174"/>
                  </a:lnTo>
                  <a:lnTo>
                    <a:pt x="16" y="167"/>
                  </a:lnTo>
                  <a:lnTo>
                    <a:pt x="21" y="135"/>
                  </a:lnTo>
                  <a:lnTo>
                    <a:pt x="10" y="128"/>
                  </a:lnTo>
                  <a:lnTo>
                    <a:pt x="10" y="110"/>
                  </a:lnTo>
                  <a:lnTo>
                    <a:pt x="21" y="108"/>
                  </a:lnTo>
                  <a:lnTo>
                    <a:pt x="12" y="89"/>
                  </a:lnTo>
                  <a:lnTo>
                    <a:pt x="24" y="75"/>
                  </a:lnTo>
                  <a:lnTo>
                    <a:pt x="20" y="62"/>
                  </a:lnTo>
                  <a:lnTo>
                    <a:pt x="10" y="62"/>
                  </a:lnTo>
                  <a:lnTo>
                    <a:pt x="7" y="54"/>
                  </a:lnTo>
                  <a:lnTo>
                    <a:pt x="16" y="42"/>
                  </a:lnTo>
                  <a:lnTo>
                    <a:pt x="10" y="30"/>
                  </a:lnTo>
                  <a:lnTo>
                    <a:pt x="12" y="12"/>
                  </a:lnTo>
                  <a:lnTo>
                    <a:pt x="26" y="10"/>
                  </a:lnTo>
                  <a:lnTo>
                    <a:pt x="38" y="6"/>
                  </a:lnTo>
                  <a:lnTo>
                    <a:pt x="49" y="14"/>
                  </a:lnTo>
                  <a:lnTo>
                    <a:pt x="59" y="14"/>
                  </a:lnTo>
                  <a:lnTo>
                    <a:pt x="59" y="0"/>
                  </a:lnTo>
                  <a:lnTo>
                    <a:pt x="79" y="5"/>
                  </a:lnTo>
                  <a:lnTo>
                    <a:pt x="84" y="23"/>
                  </a:lnTo>
                  <a:lnTo>
                    <a:pt x="76" y="34"/>
                  </a:lnTo>
                  <a:lnTo>
                    <a:pt x="86" y="40"/>
                  </a:lnTo>
                  <a:lnTo>
                    <a:pt x="86" y="65"/>
                  </a:lnTo>
                  <a:lnTo>
                    <a:pt x="79" y="69"/>
                  </a:lnTo>
                  <a:lnTo>
                    <a:pt x="79" y="84"/>
                  </a:lnTo>
                  <a:lnTo>
                    <a:pt x="87" y="80"/>
                  </a:lnTo>
                  <a:lnTo>
                    <a:pt x="87" y="100"/>
                  </a:lnTo>
                  <a:lnTo>
                    <a:pt x="79" y="104"/>
                  </a:lnTo>
                  <a:lnTo>
                    <a:pt x="87" y="124"/>
                  </a:lnTo>
                  <a:lnTo>
                    <a:pt x="87" y="152"/>
                  </a:lnTo>
                  <a:lnTo>
                    <a:pt x="79" y="153"/>
                  </a:lnTo>
                  <a:lnTo>
                    <a:pt x="86" y="168"/>
                  </a:lnTo>
                  <a:lnTo>
                    <a:pt x="82" y="180"/>
                  </a:lnTo>
                  <a:lnTo>
                    <a:pt x="79" y="198"/>
                  </a:lnTo>
                  <a:lnTo>
                    <a:pt x="91" y="202"/>
                  </a:lnTo>
                  <a:lnTo>
                    <a:pt x="93" y="217"/>
                  </a:lnTo>
                  <a:lnTo>
                    <a:pt x="79" y="220"/>
                  </a:lnTo>
                  <a:lnTo>
                    <a:pt x="91" y="234"/>
                  </a:lnTo>
                  <a:lnTo>
                    <a:pt x="79" y="245"/>
                  </a:lnTo>
                  <a:lnTo>
                    <a:pt x="73" y="271"/>
                  </a:lnTo>
                  <a:lnTo>
                    <a:pt x="86" y="265"/>
                  </a:lnTo>
                  <a:lnTo>
                    <a:pt x="86" y="292"/>
                  </a:lnTo>
                  <a:lnTo>
                    <a:pt x="76" y="292"/>
                  </a:lnTo>
                  <a:lnTo>
                    <a:pt x="84" y="314"/>
                  </a:lnTo>
                  <a:lnTo>
                    <a:pt x="79" y="322"/>
                  </a:lnTo>
                  <a:lnTo>
                    <a:pt x="77" y="346"/>
                  </a:lnTo>
                  <a:lnTo>
                    <a:pt x="89" y="338"/>
                  </a:lnTo>
                  <a:lnTo>
                    <a:pt x="96" y="355"/>
                  </a:lnTo>
                  <a:lnTo>
                    <a:pt x="82" y="360"/>
                  </a:lnTo>
                  <a:lnTo>
                    <a:pt x="93" y="370"/>
                  </a:lnTo>
                  <a:lnTo>
                    <a:pt x="91" y="395"/>
                  </a:lnTo>
                  <a:lnTo>
                    <a:pt x="79" y="405"/>
                  </a:lnTo>
                  <a:lnTo>
                    <a:pt x="68" y="430"/>
                  </a:lnTo>
                  <a:lnTo>
                    <a:pt x="79" y="423"/>
                  </a:lnTo>
                  <a:lnTo>
                    <a:pt x="77" y="441"/>
                  </a:lnTo>
                  <a:lnTo>
                    <a:pt x="86" y="441"/>
                  </a:lnTo>
                  <a:lnTo>
                    <a:pt x="90" y="462"/>
                  </a:lnTo>
                  <a:lnTo>
                    <a:pt x="79" y="462"/>
                  </a:lnTo>
                  <a:lnTo>
                    <a:pt x="91" y="490"/>
                  </a:lnTo>
                  <a:lnTo>
                    <a:pt x="77" y="488"/>
                  </a:lnTo>
                  <a:lnTo>
                    <a:pt x="76" y="507"/>
                  </a:lnTo>
                  <a:lnTo>
                    <a:pt x="86" y="506"/>
                  </a:lnTo>
                  <a:lnTo>
                    <a:pt x="93" y="528"/>
                  </a:lnTo>
                  <a:lnTo>
                    <a:pt x="77" y="528"/>
                  </a:lnTo>
                  <a:lnTo>
                    <a:pt x="73" y="544"/>
                  </a:lnTo>
                  <a:lnTo>
                    <a:pt x="84" y="544"/>
                  </a:lnTo>
                  <a:lnTo>
                    <a:pt x="79" y="563"/>
                  </a:lnTo>
                  <a:lnTo>
                    <a:pt x="89" y="566"/>
                  </a:lnTo>
                  <a:lnTo>
                    <a:pt x="89" y="595"/>
                  </a:lnTo>
                  <a:lnTo>
                    <a:pt x="76" y="595"/>
                  </a:lnTo>
                  <a:lnTo>
                    <a:pt x="84" y="612"/>
                  </a:lnTo>
                  <a:lnTo>
                    <a:pt x="73" y="643"/>
                  </a:lnTo>
                  <a:lnTo>
                    <a:pt x="83" y="643"/>
                  </a:lnTo>
                  <a:lnTo>
                    <a:pt x="89" y="663"/>
                  </a:lnTo>
                  <a:lnTo>
                    <a:pt x="77" y="664"/>
                  </a:lnTo>
                  <a:lnTo>
                    <a:pt x="77" y="684"/>
                  </a:lnTo>
                  <a:lnTo>
                    <a:pt x="86" y="681"/>
                  </a:lnTo>
                  <a:lnTo>
                    <a:pt x="90" y="705"/>
                  </a:lnTo>
                  <a:lnTo>
                    <a:pt x="79" y="705"/>
                  </a:lnTo>
                  <a:lnTo>
                    <a:pt x="90" y="724"/>
                  </a:lnTo>
                  <a:lnTo>
                    <a:pt x="86" y="752"/>
                  </a:lnTo>
                  <a:lnTo>
                    <a:pt x="77" y="745"/>
                  </a:lnTo>
                  <a:lnTo>
                    <a:pt x="72" y="778"/>
                  </a:lnTo>
                  <a:lnTo>
                    <a:pt x="79" y="778"/>
                  </a:lnTo>
                  <a:lnTo>
                    <a:pt x="84" y="801"/>
                  </a:lnTo>
                  <a:lnTo>
                    <a:pt x="73" y="797"/>
                  </a:lnTo>
                  <a:lnTo>
                    <a:pt x="73" y="814"/>
                  </a:lnTo>
                  <a:lnTo>
                    <a:pt x="83" y="817"/>
                  </a:lnTo>
                  <a:lnTo>
                    <a:pt x="77" y="834"/>
                  </a:lnTo>
                  <a:lnTo>
                    <a:pt x="87" y="839"/>
                  </a:lnTo>
                  <a:lnTo>
                    <a:pt x="89" y="860"/>
                  </a:lnTo>
                  <a:lnTo>
                    <a:pt x="76" y="860"/>
                  </a:lnTo>
                  <a:lnTo>
                    <a:pt x="76" y="874"/>
                  </a:lnTo>
                  <a:lnTo>
                    <a:pt x="83" y="871"/>
                  </a:lnTo>
                  <a:lnTo>
                    <a:pt x="89" y="890"/>
                  </a:lnTo>
                  <a:lnTo>
                    <a:pt x="72" y="895"/>
                  </a:lnTo>
                  <a:lnTo>
                    <a:pt x="86" y="909"/>
                  </a:lnTo>
                  <a:lnTo>
                    <a:pt x="79" y="926"/>
                  </a:lnTo>
                  <a:lnTo>
                    <a:pt x="93" y="932"/>
                  </a:lnTo>
                  <a:lnTo>
                    <a:pt x="79" y="957"/>
                  </a:lnTo>
                  <a:lnTo>
                    <a:pt x="72" y="968"/>
                  </a:lnTo>
                  <a:lnTo>
                    <a:pt x="86" y="975"/>
                  </a:lnTo>
                  <a:lnTo>
                    <a:pt x="86" y="1003"/>
                  </a:lnTo>
                  <a:lnTo>
                    <a:pt x="66" y="993"/>
                  </a:lnTo>
                  <a:lnTo>
                    <a:pt x="62" y="1000"/>
                  </a:lnTo>
                  <a:lnTo>
                    <a:pt x="38" y="978"/>
                  </a:lnTo>
                  <a:lnTo>
                    <a:pt x="35" y="992"/>
                  </a:lnTo>
                  <a:lnTo>
                    <a:pt x="16" y="9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34" name="Freeform 290"/>
            <p:cNvSpPr>
              <a:spLocks/>
            </p:cNvSpPr>
            <p:nvPr/>
          </p:nvSpPr>
          <p:spPr bwMode="auto">
            <a:xfrm>
              <a:off x="1809" y="3205"/>
              <a:ext cx="76" cy="93"/>
            </a:xfrm>
            <a:custGeom>
              <a:avLst/>
              <a:gdLst>
                <a:gd name="T0" fmla="*/ 10 w 76"/>
                <a:gd name="T1" fmla="*/ 30 h 93"/>
                <a:gd name="T2" fmla="*/ 42 w 76"/>
                <a:gd name="T3" fmla="*/ 0 h 93"/>
                <a:gd name="T4" fmla="*/ 67 w 76"/>
                <a:gd name="T5" fmla="*/ 0 h 93"/>
                <a:gd name="T6" fmla="*/ 76 w 76"/>
                <a:gd name="T7" fmla="*/ 41 h 93"/>
                <a:gd name="T8" fmla="*/ 58 w 76"/>
                <a:gd name="T9" fmla="*/ 67 h 93"/>
                <a:gd name="T10" fmla="*/ 49 w 76"/>
                <a:gd name="T11" fmla="*/ 93 h 93"/>
                <a:gd name="T12" fmla="*/ 0 w 76"/>
                <a:gd name="T13" fmla="*/ 70 h 93"/>
                <a:gd name="T14" fmla="*/ 10 w 76"/>
                <a:gd name="T15" fmla="*/ 30 h 93"/>
                <a:gd name="T16" fmla="*/ 10 w 76"/>
                <a:gd name="T17" fmla="*/ 30 h 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6"/>
                <a:gd name="T28" fmla="*/ 0 h 93"/>
                <a:gd name="T29" fmla="*/ 76 w 76"/>
                <a:gd name="T30" fmla="*/ 93 h 9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6" h="93">
                  <a:moveTo>
                    <a:pt x="10" y="30"/>
                  </a:moveTo>
                  <a:lnTo>
                    <a:pt x="42" y="0"/>
                  </a:lnTo>
                  <a:lnTo>
                    <a:pt x="67" y="0"/>
                  </a:lnTo>
                  <a:lnTo>
                    <a:pt x="76" y="41"/>
                  </a:lnTo>
                  <a:lnTo>
                    <a:pt x="58" y="67"/>
                  </a:lnTo>
                  <a:lnTo>
                    <a:pt x="49" y="93"/>
                  </a:lnTo>
                  <a:lnTo>
                    <a:pt x="0" y="7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35" name="Freeform 291"/>
            <p:cNvSpPr>
              <a:spLocks/>
            </p:cNvSpPr>
            <p:nvPr/>
          </p:nvSpPr>
          <p:spPr bwMode="auto">
            <a:xfrm>
              <a:off x="1749" y="2023"/>
              <a:ext cx="95" cy="313"/>
            </a:xfrm>
            <a:custGeom>
              <a:avLst/>
              <a:gdLst>
                <a:gd name="T0" fmla="*/ 46 w 95"/>
                <a:gd name="T1" fmla="*/ 0 h 313"/>
                <a:gd name="T2" fmla="*/ 18 w 95"/>
                <a:gd name="T3" fmla="*/ 13 h 313"/>
                <a:gd name="T4" fmla="*/ 43 w 95"/>
                <a:gd name="T5" fmla="*/ 34 h 313"/>
                <a:gd name="T6" fmla="*/ 34 w 95"/>
                <a:gd name="T7" fmla="*/ 52 h 313"/>
                <a:gd name="T8" fmla="*/ 4 w 95"/>
                <a:gd name="T9" fmla="*/ 45 h 313"/>
                <a:gd name="T10" fmla="*/ 18 w 95"/>
                <a:gd name="T11" fmla="*/ 76 h 313"/>
                <a:gd name="T12" fmla="*/ 1 w 95"/>
                <a:gd name="T13" fmla="*/ 76 h 313"/>
                <a:gd name="T14" fmla="*/ 0 w 95"/>
                <a:gd name="T15" fmla="*/ 112 h 313"/>
                <a:gd name="T16" fmla="*/ 25 w 95"/>
                <a:gd name="T17" fmla="*/ 114 h 313"/>
                <a:gd name="T18" fmla="*/ 7 w 95"/>
                <a:gd name="T19" fmla="*/ 133 h 313"/>
                <a:gd name="T20" fmla="*/ 4 w 95"/>
                <a:gd name="T21" fmla="*/ 154 h 313"/>
                <a:gd name="T22" fmla="*/ 25 w 95"/>
                <a:gd name="T23" fmla="*/ 163 h 313"/>
                <a:gd name="T24" fmla="*/ 4 w 95"/>
                <a:gd name="T25" fmla="*/ 180 h 313"/>
                <a:gd name="T26" fmla="*/ 10 w 95"/>
                <a:gd name="T27" fmla="*/ 195 h 313"/>
                <a:gd name="T28" fmla="*/ 29 w 95"/>
                <a:gd name="T29" fmla="*/ 195 h 313"/>
                <a:gd name="T30" fmla="*/ 18 w 95"/>
                <a:gd name="T31" fmla="*/ 224 h 313"/>
                <a:gd name="T32" fmla="*/ 1 w 95"/>
                <a:gd name="T33" fmla="*/ 248 h 313"/>
                <a:gd name="T34" fmla="*/ 20 w 95"/>
                <a:gd name="T35" fmla="*/ 252 h 313"/>
                <a:gd name="T36" fmla="*/ 7 w 95"/>
                <a:gd name="T37" fmla="*/ 275 h 313"/>
                <a:gd name="T38" fmla="*/ 18 w 95"/>
                <a:gd name="T39" fmla="*/ 304 h 313"/>
                <a:gd name="T40" fmla="*/ 43 w 95"/>
                <a:gd name="T41" fmla="*/ 313 h 313"/>
                <a:gd name="T42" fmla="*/ 77 w 95"/>
                <a:gd name="T43" fmla="*/ 300 h 313"/>
                <a:gd name="T44" fmla="*/ 87 w 95"/>
                <a:gd name="T45" fmla="*/ 262 h 313"/>
                <a:gd name="T46" fmla="*/ 80 w 95"/>
                <a:gd name="T47" fmla="*/ 248 h 313"/>
                <a:gd name="T48" fmla="*/ 87 w 95"/>
                <a:gd name="T49" fmla="*/ 236 h 313"/>
                <a:gd name="T50" fmla="*/ 77 w 95"/>
                <a:gd name="T51" fmla="*/ 209 h 313"/>
                <a:gd name="T52" fmla="*/ 64 w 95"/>
                <a:gd name="T53" fmla="*/ 191 h 313"/>
                <a:gd name="T54" fmla="*/ 91 w 95"/>
                <a:gd name="T55" fmla="*/ 174 h 313"/>
                <a:gd name="T56" fmla="*/ 95 w 95"/>
                <a:gd name="T57" fmla="*/ 27 h 313"/>
                <a:gd name="T58" fmla="*/ 46 w 95"/>
                <a:gd name="T59" fmla="*/ 0 h 313"/>
                <a:gd name="T60" fmla="*/ 46 w 95"/>
                <a:gd name="T61" fmla="*/ 0 h 31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5"/>
                <a:gd name="T94" fmla="*/ 0 h 313"/>
                <a:gd name="T95" fmla="*/ 95 w 95"/>
                <a:gd name="T96" fmla="*/ 313 h 31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5" h="313">
                  <a:moveTo>
                    <a:pt x="46" y="0"/>
                  </a:moveTo>
                  <a:lnTo>
                    <a:pt x="18" y="13"/>
                  </a:lnTo>
                  <a:lnTo>
                    <a:pt x="43" y="34"/>
                  </a:lnTo>
                  <a:lnTo>
                    <a:pt x="34" y="52"/>
                  </a:lnTo>
                  <a:lnTo>
                    <a:pt x="4" y="45"/>
                  </a:lnTo>
                  <a:lnTo>
                    <a:pt x="18" y="76"/>
                  </a:lnTo>
                  <a:lnTo>
                    <a:pt x="1" y="76"/>
                  </a:lnTo>
                  <a:lnTo>
                    <a:pt x="0" y="112"/>
                  </a:lnTo>
                  <a:lnTo>
                    <a:pt x="25" y="114"/>
                  </a:lnTo>
                  <a:lnTo>
                    <a:pt x="7" y="133"/>
                  </a:lnTo>
                  <a:lnTo>
                    <a:pt x="4" y="154"/>
                  </a:lnTo>
                  <a:lnTo>
                    <a:pt x="25" y="163"/>
                  </a:lnTo>
                  <a:lnTo>
                    <a:pt x="4" y="180"/>
                  </a:lnTo>
                  <a:lnTo>
                    <a:pt x="10" y="195"/>
                  </a:lnTo>
                  <a:lnTo>
                    <a:pt x="29" y="195"/>
                  </a:lnTo>
                  <a:lnTo>
                    <a:pt x="18" y="224"/>
                  </a:lnTo>
                  <a:lnTo>
                    <a:pt x="1" y="248"/>
                  </a:lnTo>
                  <a:lnTo>
                    <a:pt x="20" y="252"/>
                  </a:lnTo>
                  <a:lnTo>
                    <a:pt x="7" y="275"/>
                  </a:lnTo>
                  <a:lnTo>
                    <a:pt x="18" y="304"/>
                  </a:lnTo>
                  <a:lnTo>
                    <a:pt x="43" y="313"/>
                  </a:lnTo>
                  <a:lnTo>
                    <a:pt x="77" y="300"/>
                  </a:lnTo>
                  <a:lnTo>
                    <a:pt x="87" y="262"/>
                  </a:lnTo>
                  <a:lnTo>
                    <a:pt x="80" y="248"/>
                  </a:lnTo>
                  <a:lnTo>
                    <a:pt x="87" y="236"/>
                  </a:lnTo>
                  <a:lnTo>
                    <a:pt x="77" y="209"/>
                  </a:lnTo>
                  <a:lnTo>
                    <a:pt x="64" y="191"/>
                  </a:lnTo>
                  <a:lnTo>
                    <a:pt x="91" y="174"/>
                  </a:lnTo>
                  <a:lnTo>
                    <a:pt x="95" y="27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36" name="Freeform 292"/>
            <p:cNvSpPr>
              <a:spLocks/>
            </p:cNvSpPr>
            <p:nvPr/>
          </p:nvSpPr>
          <p:spPr bwMode="auto">
            <a:xfrm>
              <a:off x="3676" y="2219"/>
              <a:ext cx="53" cy="94"/>
            </a:xfrm>
            <a:custGeom>
              <a:avLst/>
              <a:gdLst>
                <a:gd name="T0" fmla="*/ 26 w 53"/>
                <a:gd name="T1" fmla="*/ 94 h 94"/>
                <a:gd name="T2" fmla="*/ 53 w 53"/>
                <a:gd name="T3" fmla="*/ 45 h 94"/>
                <a:gd name="T4" fmla="*/ 26 w 53"/>
                <a:gd name="T5" fmla="*/ 0 h 94"/>
                <a:gd name="T6" fmla="*/ 0 w 53"/>
                <a:gd name="T7" fmla="*/ 93 h 94"/>
                <a:gd name="T8" fmla="*/ 26 w 53"/>
                <a:gd name="T9" fmla="*/ 94 h 94"/>
                <a:gd name="T10" fmla="*/ 26 w 53"/>
                <a:gd name="T11" fmla="*/ 94 h 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94"/>
                <a:gd name="T20" fmla="*/ 53 w 53"/>
                <a:gd name="T21" fmla="*/ 94 h 9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94">
                  <a:moveTo>
                    <a:pt x="26" y="94"/>
                  </a:moveTo>
                  <a:lnTo>
                    <a:pt x="53" y="45"/>
                  </a:lnTo>
                  <a:lnTo>
                    <a:pt x="26" y="0"/>
                  </a:lnTo>
                  <a:lnTo>
                    <a:pt x="0" y="93"/>
                  </a:lnTo>
                  <a:lnTo>
                    <a:pt x="26" y="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37" name="Freeform 293"/>
            <p:cNvSpPr>
              <a:spLocks/>
            </p:cNvSpPr>
            <p:nvPr/>
          </p:nvSpPr>
          <p:spPr bwMode="auto">
            <a:xfrm>
              <a:off x="2012" y="1782"/>
              <a:ext cx="212" cy="709"/>
            </a:xfrm>
            <a:custGeom>
              <a:avLst/>
              <a:gdLst>
                <a:gd name="T0" fmla="*/ 0 w 212"/>
                <a:gd name="T1" fmla="*/ 708 h 709"/>
                <a:gd name="T2" fmla="*/ 184 w 212"/>
                <a:gd name="T3" fmla="*/ 6 h 709"/>
                <a:gd name="T4" fmla="*/ 212 w 212"/>
                <a:gd name="T5" fmla="*/ 0 h 709"/>
                <a:gd name="T6" fmla="*/ 20 w 212"/>
                <a:gd name="T7" fmla="*/ 709 h 709"/>
                <a:gd name="T8" fmla="*/ 0 w 212"/>
                <a:gd name="T9" fmla="*/ 708 h 709"/>
                <a:gd name="T10" fmla="*/ 0 w 212"/>
                <a:gd name="T11" fmla="*/ 708 h 7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2"/>
                <a:gd name="T19" fmla="*/ 0 h 709"/>
                <a:gd name="T20" fmla="*/ 212 w 212"/>
                <a:gd name="T21" fmla="*/ 709 h 70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2" h="709">
                  <a:moveTo>
                    <a:pt x="0" y="708"/>
                  </a:moveTo>
                  <a:lnTo>
                    <a:pt x="184" y="6"/>
                  </a:lnTo>
                  <a:lnTo>
                    <a:pt x="212" y="0"/>
                  </a:lnTo>
                  <a:lnTo>
                    <a:pt x="20" y="709"/>
                  </a:lnTo>
                  <a:lnTo>
                    <a:pt x="0" y="7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38" name="Freeform 294"/>
            <p:cNvSpPr>
              <a:spLocks/>
            </p:cNvSpPr>
            <p:nvPr/>
          </p:nvSpPr>
          <p:spPr bwMode="auto">
            <a:xfrm>
              <a:off x="2240" y="1906"/>
              <a:ext cx="226" cy="745"/>
            </a:xfrm>
            <a:custGeom>
              <a:avLst/>
              <a:gdLst>
                <a:gd name="T0" fmla="*/ 13 w 226"/>
                <a:gd name="T1" fmla="*/ 745 h 745"/>
                <a:gd name="T2" fmla="*/ 226 w 226"/>
                <a:gd name="T3" fmla="*/ 0 h 745"/>
                <a:gd name="T4" fmla="*/ 203 w 226"/>
                <a:gd name="T5" fmla="*/ 5 h 745"/>
                <a:gd name="T6" fmla="*/ 0 w 226"/>
                <a:gd name="T7" fmla="*/ 729 h 745"/>
                <a:gd name="T8" fmla="*/ 13 w 226"/>
                <a:gd name="T9" fmla="*/ 745 h 745"/>
                <a:gd name="T10" fmla="*/ 13 w 226"/>
                <a:gd name="T11" fmla="*/ 745 h 7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6"/>
                <a:gd name="T19" fmla="*/ 0 h 745"/>
                <a:gd name="T20" fmla="*/ 226 w 226"/>
                <a:gd name="T21" fmla="*/ 745 h 7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6" h="745">
                  <a:moveTo>
                    <a:pt x="13" y="745"/>
                  </a:moveTo>
                  <a:lnTo>
                    <a:pt x="226" y="0"/>
                  </a:lnTo>
                  <a:lnTo>
                    <a:pt x="203" y="5"/>
                  </a:lnTo>
                  <a:lnTo>
                    <a:pt x="0" y="729"/>
                  </a:lnTo>
                  <a:lnTo>
                    <a:pt x="13" y="7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39" name="Freeform 295"/>
            <p:cNvSpPr>
              <a:spLocks/>
            </p:cNvSpPr>
            <p:nvPr/>
          </p:nvSpPr>
          <p:spPr bwMode="auto">
            <a:xfrm>
              <a:off x="2198" y="1984"/>
              <a:ext cx="35" cy="437"/>
            </a:xfrm>
            <a:custGeom>
              <a:avLst/>
              <a:gdLst>
                <a:gd name="T0" fmla="*/ 0 w 35"/>
                <a:gd name="T1" fmla="*/ 429 h 437"/>
                <a:gd name="T2" fmla="*/ 17 w 35"/>
                <a:gd name="T3" fmla="*/ 0 h 437"/>
                <a:gd name="T4" fmla="*/ 35 w 35"/>
                <a:gd name="T5" fmla="*/ 11 h 437"/>
                <a:gd name="T6" fmla="*/ 20 w 35"/>
                <a:gd name="T7" fmla="*/ 437 h 437"/>
                <a:gd name="T8" fmla="*/ 0 w 35"/>
                <a:gd name="T9" fmla="*/ 429 h 437"/>
                <a:gd name="T10" fmla="*/ 0 w 35"/>
                <a:gd name="T11" fmla="*/ 429 h 4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437"/>
                <a:gd name="T20" fmla="*/ 35 w 35"/>
                <a:gd name="T21" fmla="*/ 437 h 4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437">
                  <a:moveTo>
                    <a:pt x="0" y="429"/>
                  </a:moveTo>
                  <a:lnTo>
                    <a:pt x="17" y="0"/>
                  </a:lnTo>
                  <a:lnTo>
                    <a:pt x="35" y="11"/>
                  </a:lnTo>
                  <a:lnTo>
                    <a:pt x="20" y="437"/>
                  </a:lnTo>
                  <a:lnTo>
                    <a:pt x="0" y="4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40" name="Freeform 296"/>
            <p:cNvSpPr>
              <a:spLocks/>
            </p:cNvSpPr>
            <p:nvPr/>
          </p:nvSpPr>
          <p:spPr bwMode="auto">
            <a:xfrm>
              <a:off x="2026" y="2134"/>
              <a:ext cx="52" cy="178"/>
            </a:xfrm>
            <a:custGeom>
              <a:avLst/>
              <a:gdLst>
                <a:gd name="T0" fmla="*/ 0 w 52"/>
                <a:gd name="T1" fmla="*/ 176 h 178"/>
                <a:gd name="T2" fmla="*/ 25 w 52"/>
                <a:gd name="T3" fmla="*/ 0 h 178"/>
                <a:gd name="T4" fmla="*/ 52 w 52"/>
                <a:gd name="T5" fmla="*/ 5 h 178"/>
                <a:gd name="T6" fmla="*/ 21 w 52"/>
                <a:gd name="T7" fmla="*/ 178 h 178"/>
                <a:gd name="T8" fmla="*/ 0 w 52"/>
                <a:gd name="T9" fmla="*/ 176 h 178"/>
                <a:gd name="T10" fmla="*/ 0 w 52"/>
                <a:gd name="T11" fmla="*/ 176 h 1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"/>
                <a:gd name="T19" fmla="*/ 0 h 178"/>
                <a:gd name="T20" fmla="*/ 52 w 52"/>
                <a:gd name="T21" fmla="*/ 178 h 17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" h="178">
                  <a:moveTo>
                    <a:pt x="0" y="176"/>
                  </a:moveTo>
                  <a:lnTo>
                    <a:pt x="25" y="0"/>
                  </a:lnTo>
                  <a:lnTo>
                    <a:pt x="52" y="5"/>
                  </a:lnTo>
                  <a:lnTo>
                    <a:pt x="21" y="178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41" name="Freeform 297"/>
            <p:cNvSpPr>
              <a:spLocks/>
            </p:cNvSpPr>
            <p:nvPr/>
          </p:nvSpPr>
          <p:spPr bwMode="auto">
            <a:xfrm>
              <a:off x="1840" y="1995"/>
              <a:ext cx="280" cy="1067"/>
            </a:xfrm>
            <a:custGeom>
              <a:avLst/>
              <a:gdLst>
                <a:gd name="T0" fmla="*/ 274 w 280"/>
                <a:gd name="T1" fmla="*/ 1048 h 1067"/>
                <a:gd name="T2" fmla="*/ 31 w 280"/>
                <a:gd name="T3" fmla="*/ 0 h 1067"/>
                <a:gd name="T4" fmla="*/ 0 w 280"/>
                <a:gd name="T5" fmla="*/ 14 h 1067"/>
                <a:gd name="T6" fmla="*/ 269 w 280"/>
                <a:gd name="T7" fmla="*/ 1066 h 1067"/>
                <a:gd name="T8" fmla="*/ 280 w 280"/>
                <a:gd name="T9" fmla="*/ 1067 h 1067"/>
                <a:gd name="T10" fmla="*/ 274 w 280"/>
                <a:gd name="T11" fmla="*/ 1048 h 1067"/>
                <a:gd name="T12" fmla="*/ 274 w 280"/>
                <a:gd name="T13" fmla="*/ 1048 h 10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0"/>
                <a:gd name="T22" fmla="*/ 0 h 1067"/>
                <a:gd name="T23" fmla="*/ 280 w 280"/>
                <a:gd name="T24" fmla="*/ 1067 h 106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0" h="1067">
                  <a:moveTo>
                    <a:pt x="274" y="1048"/>
                  </a:moveTo>
                  <a:lnTo>
                    <a:pt x="31" y="0"/>
                  </a:lnTo>
                  <a:lnTo>
                    <a:pt x="0" y="14"/>
                  </a:lnTo>
                  <a:lnTo>
                    <a:pt x="269" y="1066"/>
                  </a:lnTo>
                  <a:lnTo>
                    <a:pt x="280" y="1067"/>
                  </a:lnTo>
                  <a:lnTo>
                    <a:pt x="274" y="10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42" name="Freeform 298"/>
            <p:cNvSpPr>
              <a:spLocks/>
            </p:cNvSpPr>
            <p:nvPr/>
          </p:nvSpPr>
          <p:spPr bwMode="auto">
            <a:xfrm>
              <a:off x="3257" y="1897"/>
              <a:ext cx="139" cy="682"/>
            </a:xfrm>
            <a:custGeom>
              <a:avLst/>
              <a:gdLst>
                <a:gd name="T0" fmla="*/ 0 w 139"/>
                <a:gd name="T1" fmla="*/ 677 h 682"/>
                <a:gd name="T2" fmla="*/ 112 w 139"/>
                <a:gd name="T3" fmla="*/ 0 h 682"/>
                <a:gd name="T4" fmla="*/ 139 w 139"/>
                <a:gd name="T5" fmla="*/ 0 h 682"/>
                <a:gd name="T6" fmla="*/ 15 w 139"/>
                <a:gd name="T7" fmla="*/ 682 h 682"/>
                <a:gd name="T8" fmla="*/ 0 w 139"/>
                <a:gd name="T9" fmla="*/ 677 h 682"/>
                <a:gd name="T10" fmla="*/ 0 w 139"/>
                <a:gd name="T11" fmla="*/ 677 h 6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9"/>
                <a:gd name="T19" fmla="*/ 0 h 682"/>
                <a:gd name="T20" fmla="*/ 139 w 139"/>
                <a:gd name="T21" fmla="*/ 682 h 6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9" h="682">
                  <a:moveTo>
                    <a:pt x="0" y="677"/>
                  </a:moveTo>
                  <a:lnTo>
                    <a:pt x="112" y="0"/>
                  </a:lnTo>
                  <a:lnTo>
                    <a:pt x="139" y="0"/>
                  </a:lnTo>
                  <a:lnTo>
                    <a:pt x="15" y="682"/>
                  </a:lnTo>
                  <a:lnTo>
                    <a:pt x="0" y="67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43" name="Freeform 299"/>
            <p:cNvSpPr>
              <a:spLocks/>
            </p:cNvSpPr>
            <p:nvPr/>
          </p:nvSpPr>
          <p:spPr bwMode="auto">
            <a:xfrm>
              <a:off x="3524" y="2148"/>
              <a:ext cx="84" cy="707"/>
            </a:xfrm>
            <a:custGeom>
              <a:avLst/>
              <a:gdLst>
                <a:gd name="T0" fmla="*/ 73 w 84"/>
                <a:gd name="T1" fmla="*/ 707 h 707"/>
                <a:gd name="T2" fmla="*/ 0 w 84"/>
                <a:gd name="T3" fmla="*/ 0 h 707"/>
                <a:gd name="T4" fmla="*/ 30 w 84"/>
                <a:gd name="T5" fmla="*/ 5 h 707"/>
                <a:gd name="T6" fmla="*/ 84 w 84"/>
                <a:gd name="T7" fmla="*/ 704 h 707"/>
                <a:gd name="T8" fmla="*/ 73 w 84"/>
                <a:gd name="T9" fmla="*/ 707 h 707"/>
                <a:gd name="T10" fmla="*/ 73 w 84"/>
                <a:gd name="T11" fmla="*/ 707 h 7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4"/>
                <a:gd name="T19" fmla="*/ 0 h 707"/>
                <a:gd name="T20" fmla="*/ 84 w 84"/>
                <a:gd name="T21" fmla="*/ 707 h 7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4" h="707">
                  <a:moveTo>
                    <a:pt x="73" y="707"/>
                  </a:moveTo>
                  <a:lnTo>
                    <a:pt x="0" y="0"/>
                  </a:lnTo>
                  <a:lnTo>
                    <a:pt x="30" y="5"/>
                  </a:lnTo>
                  <a:lnTo>
                    <a:pt x="84" y="704"/>
                  </a:lnTo>
                  <a:lnTo>
                    <a:pt x="73" y="7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44" name="Freeform 300"/>
            <p:cNvSpPr>
              <a:spLocks/>
            </p:cNvSpPr>
            <p:nvPr/>
          </p:nvSpPr>
          <p:spPr bwMode="auto">
            <a:xfrm>
              <a:off x="3659" y="2191"/>
              <a:ext cx="319" cy="820"/>
            </a:xfrm>
            <a:custGeom>
              <a:avLst/>
              <a:gdLst>
                <a:gd name="T0" fmla="*/ 12 w 319"/>
                <a:gd name="T1" fmla="*/ 820 h 820"/>
                <a:gd name="T2" fmla="*/ 319 w 319"/>
                <a:gd name="T3" fmla="*/ 6 h 820"/>
                <a:gd name="T4" fmla="*/ 290 w 319"/>
                <a:gd name="T5" fmla="*/ 0 h 820"/>
                <a:gd name="T6" fmla="*/ 0 w 319"/>
                <a:gd name="T7" fmla="*/ 804 h 820"/>
                <a:gd name="T8" fmla="*/ 12 w 319"/>
                <a:gd name="T9" fmla="*/ 820 h 820"/>
                <a:gd name="T10" fmla="*/ 12 w 319"/>
                <a:gd name="T11" fmla="*/ 820 h 8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9"/>
                <a:gd name="T19" fmla="*/ 0 h 820"/>
                <a:gd name="T20" fmla="*/ 319 w 319"/>
                <a:gd name="T21" fmla="*/ 820 h 8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9" h="820">
                  <a:moveTo>
                    <a:pt x="12" y="820"/>
                  </a:moveTo>
                  <a:lnTo>
                    <a:pt x="319" y="6"/>
                  </a:lnTo>
                  <a:lnTo>
                    <a:pt x="290" y="0"/>
                  </a:lnTo>
                  <a:lnTo>
                    <a:pt x="0" y="804"/>
                  </a:lnTo>
                  <a:lnTo>
                    <a:pt x="12" y="8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45" name="Freeform 301"/>
            <p:cNvSpPr>
              <a:spLocks/>
            </p:cNvSpPr>
            <p:nvPr/>
          </p:nvSpPr>
          <p:spPr bwMode="auto">
            <a:xfrm>
              <a:off x="3471" y="2153"/>
              <a:ext cx="126" cy="352"/>
            </a:xfrm>
            <a:custGeom>
              <a:avLst/>
              <a:gdLst>
                <a:gd name="T0" fmla="*/ 0 w 126"/>
                <a:gd name="T1" fmla="*/ 346 h 352"/>
                <a:gd name="T2" fmla="*/ 100 w 126"/>
                <a:gd name="T3" fmla="*/ 0 h 352"/>
                <a:gd name="T4" fmla="*/ 126 w 126"/>
                <a:gd name="T5" fmla="*/ 3 h 352"/>
                <a:gd name="T6" fmla="*/ 18 w 126"/>
                <a:gd name="T7" fmla="*/ 352 h 352"/>
                <a:gd name="T8" fmla="*/ 0 w 126"/>
                <a:gd name="T9" fmla="*/ 346 h 352"/>
                <a:gd name="T10" fmla="*/ 0 w 126"/>
                <a:gd name="T11" fmla="*/ 346 h 3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6"/>
                <a:gd name="T19" fmla="*/ 0 h 352"/>
                <a:gd name="T20" fmla="*/ 126 w 126"/>
                <a:gd name="T21" fmla="*/ 352 h 3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6" h="352">
                  <a:moveTo>
                    <a:pt x="0" y="346"/>
                  </a:moveTo>
                  <a:lnTo>
                    <a:pt x="100" y="0"/>
                  </a:lnTo>
                  <a:lnTo>
                    <a:pt x="126" y="3"/>
                  </a:lnTo>
                  <a:lnTo>
                    <a:pt x="18" y="352"/>
                  </a:lnTo>
                  <a:lnTo>
                    <a:pt x="0" y="3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46" name="Freeform 302"/>
            <p:cNvSpPr>
              <a:spLocks/>
            </p:cNvSpPr>
            <p:nvPr/>
          </p:nvSpPr>
          <p:spPr bwMode="auto">
            <a:xfrm>
              <a:off x="3523" y="2200"/>
              <a:ext cx="193" cy="445"/>
            </a:xfrm>
            <a:custGeom>
              <a:avLst/>
              <a:gdLst>
                <a:gd name="T0" fmla="*/ 0 w 193"/>
                <a:gd name="T1" fmla="*/ 435 h 445"/>
                <a:gd name="T2" fmla="*/ 178 w 193"/>
                <a:gd name="T3" fmla="*/ 0 h 445"/>
                <a:gd name="T4" fmla="*/ 193 w 193"/>
                <a:gd name="T5" fmla="*/ 25 h 445"/>
                <a:gd name="T6" fmla="*/ 18 w 193"/>
                <a:gd name="T7" fmla="*/ 445 h 445"/>
                <a:gd name="T8" fmla="*/ 0 w 193"/>
                <a:gd name="T9" fmla="*/ 435 h 445"/>
                <a:gd name="T10" fmla="*/ 0 w 193"/>
                <a:gd name="T11" fmla="*/ 435 h 4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3"/>
                <a:gd name="T19" fmla="*/ 0 h 445"/>
                <a:gd name="T20" fmla="*/ 193 w 193"/>
                <a:gd name="T21" fmla="*/ 445 h 4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3" h="445">
                  <a:moveTo>
                    <a:pt x="0" y="435"/>
                  </a:moveTo>
                  <a:lnTo>
                    <a:pt x="178" y="0"/>
                  </a:lnTo>
                  <a:lnTo>
                    <a:pt x="193" y="25"/>
                  </a:lnTo>
                  <a:lnTo>
                    <a:pt x="18" y="445"/>
                  </a:lnTo>
                  <a:lnTo>
                    <a:pt x="0" y="4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70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" name="Rectangle 3"/>
          <p:cNvSpPr txBox="1">
            <a:spLocks noChangeArrowheads="1"/>
          </p:cNvSpPr>
          <p:nvPr/>
        </p:nvSpPr>
        <p:spPr bwMode="auto">
          <a:xfrm>
            <a:off x="0" y="971550"/>
            <a:ext cx="9144000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007098"/>
              </a:buClr>
              <a:defRPr/>
            </a:pPr>
            <a:r>
              <a:rPr lang="es-MX" sz="4000" b="1" kern="0" dirty="0">
                <a:solidFill>
                  <a:srgbClr val="063780"/>
                </a:solidFill>
                <a:latin typeface="+mn-lt"/>
              </a:rPr>
              <a:t>Líder </a:t>
            </a:r>
            <a:r>
              <a:rPr lang="es-MX" sz="4000" b="1" kern="0" dirty="0" err="1" smtClean="0">
                <a:solidFill>
                  <a:srgbClr val="063780"/>
                </a:solidFill>
                <a:latin typeface="+mn-lt"/>
              </a:rPr>
              <a:t>diretivo</a:t>
            </a:r>
            <a:endParaRPr lang="es-MX" sz="4000" b="1" kern="0" dirty="0">
              <a:solidFill>
                <a:srgbClr val="063780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rgbClr val="007098"/>
              </a:buClr>
              <a:defRPr/>
            </a:pPr>
            <a:endParaRPr lang="en-US" sz="3000" i="1" kern="0" dirty="0">
              <a:solidFill>
                <a:srgbClr val="990099"/>
              </a:solidFill>
              <a:latin typeface="+mn-lt"/>
              <a:cs typeface="Times New Roman" charset="0"/>
            </a:endParaRPr>
          </a:p>
          <a:p>
            <a:pPr marL="342900" indent="-342900">
              <a:spcBef>
                <a:spcPct val="20000"/>
              </a:spcBef>
              <a:buClr>
                <a:srgbClr val="007098"/>
              </a:buClr>
              <a:defRPr/>
            </a:pPr>
            <a:endParaRPr lang="en-US" sz="3000" i="1" kern="0" dirty="0">
              <a:solidFill>
                <a:srgbClr val="990099"/>
              </a:solidFill>
              <a:latin typeface="+mn-lt"/>
              <a:cs typeface="Times New Roman" charset="0"/>
            </a:endParaRPr>
          </a:p>
          <a:p>
            <a:pPr marL="342900" indent="-342900">
              <a:spcBef>
                <a:spcPct val="20000"/>
              </a:spcBef>
              <a:buClr>
                <a:srgbClr val="007098"/>
              </a:buClr>
              <a:defRPr/>
            </a:pPr>
            <a:endParaRPr lang="en-US" sz="3000" i="1" kern="0" dirty="0">
              <a:solidFill>
                <a:srgbClr val="990099"/>
              </a:solidFill>
              <a:latin typeface="+mn-lt"/>
              <a:cs typeface="Times New Roman" charset="0"/>
            </a:endParaRPr>
          </a:p>
          <a:p>
            <a:pPr marL="342900" indent="-342900">
              <a:spcBef>
                <a:spcPct val="20000"/>
              </a:spcBef>
              <a:buClr>
                <a:srgbClr val="007098"/>
              </a:buClr>
              <a:defRPr/>
            </a:pPr>
            <a:endParaRPr lang="en-US" sz="3000" i="1" kern="0" dirty="0">
              <a:solidFill>
                <a:srgbClr val="990099"/>
              </a:solidFill>
              <a:latin typeface="+mn-lt"/>
              <a:cs typeface="Times New Roman" charset="0"/>
            </a:endParaRPr>
          </a:p>
          <a:p>
            <a:pPr marL="342900" indent="-342900">
              <a:spcBef>
                <a:spcPct val="20000"/>
              </a:spcBef>
              <a:buClr>
                <a:srgbClr val="007098"/>
              </a:buClr>
              <a:defRPr/>
            </a:pPr>
            <a:endParaRPr lang="en-US" sz="3000" i="1" kern="0" dirty="0">
              <a:solidFill>
                <a:srgbClr val="990099"/>
              </a:solidFill>
              <a:latin typeface="+mn-lt"/>
              <a:cs typeface="Times New Roman" charset="0"/>
            </a:endParaRPr>
          </a:p>
          <a:p>
            <a:pPr marL="342900" indent="-342900">
              <a:spcBef>
                <a:spcPct val="20000"/>
              </a:spcBef>
              <a:buClr>
                <a:srgbClr val="007098"/>
              </a:buClr>
              <a:defRPr/>
            </a:pPr>
            <a:endParaRPr lang="en-US" sz="3000" i="1" kern="0" dirty="0">
              <a:solidFill>
                <a:srgbClr val="990099"/>
              </a:solidFill>
              <a:latin typeface="+mn-lt"/>
              <a:cs typeface="Times New Roman" charset="0"/>
            </a:endParaRPr>
          </a:p>
          <a:p>
            <a:pPr marL="342900" indent="-342900">
              <a:spcBef>
                <a:spcPct val="20000"/>
              </a:spcBef>
              <a:buClr>
                <a:srgbClr val="007098"/>
              </a:buClr>
              <a:defRPr/>
            </a:pPr>
            <a:endParaRPr lang="es-MX" sz="3000" i="1" kern="0" dirty="0">
              <a:solidFill>
                <a:srgbClr val="990099"/>
              </a:solidFill>
              <a:latin typeface="+mn-lt"/>
              <a:cs typeface="Times New Roman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007098"/>
              </a:buClr>
              <a:defRPr/>
            </a:pPr>
            <a:r>
              <a:rPr lang="es-MX" sz="4000" b="1" i="1" kern="0" dirty="0">
                <a:solidFill>
                  <a:srgbClr val="063780"/>
                </a:solidFill>
                <a:latin typeface="+mj-lt"/>
              </a:rPr>
              <a:t>“Por </a:t>
            </a:r>
            <a:r>
              <a:rPr lang="es-MX" sz="4000" b="1" i="1" kern="0" dirty="0" err="1" smtClean="0">
                <a:solidFill>
                  <a:srgbClr val="063780"/>
                </a:solidFill>
                <a:latin typeface="+mj-lt"/>
              </a:rPr>
              <a:t>Aqui</a:t>
            </a:r>
            <a:r>
              <a:rPr lang="en-US" sz="4000" b="1" i="1" kern="0" dirty="0" smtClean="0">
                <a:solidFill>
                  <a:srgbClr val="063780"/>
                </a:solidFill>
                <a:latin typeface="+mj-lt"/>
              </a:rPr>
              <a:t>”</a:t>
            </a:r>
            <a:endParaRPr lang="en-US" sz="4000" b="1" i="1" kern="0" dirty="0">
              <a:solidFill>
                <a:srgbClr val="063780"/>
              </a:solidFill>
              <a:latin typeface="+mj-lt"/>
            </a:endParaRPr>
          </a:p>
        </p:txBody>
      </p:sp>
      <p:grpSp>
        <p:nvGrpSpPr>
          <p:cNvPr id="20484" name="Group 75"/>
          <p:cNvGrpSpPr>
            <a:grpSpLocks/>
          </p:cNvGrpSpPr>
          <p:nvPr/>
        </p:nvGrpSpPr>
        <p:grpSpPr bwMode="auto">
          <a:xfrm>
            <a:off x="1681163" y="1597025"/>
            <a:ext cx="5767387" cy="4011613"/>
            <a:chOff x="1599" y="739"/>
            <a:chExt cx="3629" cy="2673"/>
          </a:xfrm>
        </p:grpSpPr>
        <p:sp>
          <p:nvSpPr>
            <p:cNvPr id="20486" name="Freeform 5"/>
            <p:cNvSpPr>
              <a:spLocks/>
            </p:cNvSpPr>
            <p:nvPr/>
          </p:nvSpPr>
          <p:spPr bwMode="auto">
            <a:xfrm>
              <a:off x="1599" y="769"/>
              <a:ext cx="3606" cy="2586"/>
            </a:xfrm>
            <a:custGeom>
              <a:avLst/>
              <a:gdLst>
                <a:gd name="T0" fmla="*/ 115 w 3606"/>
                <a:gd name="T1" fmla="*/ 2586 h 2586"/>
                <a:gd name="T2" fmla="*/ 89 w 3606"/>
                <a:gd name="T3" fmla="*/ 2416 h 2586"/>
                <a:gd name="T4" fmla="*/ 70 w 3606"/>
                <a:gd name="T5" fmla="*/ 2252 h 2586"/>
                <a:gd name="T6" fmla="*/ 53 w 3606"/>
                <a:gd name="T7" fmla="*/ 2085 h 2586"/>
                <a:gd name="T8" fmla="*/ 40 w 3606"/>
                <a:gd name="T9" fmla="*/ 1924 h 2586"/>
                <a:gd name="T10" fmla="*/ 30 w 3606"/>
                <a:gd name="T11" fmla="*/ 1762 h 2586"/>
                <a:gd name="T12" fmla="*/ 23 w 3606"/>
                <a:gd name="T13" fmla="*/ 1603 h 2586"/>
                <a:gd name="T14" fmla="*/ 17 w 3606"/>
                <a:gd name="T15" fmla="*/ 1442 h 2586"/>
                <a:gd name="T16" fmla="*/ 13 w 3606"/>
                <a:gd name="T17" fmla="*/ 1285 h 2586"/>
                <a:gd name="T18" fmla="*/ 9 w 3606"/>
                <a:gd name="T19" fmla="*/ 1124 h 2586"/>
                <a:gd name="T20" fmla="*/ 8 w 3606"/>
                <a:gd name="T21" fmla="*/ 965 h 2586"/>
                <a:gd name="T22" fmla="*/ 4 w 3606"/>
                <a:gd name="T23" fmla="*/ 806 h 2586"/>
                <a:gd name="T24" fmla="*/ 2 w 3606"/>
                <a:gd name="T25" fmla="*/ 647 h 2586"/>
                <a:gd name="T26" fmla="*/ 0 w 3606"/>
                <a:gd name="T27" fmla="*/ 486 h 2586"/>
                <a:gd name="T28" fmla="*/ 0 w 3606"/>
                <a:gd name="T29" fmla="*/ 326 h 2586"/>
                <a:gd name="T30" fmla="*/ 0 w 3606"/>
                <a:gd name="T31" fmla="*/ 165 h 2586"/>
                <a:gd name="T32" fmla="*/ 0 w 3606"/>
                <a:gd name="T33" fmla="*/ 0 h 2586"/>
                <a:gd name="T34" fmla="*/ 229 w 3606"/>
                <a:gd name="T35" fmla="*/ 30 h 2586"/>
                <a:gd name="T36" fmla="*/ 469 w 3606"/>
                <a:gd name="T37" fmla="*/ 53 h 2586"/>
                <a:gd name="T38" fmla="*/ 706 w 3606"/>
                <a:gd name="T39" fmla="*/ 68 h 2586"/>
                <a:gd name="T40" fmla="*/ 937 w 3606"/>
                <a:gd name="T41" fmla="*/ 78 h 2586"/>
                <a:gd name="T42" fmla="*/ 1164 w 3606"/>
                <a:gd name="T43" fmla="*/ 81 h 2586"/>
                <a:gd name="T44" fmla="*/ 1387 w 3606"/>
                <a:gd name="T45" fmla="*/ 83 h 2586"/>
                <a:gd name="T46" fmla="*/ 1608 w 3606"/>
                <a:gd name="T47" fmla="*/ 81 h 2586"/>
                <a:gd name="T48" fmla="*/ 1830 w 3606"/>
                <a:gd name="T49" fmla="*/ 80 h 2586"/>
                <a:gd name="T50" fmla="*/ 2045 w 3606"/>
                <a:gd name="T51" fmla="*/ 76 h 2586"/>
                <a:gd name="T52" fmla="*/ 2265 w 3606"/>
                <a:gd name="T53" fmla="*/ 74 h 2586"/>
                <a:gd name="T54" fmla="*/ 2483 w 3606"/>
                <a:gd name="T55" fmla="*/ 72 h 2586"/>
                <a:gd name="T56" fmla="*/ 2704 w 3606"/>
                <a:gd name="T57" fmla="*/ 74 h 2586"/>
                <a:gd name="T58" fmla="*/ 2923 w 3606"/>
                <a:gd name="T59" fmla="*/ 80 h 2586"/>
                <a:gd name="T60" fmla="*/ 3149 w 3606"/>
                <a:gd name="T61" fmla="*/ 91 h 2586"/>
                <a:gd name="T62" fmla="*/ 3376 w 3606"/>
                <a:gd name="T63" fmla="*/ 106 h 2586"/>
                <a:gd name="T64" fmla="*/ 3606 w 3606"/>
                <a:gd name="T65" fmla="*/ 133 h 2586"/>
                <a:gd name="T66" fmla="*/ 3582 w 3606"/>
                <a:gd name="T67" fmla="*/ 282 h 2586"/>
                <a:gd name="T68" fmla="*/ 3565 w 3606"/>
                <a:gd name="T69" fmla="*/ 431 h 2586"/>
                <a:gd name="T70" fmla="*/ 3552 w 3606"/>
                <a:gd name="T71" fmla="*/ 585 h 2586"/>
                <a:gd name="T72" fmla="*/ 3542 w 3606"/>
                <a:gd name="T73" fmla="*/ 736 h 2586"/>
                <a:gd name="T74" fmla="*/ 3535 w 3606"/>
                <a:gd name="T75" fmla="*/ 889 h 2586"/>
                <a:gd name="T76" fmla="*/ 3529 w 3606"/>
                <a:gd name="T77" fmla="*/ 1041 h 2586"/>
                <a:gd name="T78" fmla="*/ 3523 w 3606"/>
                <a:gd name="T79" fmla="*/ 1196 h 2586"/>
                <a:gd name="T80" fmla="*/ 3518 w 3606"/>
                <a:gd name="T81" fmla="*/ 1349 h 2586"/>
                <a:gd name="T82" fmla="*/ 3508 w 3606"/>
                <a:gd name="T83" fmla="*/ 1502 h 2586"/>
                <a:gd name="T84" fmla="*/ 3497 w 3606"/>
                <a:gd name="T85" fmla="*/ 1657 h 2586"/>
                <a:gd name="T86" fmla="*/ 3482 w 3606"/>
                <a:gd name="T87" fmla="*/ 1811 h 2586"/>
                <a:gd name="T88" fmla="*/ 3465 w 3606"/>
                <a:gd name="T89" fmla="*/ 1964 h 2586"/>
                <a:gd name="T90" fmla="*/ 3438 w 3606"/>
                <a:gd name="T91" fmla="*/ 2117 h 2586"/>
                <a:gd name="T92" fmla="*/ 3406 w 3606"/>
                <a:gd name="T93" fmla="*/ 2270 h 2586"/>
                <a:gd name="T94" fmla="*/ 3368 w 3606"/>
                <a:gd name="T95" fmla="*/ 2424 h 2586"/>
                <a:gd name="T96" fmla="*/ 3321 w 3606"/>
                <a:gd name="T97" fmla="*/ 2579 h 2586"/>
                <a:gd name="T98" fmla="*/ 115 w 3606"/>
                <a:gd name="T99" fmla="*/ 2586 h 2586"/>
                <a:gd name="T100" fmla="*/ 115 w 3606"/>
                <a:gd name="T101" fmla="*/ 2586 h 258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606"/>
                <a:gd name="T154" fmla="*/ 0 h 2586"/>
                <a:gd name="T155" fmla="*/ 3606 w 3606"/>
                <a:gd name="T156" fmla="*/ 2586 h 258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606" h="2586">
                  <a:moveTo>
                    <a:pt x="115" y="2586"/>
                  </a:moveTo>
                  <a:lnTo>
                    <a:pt x="89" y="2416"/>
                  </a:lnTo>
                  <a:lnTo>
                    <a:pt x="70" y="2252"/>
                  </a:lnTo>
                  <a:lnTo>
                    <a:pt x="53" y="2085"/>
                  </a:lnTo>
                  <a:lnTo>
                    <a:pt x="40" y="1924"/>
                  </a:lnTo>
                  <a:lnTo>
                    <a:pt x="30" y="1762"/>
                  </a:lnTo>
                  <a:lnTo>
                    <a:pt x="23" y="1603"/>
                  </a:lnTo>
                  <a:lnTo>
                    <a:pt x="17" y="1442"/>
                  </a:lnTo>
                  <a:lnTo>
                    <a:pt x="13" y="1285"/>
                  </a:lnTo>
                  <a:lnTo>
                    <a:pt x="9" y="1124"/>
                  </a:lnTo>
                  <a:lnTo>
                    <a:pt x="8" y="965"/>
                  </a:lnTo>
                  <a:lnTo>
                    <a:pt x="4" y="806"/>
                  </a:lnTo>
                  <a:lnTo>
                    <a:pt x="2" y="647"/>
                  </a:lnTo>
                  <a:lnTo>
                    <a:pt x="0" y="486"/>
                  </a:lnTo>
                  <a:lnTo>
                    <a:pt x="0" y="326"/>
                  </a:lnTo>
                  <a:lnTo>
                    <a:pt x="0" y="165"/>
                  </a:lnTo>
                  <a:lnTo>
                    <a:pt x="0" y="0"/>
                  </a:lnTo>
                  <a:lnTo>
                    <a:pt x="229" y="30"/>
                  </a:lnTo>
                  <a:lnTo>
                    <a:pt x="469" y="53"/>
                  </a:lnTo>
                  <a:lnTo>
                    <a:pt x="706" y="68"/>
                  </a:lnTo>
                  <a:lnTo>
                    <a:pt x="937" y="78"/>
                  </a:lnTo>
                  <a:lnTo>
                    <a:pt x="1164" y="81"/>
                  </a:lnTo>
                  <a:lnTo>
                    <a:pt x="1387" y="83"/>
                  </a:lnTo>
                  <a:lnTo>
                    <a:pt x="1608" y="81"/>
                  </a:lnTo>
                  <a:lnTo>
                    <a:pt x="1830" y="80"/>
                  </a:lnTo>
                  <a:lnTo>
                    <a:pt x="2045" y="76"/>
                  </a:lnTo>
                  <a:lnTo>
                    <a:pt x="2265" y="74"/>
                  </a:lnTo>
                  <a:lnTo>
                    <a:pt x="2483" y="72"/>
                  </a:lnTo>
                  <a:lnTo>
                    <a:pt x="2704" y="74"/>
                  </a:lnTo>
                  <a:lnTo>
                    <a:pt x="2923" y="80"/>
                  </a:lnTo>
                  <a:lnTo>
                    <a:pt x="3149" y="91"/>
                  </a:lnTo>
                  <a:lnTo>
                    <a:pt x="3376" y="106"/>
                  </a:lnTo>
                  <a:lnTo>
                    <a:pt x="3606" y="133"/>
                  </a:lnTo>
                  <a:lnTo>
                    <a:pt x="3582" y="282"/>
                  </a:lnTo>
                  <a:lnTo>
                    <a:pt x="3565" y="431"/>
                  </a:lnTo>
                  <a:lnTo>
                    <a:pt x="3552" y="585"/>
                  </a:lnTo>
                  <a:lnTo>
                    <a:pt x="3542" y="736"/>
                  </a:lnTo>
                  <a:lnTo>
                    <a:pt x="3535" y="889"/>
                  </a:lnTo>
                  <a:lnTo>
                    <a:pt x="3529" y="1041"/>
                  </a:lnTo>
                  <a:lnTo>
                    <a:pt x="3523" y="1196"/>
                  </a:lnTo>
                  <a:lnTo>
                    <a:pt x="3518" y="1349"/>
                  </a:lnTo>
                  <a:lnTo>
                    <a:pt x="3508" y="1502"/>
                  </a:lnTo>
                  <a:lnTo>
                    <a:pt x="3497" y="1657"/>
                  </a:lnTo>
                  <a:lnTo>
                    <a:pt x="3482" y="1811"/>
                  </a:lnTo>
                  <a:lnTo>
                    <a:pt x="3465" y="1964"/>
                  </a:lnTo>
                  <a:lnTo>
                    <a:pt x="3438" y="2117"/>
                  </a:lnTo>
                  <a:lnTo>
                    <a:pt x="3406" y="2270"/>
                  </a:lnTo>
                  <a:lnTo>
                    <a:pt x="3368" y="2424"/>
                  </a:lnTo>
                  <a:lnTo>
                    <a:pt x="3321" y="2579"/>
                  </a:lnTo>
                  <a:lnTo>
                    <a:pt x="115" y="2586"/>
                  </a:lnTo>
                  <a:close/>
                </a:path>
              </a:pathLst>
            </a:custGeom>
            <a:solidFill>
              <a:srgbClr val="BDC9D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487" name="Freeform 6"/>
            <p:cNvSpPr>
              <a:spLocks/>
            </p:cNvSpPr>
            <p:nvPr/>
          </p:nvSpPr>
          <p:spPr bwMode="auto">
            <a:xfrm>
              <a:off x="1599" y="1079"/>
              <a:ext cx="3629" cy="212"/>
            </a:xfrm>
            <a:custGeom>
              <a:avLst/>
              <a:gdLst>
                <a:gd name="T0" fmla="*/ 3629 w 3629"/>
                <a:gd name="T1" fmla="*/ 165 h 212"/>
                <a:gd name="T2" fmla="*/ 0 w 3629"/>
                <a:gd name="T3" fmla="*/ 0 h 212"/>
                <a:gd name="T4" fmla="*/ 6 w 3629"/>
                <a:gd name="T5" fmla="*/ 76 h 212"/>
                <a:gd name="T6" fmla="*/ 3616 w 3629"/>
                <a:gd name="T7" fmla="*/ 212 h 212"/>
                <a:gd name="T8" fmla="*/ 3629 w 3629"/>
                <a:gd name="T9" fmla="*/ 165 h 212"/>
                <a:gd name="T10" fmla="*/ 3629 w 3629"/>
                <a:gd name="T11" fmla="*/ 165 h 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29"/>
                <a:gd name="T19" fmla="*/ 0 h 212"/>
                <a:gd name="T20" fmla="*/ 3629 w 3629"/>
                <a:gd name="T21" fmla="*/ 212 h 2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29" h="212">
                  <a:moveTo>
                    <a:pt x="3629" y="165"/>
                  </a:moveTo>
                  <a:lnTo>
                    <a:pt x="0" y="0"/>
                  </a:lnTo>
                  <a:lnTo>
                    <a:pt x="6" y="76"/>
                  </a:lnTo>
                  <a:lnTo>
                    <a:pt x="3616" y="212"/>
                  </a:lnTo>
                  <a:lnTo>
                    <a:pt x="3629" y="165"/>
                  </a:lnTo>
                  <a:close/>
                </a:path>
              </a:pathLst>
            </a:custGeom>
            <a:solidFill>
              <a:srgbClr val="666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488" name="Freeform 7"/>
            <p:cNvSpPr>
              <a:spLocks/>
            </p:cNvSpPr>
            <p:nvPr/>
          </p:nvSpPr>
          <p:spPr bwMode="auto">
            <a:xfrm>
              <a:off x="1599" y="1079"/>
              <a:ext cx="3629" cy="212"/>
            </a:xfrm>
            <a:custGeom>
              <a:avLst/>
              <a:gdLst>
                <a:gd name="T0" fmla="*/ 0 w 3629"/>
                <a:gd name="T1" fmla="*/ 0 h 212"/>
                <a:gd name="T2" fmla="*/ 3629 w 3629"/>
                <a:gd name="T3" fmla="*/ 165 h 212"/>
                <a:gd name="T4" fmla="*/ 3616 w 3629"/>
                <a:gd name="T5" fmla="*/ 212 h 212"/>
                <a:gd name="T6" fmla="*/ 6 w 3629"/>
                <a:gd name="T7" fmla="*/ 76 h 212"/>
                <a:gd name="T8" fmla="*/ 0 w 3629"/>
                <a:gd name="T9" fmla="*/ 0 h 212"/>
                <a:gd name="T10" fmla="*/ 0 w 3629"/>
                <a:gd name="T11" fmla="*/ 0 h 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29"/>
                <a:gd name="T19" fmla="*/ 0 h 212"/>
                <a:gd name="T20" fmla="*/ 3629 w 3629"/>
                <a:gd name="T21" fmla="*/ 212 h 2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29" h="212">
                  <a:moveTo>
                    <a:pt x="0" y="0"/>
                  </a:moveTo>
                  <a:lnTo>
                    <a:pt x="3629" y="165"/>
                  </a:lnTo>
                  <a:lnTo>
                    <a:pt x="3616" y="212"/>
                  </a:lnTo>
                  <a:lnTo>
                    <a:pt x="6" y="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489" name="Freeform 8"/>
            <p:cNvSpPr>
              <a:spLocks/>
            </p:cNvSpPr>
            <p:nvPr/>
          </p:nvSpPr>
          <p:spPr bwMode="auto">
            <a:xfrm>
              <a:off x="1612" y="1392"/>
              <a:ext cx="3561" cy="211"/>
            </a:xfrm>
            <a:custGeom>
              <a:avLst/>
              <a:gdLst>
                <a:gd name="T0" fmla="*/ 0 w 3561"/>
                <a:gd name="T1" fmla="*/ 0 h 211"/>
                <a:gd name="T2" fmla="*/ 3561 w 3561"/>
                <a:gd name="T3" fmla="*/ 166 h 211"/>
                <a:gd name="T4" fmla="*/ 3548 w 3561"/>
                <a:gd name="T5" fmla="*/ 211 h 211"/>
                <a:gd name="T6" fmla="*/ 10 w 3561"/>
                <a:gd name="T7" fmla="*/ 73 h 211"/>
                <a:gd name="T8" fmla="*/ 0 w 3561"/>
                <a:gd name="T9" fmla="*/ 0 h 211"/>
                <a:gd name="T10" fmla="*/ 0 w 3561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61"/>
                <a:gd name="T19" fmla="*/ 0 h 211"/>
                <a:gd name="T20" fmla="*/ 3561 w 3561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61" h="211">
                  <a:moveTo>
                    <a:pt x="0" y="0"/>
                  </a:moveTo>
                  <a:lnTo>
                    <a:pt x="3561" y="166"/>
                  </a:lnTo>
                  <a:lnTo>
                    <a:pt x="3548" y="211"/>
                  </a:lnTo>
                  <a:lnTo>
                    <a:pt x="10" y="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490" name="Freeform 9"/>
            <p:cNvSpPr>
              <a:spLocks/>
            </p:cNvSpPr>
            <p:nvPr/>
          </p:nvSpPr>
          <p:spPr bwMode="auto">
            <a:xfrm>
              <a:off x="1625" y="1706"/>
              <a:ext cx="3493" cy="208"/>
            </a:xfrm>
            <a:custGeom>
              <a:avLst/>
              <a:gdLst>
                <a:gd name="T0" fmla="*/ 0 w 3493"/>
                <a:gd name="T1" fmla="*/ 0 h 208"/>
                <a:gd name="T2" fmla="*/ 3493 w 3493"/>
                <a:gd name="T3" fmla="*/ 162 h 208"/>
                <a:gd name="T4" fmla="*/ 3482 w 3493"/>
                <a:gd name="T5" fmla="*/ 208 h 208"/>
                <a:gd name="T6" fmla="*/ 10 w 3493"/>
                <a:gd name="T7" fmla="*/ 70 h 208"/>
                <a:gd name="T8" fmla="*/ 0 w 3493"/>
                <a:gd name="T9" fmla="*/ 0 h 208"/>
                <a:gd name="T10" fmla="*/ 0 w 3493"/>
                <a:gd name="T11" fmla="*/ 0 h 2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93"/>
                <a:gd name="T19" fmla="*/ 0 h 208"/>
                <a:gd name="T20" fmla="*/ 3493 w 3493"/>
                <a:gd name="T21" fmla="*/ 208 h 2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93" h="208">
                  <a:moveTo>
                    <a:pt x="0" y="0"/>
                  </a:moveTo>
                  <a:lnTo>
                    <a:pt x="3493" y="162"/>
                  </a:lnTo>
                  <a:lnTo>
                    <a:pt x="3482" y="208"/>
                  </a:lnTo>
                  <a:lnTo>
                    <a:pt x="10" y="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491" name="Freeform 10"/>
            <p:cNvSpPr>
              <a:spLocks/>
            </p:cNvSpPr>
            <p:nvPr/>
          </p:nvSpPr>
          <p:spPr bwMode="auto">
            <a:xfrm>
              <a:off x="1643" y="2018"/>
              <a:ext cx="3421" cy="204"/>
            </a:xfrm>
            <a:custGeom>
              <a:avLst/>
              <a:gdLst>
                <a:gd name="T0" fmla="*/ 0 w 3421"/>
                <a:gd name="T1" fmla="*/ 0 h 204"/>
                <a:gd name="T2" fmla="*/ 3421 w 3421"/>
                <a:gd name="T3" fmla="*/ 163 h 204"/>
                <a:gd name="T4" fmla="*/ 3409 w 3421"/>
                <a:gd name="T5" fmla="*/ 204 h 204"/>
                <a:gd name="T6" fmla="*/ 11 w 3421"/>
                <a:gd name="T7" fmla="*/ 68 h 204"/>
                <a:gd name="T8" fmla="*/ 0 w 3421"/>
                <a:gd name="T9" fmla="*/ 0 h 204"/>
                <a:gd name="T10" fmla="*/ 0 w 3421"/>
                <a:gd name="T11" fmla="*/ 0 h 2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21"/>
                <a:gd name="T19" fmla="*/ 0 h 204"/>
                <a:gd name="T20" fmla="*/ 3421 w 3421"/>
                <a:gd name="T21" fmla="*/ 204 h 2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21" h="204">
                  <a:moveTo>
                    <a:pt x="0" y="0"/>
                  </a:moveTo>
                  <a:lnTo>
                    <a:pt x="3421" y="163"/>
                  </a:lnTo>
                  <a:lnTo>
                    <a:pt x="3409" y="204"/>
                  </a:lnTo>
                  <a:lnTo>
                    <a:pt x="11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492" name="Freeform 11"/>
            <p:cNvSpPr>
              <a:spLocks/>
            </p:cNvSpPr>
            <p:nvPr/>
          </p:nvSpPr>
          <p:spPr bwMode="auto">
            <a:xfrm>
              <a:off x="1660" y="2330"/>
              <a:ext cx="3349" cy="204"/>
            </a:xfrm>
            <a:custGeom>
              <a:avLst/>
              <a:gdLst>
                <a:gd name="T0" fmla="*/ 0 w 3349"/>
                <a:gd name="T1" fmla="*/ 0 h 204"/>
                <a:gd name="T2" fmla="*/ 3349 w 3349"/>
                <a:gd name="T3" fmla="*/ 161 h 204"/>
                <a:gd name="T4" fmla="*/ 3339 w 3349"/>
                <a:gd name="T5" fmla="*/ 204 h 204"/>
                <a:gd name="T6" fmla="*/ 9 w 3349"/>
                <a:gd name="T7" fmla="*/ 66 h 204"/>
                <a:gd name="T8" fmla="*/ 0 w 3349"/>
                <a:gd name="T9" fmla="*/ 0 h 204"/>
                <a:gd name="T10" fmla="*/ 0 w 3349"/>
                <a:gd name="T11" fmla="*/ 0 h 2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49"/>
                <a:gd name="T19" fmla="*/ 0 h 204"/>
                <a:gd name="T20" fmla="*/ 3349 w 3349"/>
                <a:gd name="T21" fmla="*/ 204 h 2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49" h="204">
                  <a:moveTo>
                    <a:pt x="0" y="0"/>
                  </a:moveTo>
                  <a:lnTo>
                    <a:pt x="3349" y="161"/>
                  </a:lnTo>
                  <a:lnTo>
                    <a:pt x="3339" y="204"/>
                  </a:lnTo>
                  <a:lnTo>
                    <a:pt x="9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493" name="Freeform 12"/>
            <p:cNvSpPr>
              <a:spLocks/>
            </p:cNvSpPr>
            <p:nvPr/>
          </p:nvSpPr>
          <p:spPr bwMode="auto">
            <a:xfrm>
              <a:off x="1677" y="2644"/>
              <a:ext cx="3277" cy="201"/>
            </a:xfrm>
            <a:custGeom>
              <a:avLst/>
              <a:gdLst>
                <a:gd name="T0" fmla="*/ 0 w 3277"/>
                <a:gd name="T1" fmla="*/ 0 h 201"/>
                <a:gd name="T2" fmla="*/ 3277 w 3277"/>
                <a:gd name="T3" fmla="*/ 157 h 201"/>
                <a:gd name="T4" fmla="*/ 3267 w 3277"/>
                <a:gd name="T5" fmla="*/ 201 h 201"/>
                <a:gd name="T6" fmla="*/ 9 w 3277"/>
                <a:gd name="T7" fmla="*/ 62 h 201"/>
                <a:gd name="T8" fmla="*/ 0 w 3277"/>
                <a:gd name="T9" fmla="*/ 0 h 201"/>
                <a:gd name="T10" fmla="*/ 0 w 3277"/>
                <a:gd name="T11" fmla="*/ 0 h 2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77"/>
                <a:gd name="T19" fmla="*/ 0 h 201"/>
                <a:gd name="T20" fmla="*/ 3277 w 3277"/>
                <a:gd name="T21" fmla="*/ 201 h 20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77" h="201">
                  <a:moveTo>
                    <a:pt x="0" y="0"/>
                  </a:moveTo>
                  <a:lnTo>
                    <a:pt x="3277" y="157"/>
                  </a:lnTo>
                  <a:lnTo>
                    <a:pt x="3267" y="201"/>
                  </a:lnTo>
                  <a:lnTo>
                    <a:pt x="9" y="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494" name="Freeform 13"/>
            <p:cNvSpPr>
              <a:spLocks/>
            </p:cNvSpPr>
            <p:nvPr/>
          </p:nvSpPr>
          <p:spPr bwMode="auto">
            <a:xfrm>
              <a:off x="1690" y="2956"/>
              <a:ext cx="3209" cy="199"/>
            </a:xfrm>
            <a:custGeom>
              <a:avLst/>
              <a:gdLst>
                <a:gd name="T0" fmla="*/ 0 w 3209"/>
                <a:gd name="T1" fmla="*/ 0 h 199"/>
                <a:gd name="T2" fmla="*/ 3209 w 3209"/>
                <a:gd name="T3" fmla="*/ 157 h 199"/>
                <a:gd name="T4" fmla="*/ 3199 w 3209"/>
                <a:gd name="T5" fmla="*/ 199 h 199"/>
                <a:gd name="T6" fmla="*/ 11 w 3209"/>
                <a:gd name="T7" fmla="*/ 61 h 199"/>
                <a:gd name="T8" fmla="*/ 0 w 3209"/>
                <a:gd name="T9" fmla="*/ 0 h 199"/>
                <a:gd name="T10" fmla="*/ 0 w 3209"/>
                <a:gd name="T11" fmla="*/ 0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09"/>
                <a:gd name="T19" fmla="*/ 0 h 199"/>
                <a:gd name="T20" fmla="*/ 3209 w 3209"/>
                <a:gd name="T21" fmla="*/ 199 h 1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09" h="199">
                  <a:moveTo>
                    <a:pt x="0" y="0"/>
                  </a:moveTo>
                  <a:lnTo>
                    <a:pt x="3209" y="157"/>
                  </a:lnTo>
                  <a:lnTo>
                    <a:pt x="3199" y="199"/>
                  </a:lnTo>
                  <a:lnTo>
                    <a:pt x="11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495" name="Freeform 14"/>
            <p:cNvSpPr>
              <a:spLocks/>
            </p:cNvSpPr>
            <p:nvPr/>
          </p:nvSpPr>
          <p:spPr bwMode="auto">
            <a:xfrm>
              <a:off x="1913" y="739"/>
              <a:ext cx="155" cy="2588"/>
            </a:xfrm>
            <a:custGeom>
              <a:avLst/>
              <a:gdLst>
                <a:gd name="T0" fmla="*/ 0 w 155"/>
                <a:gd name="T1" fmla="*/ 0 h 2588"/>
                <a:gd name="T2" fmla="*/ 59 w 155"/>
                <a:gd name="T3" fmla="*/ 6 h 2588"/>
                <a:gd name="T4" fmla="*/ 155 w 155"/>
                <a:gd name="T5" fmla="*/ 2588 h 2588"/>
                <a:gd name="T6" fmla="*/ 114 w 155"/>
                <a:gd name="T7" fmla="*/ 2579 h 2588"/>
                <a:gd name="T8" fmla="*/ 0 w 155"/>
                <a:gd name="T9" fmla="*/ 0 h 2588"/>
                <a:gd name="T10" fmla="*/ 0 w 155"/>
                <a:gd name="T11" fmla="*/ 0 h 25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5"/>
                <a:gd name="T19" fmla="*/ 0 h 2588"/>
                <a:gd name="T20" fmla="*/ 155 w 155"/>
                <a:gd name="T21" fmla="*/ 2588 h 25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5" h="2588">
                  <a:moveTo>
                    <a:pt x="0" y="0"/>
                  </a:moveTo>
                  <a:lnTo>
                    <a:pt x="59" y="6"/>
                  </a:lnTo>
                  <a:lnTo>
                    <a:pt x="155" y="2588"/>
                  </a:lnTo>
                  <a:lnTo>
                    <a:pt x="114" y="25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496" name="Freeform 15"/>
            <p:cNvSpPr>
              <a:spLocks/>
            </p:cNvSpPr>
            <p:nvPr/>
          </p:nvSpPr>
          <p:spPr bwMode="auto">
            <a:xfrm>
              <a:off x="2259" y="762"/>
              <a:ext cx="101" cy="2569"/>
            </a:xfrm>
            <a:custGeom>
              <a:avLst/>
              <a:gdLst>
                <a:gd name="T0" fmla="*/ 0 w 101"/>
                <a:gd name="T1" fmla="*/ 0 h 2569"/>
                <a:gd name="T2" fmla="*/ 51 w 101"/>
                <a:gd name="T3" fmla="*/ 3 h 2569"/>
                <a:gd name="T4" fmla="*/ 101 w 101"/>
                <a:gd name="T5" fmla="*/ 2569 h 2569"/>
                <a:gd name="T6" fmla="*/ 57 w 101"/>
                <a:gd name="T7" fmla="*/ 2559 h 2569"/>
                <a:gd name="T8" fmla="*/ 0 w 101"/>
                <a:gd name="T9" fmla="*/ 0 h 2569"/>
                <a:gd name="T10" fmla="*/ 0 w 101"/>
                <a:gd name="T11" fmla="*/ 0 h 25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1"/>
                <a:gd name="T19" fmla="*/ 0 h 2569"/>
                <a:gd name="T20" fmla="*/ 101 w 101"/>
                <a:gd name="T21" fmla="*/ 2569 h 25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1" h="2569">
                  <a:moveTo>
                    <a:pt x="0" y="0"/>
                  </a:moveTo>
                  <a:lnTo>
                    <a:pt x="51" y="3"/>
                  </a:lnTo>
                  <a:lnTo>
                    <a:pt x="101" y="2569"/>
                  </a:lnTo>
                  <a:lnTo>
                    <a:pt x="57" y="25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497" name="Freeform 16"/>
            <p:cNvSpPr>
              <a:spLocks/>
            </p:cNvSpPr>
            <p:nvPr/>
          </p:nvSpPr>
          <p:spPr bwMode="auto">
            <a:xfrm>
              <a:off x="2609" y="784"/>
              <a:ext cx="55" cy="2549"/>
            </a:xfrm>
            <a:custGeom>
              <a:avLst/>
              <a:gdLst>
                <a:gd name="T0" fmla="*/ 0 w 55"/>
                <a:gd name="T1" fmla="*/ 0 h 2549"/>
                <a:gd name="T2" fmla="*/ 55 w 55"/>
                <a:gd name="T3" fmla="*/ 0 h 2549"/>
                <a:gd name="T4" fmla="*/ 50 w 55"/>
                <a:gd name="T5" fmla="*/ 2549 h 2549"/>
                <a:gd name="T6" fmla="*/ 10 w 55"/>
                <a:gd name="T7" fmla="*/ 2541 h 2549"/>
                <a:gd name="T8" fmla="*/ 0 w 55"/>
                <a:gd name="T9" fmla="*/ 0 h 2549"/>
                <a:gd name="T10" fmla="*/ 0 w 55"/>
                <a:gd name="T11" fmla="*/ 0 h 25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5"/>
                <a:gd name="T19" fmla="*/ 0 h 2549"/>
                <a:gd name="T20" fmla="*/ 55 w 55"/>
                <a:gd name="T21" fmla="*/ 2549 h 254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5" h="2549">
                  <a:moveTo>
                    <a:pt x="0" y="0"/>
                  </a:moveTo>
                  <a:lnTo>
                    <a:pt x="55" y="0"/>
                  </a:lnTo>
                  <a:lnTo>
                    <a:pt x="50" y="2549"/>
                  </a:lnTo>
                  <a:lnTo>
                    <a:pt x="10" y="25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498" name="Freeform 17"/>
            <p:cNvSpPr>
              <a:spLocks/>
            </p:cNvSpPr>
            <p:nvPr/>
          </p:nvSpPr>
          <p:spPr bwMode="auto">
            <a:xfrm>
              <a:off x="2899" y="796"/>
              <a:ext cx="95" cy="2537"/>
            </a:xfrm>
            <a:custGeom>
              <a:avLst/>
              <a:gdLst>
                <a:gd name="T0" fmla="*/ 43 w 95"/>
                <a:gd name="T1" fmla="*/ 0 h 2537"/>
                <a:gd name="T2" fmla="*/ 95 w 95"/>
                <a:gd name="T3" fmla="*/ 11 h 2537"/>
                <a:gd name="T4" fmla="*/ 40 w 95"/>
                <a:gd name="T5" fmla="*/ 2537 h 2537"/>
                <a:gd name="T6" fmla="*/ 0 w 95"/>
                <a:gd name="T7" fmla="*/ 2531 h 2537"/>
                <a:gd name="T8" fmla="*/ 43 w 95"/>
                <a:gd name="T9" fmla="*/ 0 h 2537"/>
                <a:gd name="T10" fmla="*/ 43 w 95"/>
                <a:gd name="T11" fmla="*/ 0 h 25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5"/>
                <a:gd name="T19" fmla="*/ 0 h 2537"/>
                <a:gd name="T20" fmla="*/ 95 w 95"/>
                <a:gd name="T21" fmla="*/ 2537 h 25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5" h="2537">
                  <a:moveTo>
                    <a:pt x="43" y="0"/>
                  </a:moveTo>
                  <a:lnTo>
                    <a:pt x="95" y="11"/>
                  </a:lnTo>
                  <a:lnTo>
                    <a:pt x="40" y="2537"/>
                  </a:lnTo>
                  <a:lnTo>
                    <a:pt x="0" y="253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499" name="Freeform 18"/>
            <p:cNvSpPr>
              <a:spLocks/>
            </p:cNvSpPr>
            <p:nvPr/>
          </p:nvSpPr>
          <p:spPr bwMode="auto">
            <a:xfrm>
              <a:off x="3177" y="822"/>
              <a:ext cx="148" cy="2513"/>
            </a:xfrm>
            <a:custGeom>
              <a:avLst/>
              <a:gdLst>
                <a:gd name="T0" fmla="*/ 95 w 148"/>
                <a:gd name="T1" fmla="*/ 0 h 2513"/>
                <a:gd name="T2" fmla="*/ 148 w 148"/>
                <a:gd name="T3" fmla="*/ 4 h 2513"/>
                <a:gd name="T4" fmla="*/ 40 w 148"/>
                <a:gd name="T5" fmla="*/ 2513 h 2513"/>
                <a:gd name="T6" fmla="*/ 0 w 148"/>
                <a:gd name="T7" fmla="*/ 2511 h 2513"/>
                <a:gd name="T8" fmla="*/ 95 w 148"/>
                <a:gd name="T9" fmla="*/ 0 h 2513"/>
                <a:gd name="T10" fmla="*/ 95 w 148"/>
                <a:gd name="T11" fmla="*/ 0 h 25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8"/>
                <a:gd name="T19" fmla="*/ 0 h 2513"/>
                <a:gd name="T20" fmla="*/ 148 w 148"/>
                <a:gd name="T21" fmla="*/ 2513 h 25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8" h="2513">
                  <a:moveTo>
                    <a:pt x="95" y="0"/>
                  </a:moveTo>
                  <a:lnTo>
                    <a:pt x="148" y="4"/>
                  </a:lnTo>
                  <a:lnTo>
                    <a:pt x="40" y="2513"/>
                  </a:lnTo>
                  <a:lnTo>
                    <a:pt x="0" y="2511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00" name="Freeform 19"/>
            <p:cNvSpPr>
              <a:spLocks/>
            </p:cNvSpPr>
            <p:nvPr/>
          </p:nvSpPr>
          <p:spPr bwMode="auto">
            <a:xfrm>
              <a:off x="3455" y="843"/>
              <a:ext cx="199" cy="2495"/>
            </a:xfrm>
            <a:custGeom>
              <a:avLst/>
              <a:gdLst>
                <a:gd name="T0" fmla="*/ 148 w 199"/>
                <a:gd name="T1" fmla="*/ 0 h 2495"/>
                <a:gd name="T2" fmla="*/ 199 w 199"/>
                <a:gd name="T3" fmla="*/ 4 h 2495"/>
                <a:gd name="T4" fmla="*/ 42 w 199"/>
                <a:gd name="T5" fmla="*/ 2495 h 2495"/>
                <a:gd name="T6" fmla="*/ 0 w 199"/>
                <a:gd name="T7" fmla="*/ 2495 h 2495"/>
                <a:gd name="T8" fmla="*/ 148 w 199"/>
                <a:gd name="T9" fmla="*/ 0 h 2495"/>
                <a:gd name="T10" fmla="*/ 148 w 199"/>
                <a:gd name="T11" fmla="*/ 0 h 24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9"/>
                <a:gd name="T19" fmla="*/ 0 h 2495"/>
                <a:gd name="T20" fmla="*/ 199 w 199"/>
                <a:gd name="T21" fmla="*/ 2495 h 249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9" h="2495">
                  <a:moveTo>
                    <a:pt x="148" y="0"/>
                  </a:moveTo>
                  <a:lnTo>
                    <a:pt x="199" y="4"/>
                  </a:lnTo>
                  <a:lnTo>
                    <a:pt x="42" y="2495"/>
                  </a:lnTo>
                  <a:lnTo>
                    <a:pt x="0" y="2495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01" name="Freeform 20"/>
            <p:cNvSpPr>
              <a:spLocks/>
            </p:cNvSpPr>
            <p:nvPr/>
          </p:nvSpPr>
          <p:spPr bwMode="auto">
            <a:xfrm>
              <a:off x="3733" y="867"/>
              <a:ext cx="248" cy="2473"/>
            </a:xfrm>
            <a:custGeom>
              <a:avLst/>
              <a:gdLst>
                <a:gd name="T0" fmla="*/ 201 w 248"/>
                <a:gd name="T1" fmla="*/ 0 h 2473"/>
                <a:gd name="T2" fmla="*/ 248 w 248"/>
                <a:gd name="T3" fmla="*/ 2 h 2473"/>
                <a:gd name="T4" fmla="*/ 42 w 248"/>
                <a:gd name="T5" fmla="*/ 2473 h 2473"/>
                <a:gd name="T6" fmla="*/ 0 w 248"/>
                <a:gd name="T7" fmla="*/ 2473 h 2473"/>
                <a:gd name="T8" fmla="*/ 201 w 248"/>
                <a:gd name="T9" fmla="*/ 0 h 2473"/>
                <a:gd name="T10" fmla="*/ 201 w 248"/>
                <a:gd name="T11" fmla="*/ 0 h 24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8"/>
                <a:gd name="T19" fmla="*/ 0 h 2473"/>
                <a:gd name="T20" fmla="*/ 248 w 248"/>
                <a:gd name="T21" fmla="*/ 2473 h 24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8" h="2473">
                  <a:moveTo>
                    <a:pt x="201" y="0"/>
                  </a:moveTo>
                  <a:lnTo>
                    <a:pt x="248" y="2"/>
                  </a:lnTo>
                  <a:lnTo>
                    <a:pt x="42" y="2473"/>
                  </a:lnTo>
                  <a:lnTo>
                    <a:pt x="0" y="2473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02" name="Freeform 21"/>
            <p:cNvSpPr>
              <a:spLocks/>
            </p:cNvSpPr>
            <p:nvPr/>
          </p:nvSpPr>
          <p:spPr bwMode="auto">
            <a:xfrm>
              <a:off x="4015" y="888"/>
              <a:ext cx="297" cy="2456"/>
            </a:xfrm>
            <a:custGeom>
              <a:avLst/>
              <a:gdLst>
                <a:gd name="T0" fmla="*/ 250 w 297"/>
                <a:gd name="T1" fmla="*/ 0 h 2456"/>
                <a:gd name="T2" fmla="*/ 297 w 297"/>
                <a:gd name="T3" fmla="*/ 0 h 2456"/>
                <a:gd name="T4" fmla="*/ 38 w 297"/>
                <a:gd name="T5" fmla="*/ 2454 h 2456"/>
                <a:gd name="T6" fmla="*/ 0 w 297"/>
                <a:gd name="T7" fmla="*/ 2456 h 2456"/>
                <a:gd name="T8" fmla="*/ 250 w 297"/>
                <a:gd name="T9" fmla="*/ 0 h 2456"/>
                <a:gd name="T10" fmla="*/ 250 w 297"/>
                <a:gd name="T11" fmla="*/ 0 h 24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7"/>
                <a:gd name="T19" fmla="*/ 0 h 2456"/>
                <a:gd name="T20" fmla="*/ 297 w 297"/>
                <a:gd name="T21" fmla="*/ 2456 h 24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7" h="2456">
                  <a:moveTo>
                    <a:pt x="250" y="0"/>
                  </a:moveTo>
                  <a:lnTo>
                    <a:pt x="297" y="0"/>
                  </a:lnTo>
                  <a:lnTo>
                    <a:pt x="38" y="2454"/>
                  </a:lnTo>
                  <a:lnTo>
                    <a:pt x="0" y="2456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03" name="Freeform 22"/>
            <p:cNvSpPr>
              <a:spLocks/>
            </p:cNvSpPr>
            <p:nvPr/>
          </p:nvSpPr>
          <p:spPr bwMode="auto">
            <a:xfrm>
              <a:off x="4292" y="909"/>
              <a:ext cx="350" cy="2439"/>
            </a:xfrm>
            <a:custGeom>
              <a:avLst/>
              <a:gdLst>
                <a:gd name="T0" fmla="*/ 302 w 350"/>
                <a:gd name="T1" fmla="*/ 6 h 2439"/>
                <a:gd name="T2" fmla="*/ 350 w 350"/>
                <a:gd name="T3" fmla="*/ 0 h 2439"/>
                <a:gd name="T4" fmla="*/ 39 w 350"/>
                <a:gd name="T5" fmla="*/ 2435 h 2439"/>
                <a:gd name="T6" fmla="*/ 0 w 350"/>
                <a:gd name="T7" fmla="*/ 2439 h 2439"/>
                <a:gd name="T8" fmla="*/ 302 w 350"/>
                <a:gd name="T9" fmla="*/ 6 h 2439"/>
                <a:gd name="T10" fmla="*/ 302 w 350"/>
                <a:gd name="T11" fmla="*/ 6 h 24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0"/>
                <a:gd name="T19" fmla="*/ 0 h 2439"/>
                <a:gd name="T20" fmla="*/ 350 w 350"/>
                <a:gd name="T21" fmla="*/ 2439 h 24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0" h="2439">
                  <a:moveTo>
                    <a:pt x="302" y="6"/>
                  </a:moveTo>
                  <a:lnTo>
                    <a:pt x="350" y="0"/>
                  </a:lnTo>
                  <a:lnTo>
                    <a:pt x="39" y="2435"/>
                  </a:lnTo>
                  <a:lnTo>
                    <a:pt x="0" y="2439"/>
                  </a:lnTo>
                  <a:lnTo>
                    <a:pt x="302" y="6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04" name="Freeform 23"/>
            <p:cNvSpPr>
              <a:spLocks/>
            </p:cNvSpPr>
            <p:nvPr/>
          </p:nvSpPr>
          <p:spPr bwMode="auto">
            <a:xfrm>
              <a:off x="4572" y="932"/>
              <a:ext cx="401" cy="2420"/>
            </a:xfrm>
            <a:custGeom>
              <a:avLst/>
              <a:gdLst>
                <a:gd name="T0" fmla="*/ 355 w 401"/>
                <a:gd name="T1" fmla="*/ 5 h 2420"/>
                <a:gd name="T2" fmla="*/ 401 w 401"/>
                <a:gd name="T3" fmla="*/ 0 h 2420"/>
                <a:gd name="T4" fmla="*/ 39 w 401"/>
                <a:gd name="T5" fmla="*/ 2416 h 2420"/>
                <a:gd name="T6" fmla="*/ 0 w 401"/>
                <a:gd name="T7" fmla="*/ 2420 h 2420"/>
                <a:gd name="T8" fmla="*/ 355 w 401"/>
                <a:gd name="T9" fmla="*/ 5 h 2420"/>
                <a:gd name="T10" fmla="*/ 355 w 401"/>
                <a:gd name="T11" fmla="*/ 5 h 24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1"/>
                <a:gd name="T19" fmla="*/ 0 h 2420"/>
                <a:gd name="T20" fmla="*/ 401 w 401"/>
                <a:gd name="T21" fmla="*/ 2420 h 24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1" h="2420">
                  <a:moveTo>
                    <a:pt x="355" y="5"/>
                  </a:moveTo>
                  <a:lnTo>
                    <a:pt x="401" y="0"/>
                  </a:lnTo>
                  <a:lnTo>
                    <a:pt x="39" y="2416"/>
                  </a:lnTo>
                  <a:lnTo>
                    <a:pt x="0" y="2420"/>
                  </a:lnTo>
                  <a:lnTo>
                    <a:pt x="355" y="5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05" name="Freeform 24"/>
            <p:cNvSpPr>
              <a:spLocks/>
            </p:cNvSpPr>
            <p:nvPr/>
          </p:nvSpPr>
          <p:spPr bwMode="auto">
            <a:xfrm>
              <a:off x="2284" y="3287"/>
              <a:ext cx="2577" cy="119"/>
            </a:xfrm>
            <a:custGeom>
              <a:avLst/>
              <a:gdLst>
                <a:gd name="T0" fmla="*/ 255 w 2577"/>
                <a:gd name="T1" fmla="*/ 0 h 119"/>
                <a:gd name="T2" fmla="*/ 2577 w 2577"/>
                <a:gd name="T3" fmla="*/ 70 h 119"/>
                <a:gd name="T4" fmla="*/ 689 w 2577"/>
                <a:gd name="T5" fmla="*/ 119 h 119"/>
                <a:gd name="T6" fmla="*/ 0 w 2577"/>
                <a:gd name="T7" fmla="*/ 110 h 119"/>
                <a:gd name="T8" fmla="*/ 255 w 2577"/>
                <a:gd name="T9" fmla="*/ 0 h 119"/>
                <a:gd name="T10" fmla="*/ 255 w 2577"/>
                <a:gd name="T11" fmla="*/ 0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77"/>
                <a:gd name="T19" fmla="*/ 0 h 119"/>
                <a:gd name="T20" fmla="*/ 2577 w 2577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77" h="119">
                  <a:moveTo>
                    <a:pt x="255" y="0"/>
                  </a:moveTo>
                  <a:lnTo>
                    <a:pt x="2577" y="70"/>
                  </a:lnTo>
                  <a:lnTo>
                    <a:pt x="689" y="119"/>
                  </a:lnTo>
                  <a:lnTo>
                    <a:pt x="0" y="110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6380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06" name="Freeform 25"/>
            <p:cNvSpPr>
              <a:spLocks/>
            </p:cNvSpPr>
            <p:nvPr/>
          </p:nvSpPr>
          <p:spPr bwMode="auto">
            <a:xfrm>
              <a:off x="1641" y="3266"/>
              <a:ext cx="119" cy="84"/>
            </a:xfrm>
            <a:custGeom>
              <a:avLst/>
              <a:gdLst>
                <a:gd name="T0" fmla="*/ 66 w 119"/>
                <a:gd name="T1" fmla="*/ 0 h 84"/>
                <a:gd name="T2" fmla="*/ 30 w 119"/>
                <a:gd name="T3" fmla="*/ 21 h 84"/>
                <a:gd name="T4" fmla="*/ 0 w 119"/>
                <a:gd name="T5" fmla="*/ 61 h 84"/>
                <a:gd name="T6" fmla="*/ 49 w 119"/>
                <a:gd name="T7" fmla="*/ 82 h 84"/>
                <a:gd name="T8" fmla="*/ 119 w 119"/>
                <a:gd name="T9" fmla="*/ 84 h 84"/>
                <a:gd name="T10" fmla="*/ 66 w 119"/>
                <a:gd name="T11" fmla="*/ 0 h 84"/>
                <a:gd name="T12" fmla="*/ 66 w 119"/>
                <a:gd name="T13" fmla="*/ 0 h 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9"/>
                <a:gd name="T22" fmla="*/ 0 h 84"/>
                <a:gd name="T23" fmla="*/ 119 w 119"/>
                <a:gd name="T24" fmla="*/ 84 h 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9" h="84">
                  <a:moveTo>
                    <a:pt x="66" y="0"/>
                  </a:moveTo>
                  <a:lnTo>
                    <a:pt x="30" y="21"/>
                  </a:lnTo>
                  <a:lnTo>
                    <a:pt x="0" y="61"/>
                  </a:lnTo>
                  <a:lnTo>
                    <a:pt x="49" y="82"/>
                  </a:lnTo>
                  <a:lnTo>
                    <a:pt x="119" y="84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E68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07" name="Freeform 26"/>
            <p:cNvSpPr>
              <a:spLocks/>
            </p:cNvSpPr>
            <p:nvPr/>
          </p:nvSpPr>
          <p:spPr bwMode="auto">
            <a:xfrm>
              <a:off x="1828" y="1091"/>
              <a:ext cx="2821" cy="2302"/>
            </a:xfrm>
            <a:custGeom>
              <a:avLst/>
              <a:gdLst>
                <a:gd name="T0" fmla="*/ 178 w 2821"/>
                <a:gd name="T1" fmla="*/ 2020 h 2302"/>
                <a:gd name="T2" fmla="*/ 183 w 2821"/>
                <a:gd name="T3" fmla="*/ 2017 h 2302"/>
                <a:gd name="T4" fmla="*/ 201 w 2821"/>
                <a:gd name="T5" fmla="*/ 2009 h 2302"/>
                <a:gd name="T6" fmla="*/ 212 w 2821"/>
                <a:gd name="T7" fmla="*/ 2003 h 2302"/>
                <a:gd name="T8" fmla="*/ 225 w 2821"/>
                <a:gd name="T9" fmla="*/ 2000 h 2302"/>
                <a:gd name="T10" fmla="*/ 242 w 2821"/>
                <a:gd name="T11" fmla="*/ 1994 h 2302"/>
                <a:gd name="T12" fmla="*/ 263 w 2821"/>
                <a:gd name="T13" fmla="*/ 1992 h 2302"/>
                <a:gd name="T14" fmla="*/ 286 w 2821"/>
                <a:gd name="T15" fmla="*/ 1988 h 2302"/>
                <a:gd name="T16" fmla="*/ 322 w 2821"/>
                <a:gd name="T17" fmla="*/ 1988 h 2302"/>
                <a:gd name="T18" fmla="*/ 359 w 2821"/>
                <a:gd name="T19" fmla="*/ 1988 h 2302"/>
                <a:gd name="T20" fmla="*/ 401 w 2821"/>
                <a:gd name="T21" fmla="*/ 1988 h 2302"/>
                <a:gd name="T22" fmla="*/ 439 w 2821"/>
                <a:gd name="T23" fmla="*/ 1988 h 2302"/>
                <a:gd name="T24" fmla="*/ 473 w 2821"/>
                <a:gd name="T25" fmla="*/ 1988 h 2302"/>
                <a:gd name="T26" fmla="*/ 498 w 2821"/>
                <a:gd name="T27" fmla="*/ 1988 h 2302"/>
                <a:gd name="T28" fmla="*/ 505 w 2821"/>
                <a:gd name="T29" fmla="*/ 1988 h 2302"/>
                <a:gd name="T30" fmla="*/ 808 w 2821"/>
                <a:gd name="T31" fmla="*/ 1561 h 2302"/>
                <a:gd name="T32" fmla="*/ 1313 w 2821"/>
                <a:gd name="T33" fmla="*/ 1110 h 2302"/>
                <a:gd name="T34" fmla="*/ 1323 w 2821"/>
                <a:gd name="T35" fmla="*/ 1105 h 2302"/>
                <a:gd name="T36" fmla="*/ 1332 w 2821"/>
                <a:gd name="T37" fmla="*/ 1097 h 2302"/>
                <a:gd name="T38" fmla="*/ 1345 w 2821"/>
                <a:gd name="T39" fmla="*/ 1093 h 2302"/>
                <a:gd name="T40" fmla="*/ 1359 w 2821"/>
                <a:gd name="T41" fmla="*/ 1084 h 2302"/>
                <a:gd name="T42" fmla="*/ 1374 w 2821"/>
                <a:gd name="T43" fmla="*/ 1076 h 2302"/>
                <a:gd name="T44" fmla="*/ 1389 w 2821"/>
                <a:gd name="T45" fmla="*/ 1071 h 2302"/>
                <a:gd name="T46" fmla="*/ 1404 w 2821"/>
                <a:gd name="T47" fmla="*/ 1065 h 2302"/>
                <a:gd name="T48" fmla="*/ 1427 w 2821"/>
                <a:gd name="T49" fmla="*/ 1054 h 2302"/>
                <a:gd name="T50" fmla="*/ 1444 w 2821"/>
                <a:gd name="T51" fmla="*/ 1048 h 2302"/>
                <a:gd name="T52" fmla="*/ 1459 w 2821"/>
                <a:gd name="T53" fmla="*/ 1046 h 2302"/>
                <a:gd name="T54" fmla="*/ 1618 w 2821"/>
                <a:gd name="T55" fmla="*/ 1116 h 2302"/>
                <a:gd name="T56" fmla="*/ 1631 w 2821"/>
                <a:gd name="T57" fmla="*/ 1097 h 2302"/>
                <a:gd name="T58" fmla="*/ 1657 w 2821"/>
                <a:gd name="T59" fmla="*/ 1061 h 2302"/>
                <a:gd name="T60" fmla="*/ 1693 w 2821"/>
                <a:gd name="T61" fmla="*/ 1014 h 2302"/>
                <a:gd name="T62" fmla="*/ 1733 w 2821"/>
                <a:gd name="T63" fmla="*/ 959 h 2302"/>
                <a:gd name="T64" fmla="*/ 1775 w 2821"/>
                <a:gd name="T65" fmla="*/ 902 h 2302"/>
                <a:gd name="T66" fmla="*/ 1816 w 2821"/>
                <a:gd name="T67" fmla="*/ 845 h 2302"/>
                <a:gd name="T68" fmla="*/ 1854 w 2821"/>
                <a:gd name="T69" fmla="*/ 794 h 2302"/>
                <a:gd name="T70" fmla="*/ 1886 w 2821"/>
                <a:gd name="T71" fmla="*/ 751 h 2302"/>
                <a:gd name="T72" fmla="*/ 1911 w 2821"/>
                <a:gd name="T73" fmla="*/ 717 h 2302"/>
                <a:gd name="T74" fmla="*/ 1926 w 2821"/>
                <a:gd name="T75" fmla="*/ 692 h 2302"/>
                <a:gd name="T76" fmla="*/ 1938 w 2821"/>
                <a:gd name="T77" fmla="*/ 673 h 2302"/>
                <a:gd name="T78" fmla="*/ 1947 w 2821"/>
                <a:gd name="T79" fmla="*/ 658 h 2302"/>
                <a:gd name="T80" fmla="*/ 1949 w 2821"/>
                <a:gd name="T81" fmla="*/ 652 h 2302"/>
                <a:gd name="T82" fmla="*/ 2252 w 2821"/>
                <a:gd name="T83" fmla="*/ 681 h 2302"/>
                <a:gd name="T84" fmla="*/ 2255 w 2821"/>
                <a:gd name="T85" fmla="*/ 675 h 2302"/>
                <a:gd name="T86" fmla="*/ 2269 w 2821"/>
                <a:gd name="T87" fmla="*/ 660 h 2302"/>
                <a:gd name="T88" fmla="*/ 2289 w 2821"/>
                <a:gd name="T89" fmla="*/ 634 h 2302"/>
                <a:gd name="T90" fmla="*/ 2320 w 2821"/>
                <a:gd name="T91" fmla="*/ 601 h 2302"/>
                <a:gd name="T92" fmla="*/ 2352 w 2821"/>
                <a:gd name="T93" fmla="*/ 558 h 2302"/>
                <a:gd name="T94" fmla="*/ 2392 w 2821"/>
                <a:gd name="T95" fmla="*/ 509 h 2302"/>
                <a:gd name="T96" fmla="*/ 2433 w 2821"/>
                <a:gd name="T97" fmla="*/ 454 h 2302"/>
                <a:gd name="T98" fmla="*/ 2479 w 2821"/>
                <a:gd name="T99" fmla="*/ 393 h 2302"/>
                <a:gd name="T100" fmla="*/ 2522 w 2821"/>
                <a:gd name="T101" fmla="*/ 327 h 2302"/>
                <a:gd name="T102" fmla="*/ 2570 w 2821"/>
                <a:gd name="T103" fmla="*/ 259 h 2302"/>
                <a:gd name="T104" fmla="*/ 2613 w 2821"/>
                <a:gd name="T105" fmla="*/ 193 h 2302"/>
                <a:gd name="T106" fmla="*/ 2653 w 2821"/>
                <a:gd name="T107" fmla="*/ 132 h 2302"/>
                <a:gd name="T108" fmla="*/ 2687 w 2821"/>
                <a:gd name="T109" fmla="*/ 79 h 2302"/>
                <a:gd name="T110" fmla="*/ 2715 w 2821"/>
                <a:gd name="T111" fmla="*/ 38 h 2302"/>
                <a:gd name="T112" fmla="*/ 2732 w 2821"/>
                <a:gd name="T113" fmla="*/ 9 h 2302"/>
                <a:gd name="T114" fmla="*/ 2740 w 2821"/>
                <a:gd name="T115" fmla="*/ 0 h 2302"/>
                <a:gd name="T116" fmla="*/ 2464 w 2821"/>
                <a:gd name="T117" fmla="*/ 870 h 2302"/>
                <a:gd name="T118" fmla="*/ 1989 w 2821"/>
                <a:gd name="T119" fmla="*/ 1511 h 2302"/>
                <a:gd name="T120" fmla="*/ 1368 w 2821"/>
                <a:gd name="T121" fmla="*/ 1844 h 2302"/>
                <a:gd name="T122" fmla="*/ 844 w 2821"/>
                <a:gd name="T123" fmla="*/ 2151 h 2302"/>
                <a:gd name="T124" fmla="*/ 0 w 2821"/>
                <a:gd name="T125" fmla="*/ 2297 h 23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21"/>
                <a:gd name="T190" fmla="*/ 0 h 2302"/>
                <a:gd name="T191" fmla="*/ 2821 w 2821"/>
                <a:gd name="T192" fmla="*/ 2302 h 23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21" h="2302">
                  <a:moveTo>
                    <a:pt x="0" y="2297"/>
                  </a:moveTo>
                  <a:lnTo>
                    <a:pt x="178" y="2020"/>
                  </a:lnTo>
                  <a:lnTo>
                    <a:pt x="178" y="2018"/>
                  </a:lnTo>
                  <a:lnTo>
                    <a:pt x="183" y="2017"/>
                  </a:lnTo>
                  <a:lnTo>
                    <a:pt x="189" y="2013"/>
                  </a:lnTo>
                  <a:lnTo>
                    <a:pt x="201" y="2009"/>
                  </a:lnTo>
                  <a:lnTo>
                    <a:pt x="204" y="2005"/>
                  </a:lnTo>
                  <a:lnTo>
                    <a:pt x="212" y="2003"/>
                  </a:lnTo>
                  <a:lnTo>
                    <a:pt x="219" y="2000"/>
                  </a:lnTo>
                  <a:lnTo>
                    <a:pt x="225" y="2000"/>
                  </a:lnTo>
                  <a:lnTo>
                    <a:pt x="233" y="1996"/>
                  </a:lnTo>
                  <a:lnTo>
                    <a:pt x="242" y="1994"/>
                  </a:lnTo>
                  <a:lnTo>
                    <a:pt x="252" y="1992"/>
                  </a:lnTo>
                  <a:lnTo>
                    <a:pt x="263" y="1992"/>
                  </a:lnTo>
                  <a:lnTo>
                    <a:pt x="272" y="1990"/>
                  </a:lnTo>
                  <a:lnTo>
                    <a:pt x="286" y="1988"/>
                  </a:lnTo>
                  <a:lnTo>
                    <a:pt x="301" y="1988"/>
                  </a:lnTo>
                  <a:lnTo>
                    <a:pt x="322" y="1988"/>
                  </a:lnTo>
                  <a:lnTo>
                    <a:pt x="339" y="1988"/>
                  </a:lnTo>
                  <a:lnTo>
                    <a:pt x="359" y="1988"/>
                  </a:lnTo>
                  <a:lnTo>
                    <a:pt x="380" y="1988"/>
                  </a:lnTo>
                  <a:lnTo>
                    <a:pt x="401" y="1988"/>
                  </a:lnTo>
                  <a:lnTo>
                    <a:pt x="420" y="1988"/>
                  </a:lnTo>
                  <a:lnTo>
                    <a:pt x="439" y="1988"/>
                  </a:lnTo>
                  <a:lnTo>
                    <a:pt x="456" y="1988"/>
                  </a:lnTo>
                  <a:lnTo>
                    <a:pt x="473" y="1988"/>
                  </a:lnTo>
                  <a:lnTo>
                    <a:pt x="486" y="1988"/>
                  </a:lnTo>
                  <a:lnTo>
                    <a:pt x="498" y="1988"/>
                  </a:lnTo>
                  <a:lnTo>
                    <a:pt x="503" y="1988"/>
                  </a:lnTo>
                  <a:lnTo>
                    <a:pt x="505" y="1988"/>
                  </a:lnTo>
                  <a:lnTo>
                    <a:pt x="692" y="1615"/>
                  </a:lnTo>
                  <a:lnTo>
                    <a:pt x="808" y="1561"/>
                  </a:lnTo>
                  <a:lnTo>
                    <a:pt x="1061" y="1561"/>
                  </a:lnTo>
                  <a:lnTo>
                    <a:pt x="1313" y="1110"/>
                  </a:lnTo>
                  <a:lnTo>
                    <a:pt x="1315" y="1108"/>
                  </a:lnTo>
                  <a:lnTo>
                    <a:pt x="1323" y="1105"/>
                  </a:lnTo>
                  <a:lnTo>
                    <a:pt x="1326" y="1101"/>
                  </a:lnTo>
                  <a:lnTo>
                    <a:pt x="1332" y="1097"/>
                  </a:lnTo>
                  <a:lnTo>
                    <a:pt x="1338" y="1095"/>
                  </a:lnTo>
                  <a:lnTo>
                    <a:pt x="1345" y="1093"/>
                  </a:lnTo>
                  <a:lnTo>
                    <a:pt x="1351" y="1088"/>
                  </a:lnTo>
                  <a:lnTo>
                    <a:pt x="1359" y="1084"/>
                  </a:lnTo>
                  <a:lnTo>
                    <a:pt x="1366" y="1080"/>
                  </a:lnTo>
                  <a:lnTo>
                    <a:pt x="1374" y="1076"/>
                  </a:lnTo>
                  <a:lnTo>
                    <a:pt x="1381" y="1074"/>
                  </a:lnTo>
                  <a:lnTo>
                    <a:pt x="1389" y="1071"/>
                  </a:lnTo>
                  <a:lnTo>
                    <a:pt x="1396" y="1067"/>
                  </a:lnTo>
                  <a:lnTo>
                    <a:pt x="1404" y="1065"/>
                  </a:lnTo>
                  <a:lnTo>
                    <a:pt x="1415" y="1057"/>
                  </a:lnTo>
                  <a:lnTo>
                    <a:pt x="1427" y="1054"/>
                  </a:lnTo>
                  <a:lnTo>
                    <a:pt x="1436" y="1050"/>
                  </a:lnTo>
                  <a:lnTo>
                    <a:pt x="1444" y="1048"/>
                  </a:lnTo>
                  <a:lnTo>
                    <a:pt x="1453" y="1046"/>
                  </a:lnTo>
                  <a:lnTo>
                    <a:pt x="1459" y="1046"/>
                  </a:lnTo>
                  <a:lnTo>
                    <a:pt x="1616" y="1120"/>
                  </a:lnTo>
                  <a:lnTo>
                    <a:pt x="1618" y="1116"/>
                  </a:lnTo>
                  <a:lnTo>
                    <a:pt x="1623" y="1108"/>
                  </a:lnTo>
                  <a:lnTo>
                    <a:pt x="1631" y="1097"/>
                  </a:lnTo>
                  <a:lnTo>
                    <a:pt x="1644" y="1080"/>
                  </a:lnTo>
                  <a:lnTo>
                    <a:pt x="1657" y="1061"/>
                  </a:lnTo>
                  <a:lnTo>
                    <a:pt x="1675" y="1040"/>
                  </a:lnTo>
                  <a:lnTo>
                    <a:pt x="1693" y="1014"/>
                  </a:lnTo>
                  <a:lnTo>
                    <a:pt x="1714" y="987"/>
                  </a:lnTo>
                  <a:lnTo>
                    <a:pt x="1733" y="959"/>
                  </a:lnTo>
                  <a:lnTo>
                    <a:pt x="1756" y="931"/>
                  </a:lnTo>
                  <a:lnTo>
                    <a:pt x="1775" y="902"/>
                  </a:lnTo>
                  <a:lnTo>
                    <a:pt x="1798" y="874"/>
                  </a:lnTo>
                  <a:lnTo>
                    <a:pt x="1816" y="845"/>
                  </a:lnTo>
                  <a:lnTo>
                    <a:pt x="1837" y="819"/>
                  </a:lnTo>
                  <a:lnTo>
                    <a:pt x="1854" y="794"/>
                  </a:lnTo>
                  <a:lnTo>
                    <a:pt x="1873" y="772"/>
                  </a:lnTo>
                  <a:lnTo>
                    <a:pt x="1886" y="751"/>
                  </a:lnTo>
                  <a:lnTo>
                    <a:pt x="1900" y="732"/>
                  </a:lnTo>
                  <a:lnTo>
                    <a:pt x="1911" y="717"/>
                  </a:lnTo>
                  <a:lnTo>
                    <a:pt x="1920" y="704"/>
                  </a:lnTo>
                  <a:lnTo>
                    <a:pt x="1926" y="692"/>
                  </a:lnTo>
                  <a:lnTo>
                    <a:pt x="1934" y="681"/>
                  </a:lnTo>
                  <a:lnTo>
                    <a:pt x="1938" y="673"/>
                  </a:lnTo>
                  <a:lnTo>
                    <a:pt x="1943" y="668"/>
                  </a:lnTo>
                  <a:lnTo>
                    <a:pt x="1947" y="658"/>
                  </a:lnTo>
                  <a:lnTo>
                    <a:pt x="1949" y="654"/>
                  </a:lnTo>
                  <a:lnTo>
                    <a:pt x="1949" y="652"/>
                  </a:lnTo>
                  <a:lnTo>
                    <a:pt x="2108" y="592"/>
                  </a:lnTo>
                  <a:lnTo>
                    <a:pt x="2252" y="681"/>
                  </a:lnTo>
                  <a:lnTo>
                    <a:pt x="2252" y="679"/>
                  </a:lnTo>
                  <a:lnTo>
                    <a:pt x="2255" y="675"/>
                  </a:lnTo>
                  <a:lnTo>
                    <a:pt x="2261" y="668"/>
                  </a:lnTo>
                  <a:lnTo>
                    <a:pt x="2269" y="660"/>
                  </a:lnTo>
                  <a:lnTo>
                    <a:pt x="2280" y="647"/>
                  </a:lnTo>
                  <a:lnTo>
                    <a:pt x="2289" y="634"/>
                  </a:lnTo>
                  <a:lnTo>
                    <a:pt x="2303" y="618"/>
                  </a:lnTo>
                  <a:lnTo>
                    <a:pt x="2320" y="601"/>
                  </a:lnTo>
                  <a:lnTo>
                    <a:pt x="2335" y="581"/>
                  </a:lnTo>
                  <a:lnTo>
                    <a:pt x="2352" y="558"/>
                  </a:lnTo>
                  <a:lnTo>
                    <a:pt x="2371" y="533"/>
                  </a:lnTo>
                  <a:lnTo>
                    <a:pt x="2392" y="509"/>
                  </a:lnTo>
                  <a:lnTo>
                    <a:pt x="2411" y="482"/>
                  </a:lnTo>
                  <a:lnTo>
                    <a:pt x="2433" y="454"/>
                  </a:lnTo>
                  <a:lnTo>
                    <a:pt x="2454" y="424"/>
                  </a:lnTo>
                  <a:lnTo>
                    <a:pt x="2479" y="393"/>
                  </a:lnTo>
                  <a:lnTo>
                    <a:pt x="2499" y="359"/>
                  </a:lnTo>
                  <a:lnTo>
                    <a:pt x="2522" y="327"/>
                  </a:lnTo>
                  <a:lnTo>
                    <a:pt x="2547" y="293"/>
                  </a:lnTo>
                  <a:lnTo>
                    <a:pt x="2570" y="259"/>
                  </a:lnTo>
                  <a:lnTo>
                    <a:pt x="2592" y="227"/>
                  </a:lnTo>
                  <a:lnTo>
                    <a:pt x="2613" y="193"/>
                  </a:lnTo>
                  <a:lnTo>
                    <a:pt x="2634" y="162"/>
                  </a:lnTo>
                  <a:lnTo>
                    <a:pt x="2653" y="132"/>
                  </a:lnTo>
                  <a:lnTo>
                    <a:pt x="2670" y="104"/>
                  </a:lnTo>
                  <a:lnTo>
                    <a:pt x="2687" y="79"/>
                  </a:lnTo>
                  <a:lnTo>
                    <a:pt x="2702" y="55"/>
                  </a:lnTo>
                  <a:lnTo>
                    <a:pt x="2715" y="38"/>
                  </a:lnTo>
                  <a:lnTo>
                    <a:pt x="2725" y="21"/>
                  </a:lnTo>
                  <a:lnTo>
                    <a:pt x="2732" y="9"/>
                  </a:lnTo>
                  <a:lnTo>
                    <a:pt x="2736" y="2"/>
                  </a:lnTo>
                  <a:lnTo>
                    <a:pt x="2740" y="0"/>
                  </a:lnTo>
                  <a:lnTo>
                    <a:pt x="2821" y="227"/>
                  </a:lnTo>
                  <a:lnTo>
                    <a:pt x="2464" y="870"/>
                  </a:lnTo>
                  <a:lnTo>
                    <a:pt x="2123" y="855"/>
                  </a:lnTo>
                  <a:lnTo>
                    <a:pt x="1989" y="1511"/>
                  </a:lnTo>
                  <a:lnTo>
                    <a:pt x="1364" y="1470"/>
                  </a:lnTo>
                  <a:lnTo>
                    <a:pt x="1368" y="1844"/>
                  </a:lnTo>
                  <a:lnTo>
                    <a:pt x="884" y="1818"/>
                  </a:lnTo>
                  <a:lnTo>
                    <a:pt x="844" y="2151"/>
                  </a:lnTo>
                  <a:lnTo>
                    <a:pt x="212" y="2302"/>
                  </a:lnTo>
                  <a:lnTo>
                    <a:pt x="0" y="2297"/>
                  </a:lnTo>
                  <a:close/>
                </a:path>
              </a:pathLst>
            </a:custGeom>
            <a:solidFill>
              <a:srgbClr val="FFC2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08" name="Freeform 27"/>
            <p:cNvSpPr>
              <a:spLocks/>
            </p:cNvSpPr>
            <p:nvPr/>
          </p:nvSpPr>
          <p:spPr bwMode="auto">
            <a:xfrm>
              <a:off x="4144" y="1477"/>
              <a:ext cx="352" cy="433"/>
            </a:xfrm>
            <a:custGeom>
              <a:avLst/>
              <a:gdLst>
                <a:gd name="T0" fmla="*/ 0 w 352"/>
                <a:gd name="T1" fmla="*/ 257 h 433"/>
                <a:gd name="T2" fmla="*/ 70 w 352"/>
                <a:gd name="T3" fmla="*/ 238 h 433"/>
                <a:gd name="T4" fmla="*/ 68 w 352"/>
                <a:gd name="T5" fmla="*/ 206 h 433"/>
                <a:gd name="T6" fmla="*/ 68 w 352"/>
                <a:gd name="T7" fmla="*/ 202 h 433"/>
                <a:gd name="T8" fmla="*/ 74 w 352"/>
                <a:gd name="T9" fmla="*/ 195 h 433"/>
                <a:gd name="T10" fmla="*/ 76 w 352"/>
                <a:gd name="T11" fmla="*/ 189 h 433"/>
                <a:gd name="T12" fmla="*/ 79 w 352"/>
                <a:gd name="T13" fmla="*/ 181 h 433"/>
                <a:gd name="T14" fmla="*/ 83 w 352"/>
                <a:gd name="T15" fmla="*/ 176 h 433"/>
                <a:gd name="T16" fmla="*/ 91 w 352"/>
                <a:gd name="T17" fmla="*/ 168 h 433"/>
                <a:gd name="T18" fmla="*/ 96 w 352"/>
                <a:gd name="T19" fmla="*/ 159 h 433"/>
                <a:gd name="T20" fmla="*/ 104 w 352"/>
                <a:gd name="T21" fmla="*/ 151 h 433"/>
                <a:gd name="T22" fmla="*/ 112 w 352"/>
                <a:gd name="T23" fmla="*/ 142 h 433"/>
                <a:gd name="T24" fmla="*/ 123 w 352"/>
                <a:gd name="T25" fmla="*/ 132 h 433"/>
                <a:gd name="T26" fmla="*/ 132 w 352"/>
                <a:gd name="T27" fmla="*/ 121 h 433"/>
                <a:gd name="T28" fmla="*/ 146 w 352"/>
                <a:gd name="T29" fmla="*/ 111 h 433"/>
                <a:gd name="T30" fmla="*/ 155 w 352"/>
                <a:gd name="T31" fmla="*/ 102 h 433"/>
                <a:gd name="T32" fmla="*/ 170 w 352"/>
                <a:gd name="T33" fmla="*/ 92 h 433"/>
                <a:gd name="T34" fmla="*/ 183 w 352"/>
                <a:gd name="T35" fmla="*/ 83 h 433"/>
                <a:gd name="T36" fmla="*/ 197 w 352"/>
                <a:gd name="T37" fmla="*/ 73 h 433"/>
                <a:gd name="T38" fmla="*/ 212 w 352"/>
                <a:gd name="T39" fmla="*/ 64 h 433"/>
                <a:gd name="T40" fmla="*/ 227 w 352"/>
                <a:gd name="T41" fmla="*/ 56 h 433"/>
                <a:gd name="T42" fmla="*/ 240 w 352"/>
                <a:gd name="T43" fmla="*/ 47 h 433"/>
                <a:gd name="T44" fmla="*/ 257 w 352"/>
                <a:gd name="T45" fmla="*/ 41 h 433"/>
                <a:gd name="T46" fmla="*/ 272 w 352"/>
                <a:gd name="T47" fmla="*/ 34 h 433"/>
                <a:gd name="T48" fmla="*/ 286 w 352"/>
                <a:gd name="T49" fmla="*/ 28 h 433"/>
                <a:gd name="T50" fmla="*/ 299 w 352"/>
                <a:gd name="T51" fmla="*/ 21 h 433"/>
                <a:gd name="T52" fmla="*/ 312 w 352"/>
                <a:gd name="T53" fmla="*/ 15 h 433"/>
                <a:gd name="T54" fmla="*/ 322 w 352"/>
                <a:gd name="T55" fmla="*/ 9 h 433"/>
                <a:gd name="T56" fmla="*/ 333 w 352"/>
                <a:gd name="T57" fmla="*/ 7 h 433"/>
                <a:gd name="T58" fmla="*/ 341 w 352"/>
                <a:gd name="T59" fmla="*/ 3 h 433"/>
                <a:gd name="T60" fmla="*/ 346 w 352"/>
                <a:gd name="T61" fmla="*/ 2 h 433"/>
                <a:gd name="T62" fmla="*/ 350 w 352"/>
                <a:gd name="T63" fmla="*/ 0 h 433"/>
                <a:gd name="T64" fmla="*/ 352 w 352"/>
                <a:gd name="T65" fmla="*/ 0 h 433"/>
                <a:gd name="T66" fmla="*/ 115 w 352"/>
                <a:gd name="T67" fmla="*/ 433 h 433"/>
                <a:gd name="T68" fmla="*/ 0 w 352"/>
                <a:gd name="T69" fmla="*/ 257 h 433"/>
                <a:gd name="T70" fmla="*/ 0 w 352"/>
                <a:gd name="T71" fmla="*/ 257 h 43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52"/>
                <a:gd name="T109" fmla="*/ 0 h 433"/>
                <a:gd name="T110" fmla="*/ 352 w 352"/>
                <a:gd name="T111" fmla="*/ 433 h 43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52" h="433">
                  <a:moveTo>
                    <a:pt x="0" y="257"/>
                  </a:moveTo>
                  <a:lnTo>
                    <a:pt x="70" y="238"/>
                  </a:lnTo>
                  <a:lnTo>
                    <a:pt x="68" y="206"/>
                  </a:lnTo>
                  <a:lnTo>
                    <a:pt x="68" y="202"/>
                  </a:lnTo>
                  <a:lnTo>
                    <a:pt x="74" y="195"/>
                  </a:lnTo>
                  <a:lnTo>
                    <a:pt x="76" y="189"/>
                  </a:lnTo>
                  <a:lnTo>
                    <a:pt x="79" y="181"/>
                  </a:lnTo>
                  <a:lnTo>
                    <a:pt x="83" y="176"/>
                  </a:lnTo>
                  <a:lnTo>
                    <a:pt x="91" y="168"/>
                  </a:lnTo>
                  <a:lnTo>
                    <a:pt x="96" y="159"/>
                  </a:lnTo>
                  <a:lnTo>
                    <a:pt x="104" y="151"/>
                  </a:lnTo>
                  <a:lnTo>
                    <a:pt x="112" y="142"/>
                  </a:lnTo>
                  <a:lnTo>
                    <a:pt x="123" y="132"/>
                  </a:lnTo>
                  <a:lnTo>
                    <a:pt x="132" y="121"/>
                  </a:lnTo>
                  <a:lnTo>
                    <a:pt x="146" y="111"/>
                  </a:lnTo>
                  <a:lnTo>
                    <a:pt x="155" y="102"/>
                  </a:lnTo>
                  <a:lnTo>
                    <a:pt x="170" y="92"/>
                  </a:lnTo>
                  <a:lnTo>
                    <a:pt x="183" y="83"/>
                  </a:lnTo>
                  <a:lnTo>
                    <a:pt x="197" y="73"/>
                  </a:lnTo>
                  <a:lnTo>
                    <a:pt x="212" y="64"/>
                  </a:lnTo>
                  <a:lnTo>
                    <a:pt x="227" y="56"/>
                  </a:lnTo>
                  <a:lnTo>
                    <a:pt x="240" y="47"/>
                  </a:lnTo>
                  <a:lnTo>
                    <a:pt x="257" y="41"/>
                  </a:lnTo>
                  <a:lnTo>
                    <a:pt x="272" y="34"/>
                  </a:lnTo>
                  <a:lnTo>
                    <a:pt x="286" y="28"/>
                  </a:lnTo>
                  <a:lnTo>
                    <a:pt x="299" y="21"/>
                  </a:lnTo>
                  <a:lnTo>
                    <a:pt x="312" y="15"/>
                  </a:lnTo>
                  <a:lnTo>
                    <a:pt x="322" y="9"/>
                  </a:lnTo>
                  <a:lnTo>
                    <a:pt x="333" y="7"/>
                  </a:lnTo>
                  <a:lnTo>
                    <a:pt x="341" y="3"/>
                  </a:lnTo>
                  <a:lnTo>
                    <a:pt x="346" y="2"/>
                  </a:lnTo>
                  <a:lnTo>
                    <a:pt x="350" y="0"/>
                  </a:lnTo>
                  <a:lnTo>
                    <a:pt x="352" y="0"/>
                  </a:lnTo>
                  <a:lnTo>
                    <a:pt x="115" y="433"/>
                  </a:lnTo>
                  <a:lnTo>
                    <a:pt x="0" y="257"/>
                  </a:lnTo>
                  <a:close/>
                </a:path>
              </a:pathLst>
            </a:custGeom>
            <a:solidFill>
              <a:srgbClr val="C2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09" name="Freeform 28"/>
            <p:cNvSpPr>
              <a:spLocks/>
            </p:cNvSpPr>
            <p:nvPr/>
          </p:nvSpPr>
          <p:spPr bwMode="auto">
            <a:xfrm>
              <a:off x="2354" y="2689"/>
              <a:ext cx="324" cy="405"/>
            </a:xfrm>
            <a:custGeom>
              <a:avLst/>
              <a:gdLst>
                <a:gd name="T0" fmla="*/ 0 w 324"/>
                <a:gd name="T1" fmla="*/ 381 h 405"/>
                <a:gd name="T2" fmla="*/ 110 w 324"/>
                <a:gd name="T3" fmla="*/ 326 h 405"/>
                <a:gd name="T4" fmla="*/ 93 w 324"/>
                <a:gd name="T5" fmla="*/ 303 h 405"/>
                <a:gd name="T6" fmla="*/ 93 w 324"/>
                <a:gd name="T7" fmla="*/ 301 h 405"/>
                <a:gd name="T8" fmla="*/ 95 w 324"/>
                <a:gd name="T9" fmla="*/ 297 h 405"/>
                <a:gd name="T10" fmla="*/ 95 w 324"/>
                <a:gd name="T11" fmla="*/ 292 h 405"/>
                <a:gd name="T12" fmla="*/ 98 w 324"/>
                <a:gd name="T13" fmla="*/ 286 h 405"/>
                <a:gd name="T14" fmla="*/ 102 w 324"/>
                <a:gd name="T15" fmla="*/ 277 h 405"/>
                <a:gd name="T16" fmla="*/ 108 w 324"/>
                <a:gd name="T17" fmla="*/ 267 h 405"/>
                <a:gd name="T18" fmla="*/ 112 w 324"/>
                <a:gd name="T19" fmla="*/ 256 h 405"/>
                <a:gd name="T20" fmla="*/ 119 w 324"/>
                <a:gd name="T21" fmla="*/ 244 h 405"/>
                <a:gd name="T22" fmla="*/ 125 w 324"/>
                <a:gd name="T23" fmla="*/ 229 h 405"/>
                <a:gd name="T24" fmla="*/ 132 w 324"/>
                <a:gd name="T25" fmla="*/ 216 h 405"/>
                <a:gd name="T26" fmla="*/ 142 w 324"/>
                <a:gd name="T27" fmla="*/ 201 h 405"/>
                <a:gd name="T28" fmla="*/ 151 w 324"/>
                <a:gd name="T29" fmla="*/ 188 h 405"/>
                <a:gd name="T30" fmla="*/ 159 w 324"/>
                <a:gd name="T31" fmla="*/ 173 h 405"/>
                <a:gd name="T32" fmla="*/ 170 w 324"/>
                <a:gd name="T33" fmla="*/ 157 h 405"/>
                <a:gd name="T34" fmla="*/ 180 w 324"/>
                <a:gd name="T35" fmla="*/ 142 h 405"/>
                <a:gd name="T36" fmla="*/ 193 w 324"/>
                <a:gd name="T37" fmla="*/ 129 h 405"/>
                <a:gd name="T38" fmla="*/ 202 w 324"/>
                <a:gd name="T39" fmla="*/ 116 h 405"/>
                <a:gd name="T40" fmla="*/ 214 w 324"/>
                <a:gd name="T41" fmla="*/ 101 h 405"/>
                <a:gd name="T42" fmla="*/ 225 w 324"/>
                <a:gd name="T43" fmla="*/ 87 h 405"/>
                <a:gd name="T44" fmla="*/ 236 w 324"/>
                <a:gd name="T45" fmla="*/ 76 h 405"/>
                <a:gd name="T46" fmla="*/ 246 w 324"/>
                <a:gd name="T47" fmla="*/ 65 h 405"/>
                <a:gd name="T48" fmla="*/ 257 w 324"/>
                <a:gd name="T49" fmla="*/ 53 h 405"/>
                <a:gd name="T50" fmla="*/ 269 w 324"/>
                <a:gd name="T51" fmla="*/ 44 h 405"/>
                <a:gd name="T52" fmla="*/ 280 w 324"/>
                <a:gd name="T53" fmla="*/ 36 h 405"/>
                <a:gd name="T54" fmla="*/ 288 w 324"/>
                <a:gd name="T55" fmla="*/ 27 h 405"/>
                <a:gd name="T56" fmla="*/ 297 w 324"/>
                <a:gd name="T57" fmla="*/ 19 h 405"/>
                <a:gd name="T58" fmla="*/ 303 w 324"/>
                <a:gd name="T59" fmla="*/ 12 h 405"/>
                <a:gd name="T60" fmla="*/ 310 w 324"/>
                <a:gd name="T61" fmla="*/ 10 h 405"/>
                <a:gd name="T62" fmla="*/ 320 w 324"/>
                <a:gd name="T63" fmla="*/ 2 h 405"/>
                <a:gd name="T64" fmla="*/ 324 w 324"/>
                <a:gd name="T65" fmla="*/ 0 h 405"/>
                <a:gd name="T66" fmla="*/ 218 w 324"/>
                <a:gd name="T67" fmla="*/ 405 h 405"/>
                <a:gd name="T68" fmla="*/ 0 w 324"/>
                <a:gd name="T69" fmla="*/ 381 h 405"/>
                <a:gd name="T70" fmla="*/ 0 w 324"/>
                <a:gd name="T71" fmla="*/ 381 h 40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24"/>
                <a:gd name="T109" fmla="*/ 0 h 405"/>
                <a:gd name="T110" fmla="*/ 324 w 324"/>
                <a:gd name="T111" fmla="*/ 405 h 40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24" h="405">
                  <a:moveTo>
                    <a:pt x="0" y="381"/>
                  </a:moveTo>
                  <a:lnTo>
                    <a:pt x="110" y="326"/>
                  </a:lnTo>
                  <a:lnTo>
                    <a:pt x="93" y="303"/>
                  </a:lnTo>
                  <a:lnTo>
                    <a:pt x="93" y="301"/>
                  </a:lnTo>
                  <a:lnTo>
                    <a:pt x="95" y="297"/>
                  </a:lnTo>
                  <a:lnTo>
                    <a:pt x="95" y="292"/>
                  </a:lnTo>
                  <a:lnTo>
                    <a:pt x="98" y="286"/>
                  </a:lnTo>
                  <a:lnTo>
                    <a:pt x="102" y="277"/>
                  </a:lnTo>
                  <a:lnTo>
                    <a:pt x="108" y="267"/>
                  </a:lnTo>
                  <a:lnTo>
                    <a:pt x="112" y="256"/>
                  </a:lnTo>
                  <a:lnTo>
                    <a:pt x="119" y="244"/>
                  </a:lnTo>
                  <a:lnTo>
                    <a:pt x="125" y="229"/>
                  </a:lnTo>
                  <a:lnTo>
                    <a:pt x="132" y="216"/>
                  </a:lnTo>
                  <a:lnTo>
                    <a:pt x="142" y="201"/>
                  </a:lnTo>
                  <a:lnTo>
                    <a:pt x="151" y="188"/>
                  </a:lnTo>
                  <a:lnTo>
                    <a:pt x="159" y="173"/>
                  </a:lnTo>
                  <a:lnTo>
                    <a:pt x="170" y="157"/>
                  </a:lnTo>
                  <a:lnTo>
                    <a:pt x="180" y="142"/>
                  </a:lnTo>
                  <a:lnTo>
                    <a:pt x="193" y="129"/>
                  </a:lnTo>
                  <a:lnTo>
                    <a:pt x="202" y="116"/>
                  </a:lnTo>
                  <a:lnTo>
                    <a:pt x="214" y="101"/>
                  </a:lnTo>
                  <a:lnTo>
                    <a:pt x="225" y="87"/>
                  </a:lnTo>
                  <a:lnTo>
                    <a:pt x="236" y="76"/>
                  </a:lnTo>
                  <a:lnTo>
                    <a:pt x="246" y="65"/>
                  </a:lnTo>
                  <a:lnTo>
                    <a:pt x="257" y="53"/>
                  </a:lnTo>
                  <a:lnTo>
                    <a:pt x="269" y="44"/>
                  </a:lnTo>
                  <a:lnTo>
                    <a:pt x="280" y="36"/>
                  </a:lnTo>
                  <a:lnTo>
                    <a:pt x="288" y="27"/>
                  </a:lnTo>
                  <a:lnTo>
                    <a:pt x="297" y="19"/>
                  </a:lnTo>
                  <a:lnTo>
                    <a:pt x="303" y="12"/>
                  </a:lnTo>
                  <a:lnTo>
                    <a:pt x="310" y="10"/>
                  </a:lnTo>
                  <a:lnTo>
                    <a:pt x="320" y="2"/>
                  </a:lnTo>
                  <a:lnTo>
                    <a:pt x="324" y="0"/>
                  </a:lnTo>
                  <a:lnTo>
                    <a:pt x="218" y="405"/>
                  </a:lnTo>
                  <a:lnTo>
                    <a:pt x="0" y="381"/>
                  </a:lnTo>
                  <a:close/>
                </a:path>
              </a:pathLst>
            </a:custGeom>
            <a:solidFill>
              <a:srgbClr val="C2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10" name="Freeform 29"/>
            <p:cNvSpPr>
              <a:spLocks/>
            </p:cNvSpPr>
            <p:nvPr/>
          </p:nvSpPr>
          <p:spPr bwMode="auto">
            <a:xfrm>
              <a:off x="1883" y="3070"/>
              <a:ext cx="356" cy="323"/>
            </a:xfrm>
            <a:custGeom>
              <a:avLst/>
              <a:gdLst>
                <a:gd name="T0" fmla="*/ 356 w 356"/>
                <a:gd name="T1" fmla="*/ 5 h 323"/>
                <a:gd name="T2" fmla="*/ 350 w 356"/>
                <a:gd name="T3" fmla="*/ 2 h 323"/>
                <a:gd name="T4" fmla="*/ 342 w 356"/>
                <a:gd name="T5" fmla="*/ 0 h 323"/>
                <a:gd name="T6" fmla="*/ 333 w 356"/>
                <a:gd name="T7" fmla="*/ 0 h 323"/>
                <a:gd name="T8" fmla="*/ 323 w 356"/>
                <a:gd name="T9" fmla="*/ 0 h 323"/>
                <a:gd name="T10" fmla="*/ 312 w 356"/>
                <a:gd name="T11" fmla="*/ 0 h 323"/>
                <a:gd name="T12" fmla="*/ 299 w 356"/>
                <a:gd name="T13" fmla="*/ 2 h 323"/>
                <a:gd name="T14" fmla="*/ 287 w 356"/>
                <a:gd name="T15" fmla="*/ 4 h 323"/>
                <a:gd name="T16" fmla="*/ 274 w 356"/>
                <a:gd name="T17" fmla="*/ 4 h 323"/>
                <a:gd name="T18" fmla="*/ 259 w 356"/>
                <a:gd name="T19" fmla="*/ 4 h 323"/>
                <a:gd name="T20" fmla="*/ 248 w 356"/>
                <a:gd name="T21" fmla="*/ 5 h 323"/>
                <a:gd name="T22" fmla="*/ 236 w 356"/>
                <a:gd name="T23" fmla="*/ 5 h 323"/>
                <a:gd name="T24" fmla="*/ 227 w 356"/>
                <a:gd name="T25" fmla="*/ 9 h 323"/>
                <a:gd name="T26" fmla="*/ 219 w 356"/>
                <a:gd name="T27" fmla="*/ 9 h 323"/>
                <a:gd name="T28" fmla="*/ 212 w 356"/>
                <a:gd name="T29" fmla="*/ 11 h 323"/>
                <a:gd name="T30" fmla="*/ 208 w 356"/>
                <a:gd name="T31" fmla="*/ 11 h 323"/>
                <a:gd name="T32" fmla="*/ 208 w 356"/>
                <a:gd name="T33" fmla="*/ 13 h 323"/>
                <a:gd name="T34" fmla="*/ 193 w 356"/>
                <a:gd name="T35" fmla="*/ 106 h 323"/>
                <a:gd name="T36" fmla="*/ 0 w 356"/>
                <a:gd name="T37" fmla="*/ 316 h 323"/>
                <a:gd name="T38" fmla="*/ 236 w 356"/>
                <a:gd name="T39" fmla="*/ 323 h 323"/>
                <a:gd name="T40" fmla="*/ 356 w 356"/>
                <a:gd name="T41" fmla="*/ 5 h 323"/>
                <a:gd name="T42" fmla="*/ 356 w 356"/>
                <a:gd name="T43" fmla="*/ 5 h 32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56"/>
                <a:gd name="T67" fmla="*/ 0 h 323"/>
                <a:gd name="T68" fmla="*/ 356 w 356"/>
                <a:gd name="T69" fmla="*/ 323 h 32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56" h="323">
                  <a:moveTo>
                    <a:pt x="356" y="5"/>
                  </a:moveTo>
                  <a:lnTo>
                    <a:pt x="350" y="2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23" y="0"/>
                  </a:lnTo>
                  <a:lnTo>
                    <a:pt x="312" y="0"/>
                  </a:lnTo>
                  <a:lnTo>
                    <a:pt x="299" y="2"/>
                  </a:lnTo>
                  <a:lnTo>
                    <a:pt x="287" y="4"/>
                  </a:lnTo>
                  <a:lnTo>
                    <a:pt x="274" y="4"/>
                  </a:lnTo>
                  <a:lnTo>
                    <a:pt x="259" y="4"/>
                  </a:lnTo>
                  <a:lnTo>
                    <a:pt x="248" y="5"/>
                  </a:lnTo>
                  <a:lnTo>
                    <a:pt x="236" y="5"/>
                  </a:lnTo>
                  <a:lnTo>
                    <a:pt x="227" y="9"/>
                  </a:lnTo>
                  <a:lnTo>
                    <a:pt x="219" y="9"/>
                  </a:lnTo>
                  <a:lnTo>
                    <a:pt x="212" y="11"/>
                  </a:lnTo>
                  <a:lnTo>
                    <a:pt x="208" y="11"/>
                  </a:lnTo>
                  <a:lnTo>
                    <a:pt x="208" y="13"/>
                  </a:lnTo>
                  <a:lnTo>
                    <a:pt x="193" y="106"/>
                  </a:lnTo>
                  <a:lnTo>
                    <a:pt x="0" y="316"/>
                  </a:lnTo>
                  <a:lnTo>
                    <a:pt x="236" y="323"/>
                  </a:lnTo>
                  <a:lnTo>
                    <a:pt x="356" y="5"/>
                  </a:lnTo>
                  <a:close/>
                </a:path>
              </a:pathLst>
            </a:custGeom>
            <a:solidFill>
              <a:srgbClr val="C2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11" name="Freeform 30"/>
            <p:cNvSpPr>
              <a:spLocks/>
            </p:cNvSpPr>
            <p:nvPr/>
          </p:nvSpPr>
          <p:spPr bwMode="auto">
            <a:xfrm>
              <a:off x="3516" y="1772"/>
              <a:ext cx="382" cy="564"/>
            </a:xfrm>
            <a:custGeom>
              <a:avLst/>
              <a:gdLst>
                <a:gd name="T0" fmla="*/ 0 w 382"/>
                <a:gd name="T1" fmla="*/ 399 h 564"/>
                <a:gd name="T2" fmla="*/ 98 w 382"/>
                <a:gd name="T3" fmla="*/ 340 h 564"/>
                <a:gd name="T4" fmla="*/ 77 w 382"/>
                <a:gd name="T5" fmla="*/ 303 h 564"/>
                <a:gd name="T6" fmla="*/ 77 w 382"/>
                <a:gd name="T7" fmla="*/ 301 h 564"/>
                <a:gd name="T8" fmla="*/ 77 w 382"/>
                <a:gd name="T9" fmla="*/ 297 h 564"/>
                <a:gd name="T10" fmla="*/ 79 w 382"/>
                <a:gd name="T11" fmla="*/ 289 h 564"/>
                <a:gd name="T12" fmla="*/ 85 w 382"/>
                <a:gd name="T13" fmla="*/ 280 h 564"/>
                <a:gd name="T14" fmla="*/ 87 w 382"/>
                <a:gd name="T15" fmla="*/ 272 h 564"/>
                <a:gd name="T16" fmla="*/ 91 w 382"/>
                <a:gd name="T17" fmla="*/ 265 h 564"/>
                <a:gd name="T18" fmla="*/ 98 w 382"/>
                <a:gd name="T19" fmla="*/ 257 h 564"/>
                <a:gd name="T20" fmla="*/ 104 w 382"/>
                <a:gd name="T21" fmla="*/ 248 h 564"/>
                <a:gd name="T22" fmla="*/ 111 w 382"/>
                <a:gd name="T23" fmla="*/ 238 h 564"/>
                <a:gd name="T24" fmla="*/ 123 w 382"/>
                <a:gd name="T25" fmla="*/ 227 h 564"/>
                <a:gd name="T26" fmla="*/ 136 w 382"/>
                <a:gd name="T27" fmla="*/ 214 h 564"/>
                <a:gd name="T28" fmla="*/ 149 w 382"/>
                <a:gd name="T29" fmla="*/ 200 h 564"/>
                <a:gd name="T30" fmla="*/ 162 w 382"/>
                <a:gd name="T31" fmla="*/ 185 h 564"/>
                <a:gd name="T32" fmla="*/ 180 w 382"/>
                <a:gd name="T33" fmla="*/ 168 h 564"/>
                <a:gd name="T34" fmla="*/ 198 w 382"/>
                <a:gd name="T35" fmla="*/ 153 h 564"/>
                <a:gd name="T36" fmla="*/ 217 w 382"/>
                <a:gd name="T37" fmla="*/ 138 h 564"/>
                <a:gd name="T38" fmla="*/ 234 w 382"/>
                <a:gd name="T39" fmla="*/ 121 h 564"/>
                <a:gd name="T40" fmla="*/ 255 w 382"/>
                <a:gd name="T41" fmla="*/ 104 h 564"/>
                <a:gd name="T42" fmla="*/ 274 w 382"/>
                <a:gd name="T43" fmla="*/ 87 h 564"/>
                <a:gd name="T44" fmla="*/ 293 w 382"/>
                <a:gd name="T45" fmla="*/ 74 h 564"/>
                <a:gd name="T46" fmla="*/ 310 w 382"/>
                <a:gd name="T47" fmla="*/ 57 h 564"/>
                <a:gd name="T48" fmla="*/ 327 w 382"/>
                <a:gd name="T49" fmla="*/ 43 h 564"/>
                <a:gd name="T50" fmla="*/ 342 w 382"/>
                <a:gd name="T51" fmla="*/ 30 h 564"/>
                <a:gd name="T52" fmla="*/ 355 w 382"/>
                <a:gd name="T53" fmla="*/ 21 h 564"/>
                <a:gd name="T54" fmla="*/ 365 w 382"/>
                <a:gd name="T55" fmla="*/ 11 h 564"/>
                <a:gd name="T56" fmla="*/ 374 w 382"/>
                <a:gd name="T57" fmla="*/ 6 h 564"/>
                <a:gd name="T58" fmla="*/ 380 w 382"/>
                <a:gd name="T59" fmla="*/ 0 h 564"/>
                <a:gd name="T60" fmla="*/ 382 w 382"/>
                <a:gd name="T61" fmla="*/ 0 h 564"/>
                <a:gd name="T62" fmla="*/ 238 w 382"/>
                <a:gd name="T63" fmla="*/ 564 h 564"/>
                <a:gd name="T64" fmla="*/ 0 w 382"/>
                <a:gd name="T65" fmla="*/ 399 h 564"/>
                <a:gd name="T66" fmla="*/ 0 w 382"/>
                <a:gd name="T67" fmla="*/ 399 h 56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82"/>
                <a:gd name="T103" fmla="*/ 0 h 564"/>
                <a:gd name="T104" fmla="*/ 382 w 382"/>
                <a:gd name="T105" fmla="*/ 564 h 56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82" h="564">
                  <a:moveTo>
                    <a:pt x="0" y="399"/>
                  </a:moveTo>
                  <a:lnTo>
                    <a:pt x="98" y="340"/>
                  </a:lnTo>
                  <a:lnTo>
                    <a:pt x="77" y="303"/>
                  </a:lnTo>
                  <a:lnTo>
                    <a:pt x="77" y="301"/>
                  </a:lnTo>
                  <a:lnTo>
                    <a:pt x="77" y="297"/>
                  </a:lnTo>
                  <a:lnTo>
                    <a:pt x="79" y="289"/>
                  </a:lnTo>
                  <a:lnTo>
                    <a:pt x="85" y="280"/>
                  </a:lnTo>
                  <a:lnTo>
                    <a:pt x="87" y="272"/>
                  </a:lnTo>
                  <a:lnTo>
                    <a:pt x="91" y="265"/>
                  </a:lnTo>
                  <a:lnTo>
                    <a:pt x="98" y="257"/>
                  </a:lnTo>
                  <a:lnTo>
                    <a:pt x="104" y="248"/>
                  </a:lnTo>
                  <a:lnTo>
                    <a:pt x="111" y="238"/>
                  </a:lnTo>
                  <a:lnTo>
                    <a:pt x="123" y="227"/>
                  </a:lnTo>
                  <a:lnTo>
                    <a:pt x="136" y="214"/>
                  </a:lnTo>
                  <a:lnTo>
                    <a:pt x="149" y="200"/>
                  </a:lnTo>
                  <a:lnTo>
                    <a:pt x="162" y="185"/>
                  </a:lnTo>
                  <a:lnTo>
                    <a:pt x="180" y="168"/>
                  </a:lnTo>
                  <a:lnTo>
                    <a:pt x="198" y="153"/>
                  </a:lnTo>
                  <a:lnTo>
                    <a:pt x="217" y="138"/>
                  </a:lnTo>
                  <a:lnTo>
                    <a:pt x="234" y="121"/>
                  </a:lnTo>
                  <a:lnTo>
                    <a:pt x="255" y="104"/>
                  </a:lnTo>
                  <a:lnTo>
                    <a:pt x="274" y="87"/>
                  </a:lnTo>
                  <a:lnTo>
                    <a:pt x="293" y="74"/>
                  </a:lnTo>
                  <a:lnTo>
                    <a:pt x="310" y="57"/>
                  </a:lnTo>
                  <a:lnTo>
                    <a:pt x="327" y="43"/>
                  </a:lnTo>
                  <a:lnTo>
                    <a:pt x="342" y="30"/>
                  </a:lnTo>
                  <a:lnTo>
                    <a:pt x="355" y="21"/>
                  </a:lnTo>
                  <a:lnTo>
                    <a:pt x="365" y="11"/>
                  </a:lnTo>
                  <a:lnTo>
                    <a:pt x="374" y="6"/>
                  </a:lnTo>
                  <a:lnTo>
                    <a:pt x="380" y="0"/>
                  </a:lnTo>
                  <a:lnTo>
                    <a:pt x="382" y="0"/>
                  </a:lnTo>
                  <a:lnTo>
                    <a:pt x="238" y="564"/>
                  </a:lnTo>
                  <a:lnTo>
                    <a:pt x="0" y="399"/>
                  </a:lnTo>
                  <a:close/>
                </a:path>
              </a:pathLst>
            </a:custGeom>
            <a:solidFill>
              <a:srgbClr val="C2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12" name="Freeform 31"/>
            <p:cNvSpPr>
              <a:spLocks/>
            </p:cNvSpPr>
            <p:nvPr/>
          </p:nvSpPr>
          <p:spPr bwMode="auto">
            <a:xfrm>
              <a:off x="1641" y="3266"/>
              <a:ext cx="240" cy="146"/>
            </a:xfrm>
            <a:custGeom>
              <a:avLst/>
              <a:gdLst>
                <a:gd name="T0" fmla="*/ 81 w 240"/>
                <a:gd name="T1" fmla="*/ 0 h 146"/>
                <a:gd name="T2" fmla="*/ 77 w 240"/>
                <a:gd name="T3" fmla="*/ 0 h 146"/>
                <a:gd name="T4" fmla="*/ 73 w 240"/>
                <a:gd name="T5" fmla="*/ 2 h 146"/>
                <a:gd name="T6" fmla="*/ 64 w 240"/>
                <a:gd name="T7" fmla="*/ 6 h 146"/>
                <a:gd name="T8" fmla="*/ 55 w 240"/>
                <a:gd name="T9" fmla="*/ 12 h 146"/>
                <a:gd name="T10" fmla="*/ 45 w 240"/>
                <a:gd name="T11" fmla="*/ 19 h 146"/>
                <a:gd name="T12" fmla="*/ 36 w 240"/>
                <a:gd name="T13" fmla="*/ 27 h 146"/>
                <a:gd name="T14" fmla="*/ 28 w 240"/>
                <a:gd name="T15" fmla="*/ 35 h 146"/>
                <a:gd name="T16" fmla="*/ 26 w 240"/>
                <a:gd name="T17" fmla="*/ 36 h 146"/>
                <a:gd name="T18" fmla="*/ 58 w 240"/>
                <a:gd name="T19" fmla="*/ 61 h 146"/>
                <a:gd name="T20" fmla="*/ 15 w 240"/>
                <a:gd name="T21" fmla="*/ 46 h 146"/>
                <a:gd name="T22" fmla="*/ 0 w 240"/>
                <a:gd name="T23" fmla="*/ 61 h 146"/>
                <a:gd name="T24" fmla="*/ 55 w 240"/>
                <a:gd name="T25" fmla="*/ 93 h 146"/>
                <a:gd name="T26" fmla="*/ 75 w 240"/>
                <a:gd name="T27" fmla="*/ 89 h 146"/>
                <a:gd name="T28" fmla="*/ 77 w 240"/>
                <a:gd name="T29" fmla="*/ 89 h 146"/>
                <a:gd name="T30" fmla="*/ 83 w 240"/>
                <a:gd name="T31" fmla="*/ 95 h 146"/>
                <a:gd name="T32" fmla="*/ 89 w 240"/>
                <a:gd name="T33" fmla="*/ 105 h 146"/>
                <a:gd name="T34" fmla="*/ 98 w 240"/>
                <a:gd name="T35" fmla="*/ 116 h 146"/>
                <a:gd name="T36" fmla="*/ 106 w 240"/>
                <a:gd name="T37" fmla="*/ 125 h 146"/>
                <a:gd name="T38" fmla="*/ 115 w 240"/>
                <a:gd name="T39" fmla="*/ 133 h 146"/>
                <a:gd name="T40" fmla="*/ 121 w 240"/>
                <a:gd name="T41" fmla="*/ 139 h 146"/>
                <a:gd name="T42" fmla="*/ 123 w 240"/>
                <a:gd name="T43" fmla="*/ 140 h 146"/>
                <a:gd name="T44" fmla="*/ 174 w 240"/>
                <a:gd name="T45" fmla="*/ 146 h 146"/>
                <a:gd name="T46" fmla="*/ 240 w 240"/>
                <a:gd name="T47" fmla="*/ 146 h 146"/>
                <a:gd name="T48" fmla="*/ 240 w 240"/>
                <a:gd name="T49" fmla="*/ 144 h 146"/>
                <a:gd name="T50" fmla="*/ 240 w 240"/>
                <a:gd name="T51" fmla="*/ 137 h 146"/>
                <a:gd name="T52" fmla="*/ 238 w 240"/>
                <a:gd name="T53" fmla="*/ 129 h 146"/>
                <a:gd name="T54" fmla="*/ 232 w 240"/>
                <a:gd name="T55" fmla="*/ 122 h 146"/>
                <a:gd name="T56" fmla="*/ 225 w 240"/>
                <a:gd name="T57" fmla="*/ 118 h 146"/>
                <a:gd name="T58" fmla="*/ 217 w 240"/>
                <a:gd name="T59" fmla="*/ 114 h 146"/>
                <a:gd name="T60" fmla="*/ 210 w 240"/>
                <a:gd name="T61" fmla="*/ 110 h 146"/>
                <a:gd name="T62" fmla="*/ 200 w 240"/>
                <a:gd name="T63" fmla="*/ 106 h 146"/>
                <a:gd name="T64" fmla="*/ 191 w 240"/>
                <a:gd name="T65" fmla="*/ 103 h 146"/>
                <a:gd name="T66" fmla="*/ 181 w 240"/>
                <a:gd name="T67" fmla="*/ 97 h 146"/>
                <a:gd name="T68" fmla="*/ 174 w 240"/>
                <a:gd name="T69" fmla="*/ 89 h 146"/>
                <a:gd name="T70" fmla="*/ 166 w 240"/>
                <a:gd name="T71" fmla="*/ 84 h 146"/>
                <a:gd name="T72" fmla="*/ 159 w 240"/>
                <a:gd name="T73" fmla="*/ 74 h 146"/>
                <a:gd name="T74" fmla="*/ 153 w 240"/>
                <a:gd name="T75" fmla="*/ 65 h 146"/>
                <a:gd name="T76" fmla="*/ 149 w 240"/>
                <a:gd name="T77" fmla="*/ 55 h 146"/>
                <a:gd name="T78" fmla="*/ 147 w 240"/>
                <a:gd name="T79" fmla="*/ 48 h 146"/>
                <a:gd name="T80" fmla="*/ 145 w 240"/>
                <a:gd name="T81" fmla="*/ 40 h 146"/>
                <a:gd name="T82" fmla="*/ 145 w 240"/>
                <a:gd name="T83" fmla="*/ 35 h 146"/>
                <a:gd name="T84" fmla="*/ 145 w 240"/>
                <a:gd name="T85" fmla="*/ 29 h 146"/>
                <a:gd name="T86" fmla="*/ 81 w 240"/>
                <a:gd name="T87" fmla="*/ 0 h 146"/>
                <a:gd name="T88" fmla="*/ 81 w 240"/>
                <a:gd name="T89" fmla="*/ 0 h 14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40"/>
                <a:gd name="T136" fmla="*/ 0 h 146"/>
                <a:gd name="T137" fmla="*/ 240 w 240"/>
                <a:gd name="T138" fmla="*/ 146 h 14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40" h="146">
                  <a:moveTo>
                    <a:pt x="81" y="0"/>
                  </a:moveTo>
                  <a:lnTo>
                    <a:pt x="77" y="0"/>
                  </a:lnTo>
                  <a:lnTo>
                    <a:pt x="73" y="2"/>
                  </a:lnTo>
                  <a:lnTo>
                    <a:pt x="64" y="6"/>
                  </a:lnTo>
                  <a:lnTo>
                    <a:pt x="55" y="12"/>
                  </a:lnTo>
                  <a:lnTo>
                    <a:pt x="45" y="19"/>
                  </a:lnTo>
                  <a:lnTo>
                    <a:pt x="36" y="27"/>
                  </a:lnTo>
                  <a:lnTo>
                    <a:pt x="28" y="35"/>
                  </a:lnTo>
                  <a:lnTo>
                    <a:pt x="26" y="36"/>
                  </a:lnTo>
                  <a:lnTo>
                    <a:pt x="58" y="61"/>
                  </a:lnTo>
                  <a:lnTo>
                    <a:pt x="15" y="46"/>
                  </a:lnTo>
                  <a:lnTo>
                    <a:pt x="0" y="61"/>
                  </a:lnTo>
                  <a:lnTo>
                    <a:pt x="55" y="93"/>
                  </a:lnTo>
                  <a:lnTo>
                    <a:pt x="75" y="89"/>
                  </a:lnTo>
                  <a:lnTo>
                    <a:pt x="77" y="89"/>
                  </a:lnTo>
                  <a:lnTo>
                    <a:pt x="83" y="95"/>
                  </a:lnTo>
                  <a:lnTo>
                    <a:pt x="89" y="105"/>
                  </a:lnTo>
                  <a:lnTo>
                    <a:pt x="98" y="116"/>
                  </a:lnTo>
                  <a:lnTo>
                    <a:pt x="106" y="125"/>
                  </a:lnTo>
                  <a:lnTo>
                    <a:pt x="115" y="133"/>
                  </a:lnTo>
                  <a:lnTo>
                    <a:pt x="121" y="139"/>
                  </a:lnTo>
                  <a:lnTo>
                    <a:pt x="123" y="140"/>
                  </a:lnTo>
                  <a:lnTo>
                    <a:pt x="174" y="146"/>
                  </a:lnTo>
                  <a:lnTo>
                    <a:pt x="240" y="146"/>
                  </a:lnTo>
                  <a:lnTo>
                    <a:pt x="240" y="144"/>
                  </a:lnTo>
                  <a:lnTo>
                    <a:pt x="240" y="137"/>
                  </a:lnTo>
                  <a:lnTo>
                    <a:pt x="238" y="129"/>
                  </a:lnTo>
                  <a:lnTo>
                    <a:pt x="232" y="122"/>
                  </a:lnTo>
                  <a:lnTo>
                    <a:pt x="225" y="118"/>
                  </a:lnTo>
                  <a:lnTo>
                    <a:pt x="217" y="114"/>
                  </a:lnTo>
                  <a:lnTo>
                    <a:pt x="210" y="110"/>
                  </a:lnTo>
                  <a:lnTo>
                    <a:pt x="200" y="106"/>
                  </a:lnTo>
                  <a:lnTo>
                    <a:pt x="191" y="103"/>
                  </a:lnTo>
                  <a:lnTo>
                    <a:pt x="181" y="97"/>
                  </a:lnTo>
                  <a:lnTo>
                    <a:pt x="174" y="89"/>
                  </a:lnTo>
                  <a:lnTo>
                    <a:pt x="166" y="84"/>
                  </a:lnTo>
                  <a:lnTo>
                    <a:pt x="159" y="74"/>
                  </a:lnTo>
                  <a:lnTo>
                    <a:pt x="153" y="65"/>
                  </a:lnTo>
                  <a:lnTo>
                    <a:pt x="149" y="55"/>
                  </a:lnTo>
                  <a:lnTo>
                    <a:pt x="147" y="48"/>
                  </a:lnTo>
                  <a:lnTo>
                    <a:pt x="145" y="40"/>
                  </a:lnTo>
                  <a:lnTo>
                    <a:pt x="145" y="35"/>
                  </a:lnTo>
                  <a:lnTo>
                    <a:pt x="145" y="29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913E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13" name="Freeform 32"/>
            <p:cNvSpPr>
              <a:spLocks/>
            </p:cNvSpPr>
            <p:nvPr/>
          </p:nvSpPr>
          <p:spPr bwMode="auto">
            <a:xfrm>
              <a:off x="1663" y="2513"/>
              <a:ext cx="846" cy="816"/>
            </a:xfrm>
            <a:custGeom>
              <a:avLst/>
              <a:gdLst>
                <a:gd name="T0" fmla="*/ 379 w 846"/>
                <a:gd name="T1" fmla="*/ 50 h 816"/>
                <a:gd name="T2" fmla="*/ 426 w 846"/>
                <a:gd name="T3" fmla="*/ 59 h 816"/>
                <a:gd name="T4" fmla="*/ 489 w 846"/>
                <a:gd name="T5" fmla="*/ 63 h 816"/>
                <a:gd name="T6" fmla="*/ 545 w 846"/>
                <a:gd name="T7" fmla="*/ 50 h 816"/>
                <a:gd name="T8" fmla="*/ 594 w 846"/>
                <a:gd name="T9" fmla="*/ 33 h 816"/>
                <a:gd name="T10" fmla="*/ 623 w 846"/>
                <a:gd name="T11" fmla="*/ 25 h 816"/>
                <a:gd name="T12" fmla="*/ 668 w 846"/>
                <a:gd name="T13" fmla="*/ 57 h 816"/>
                <a:gd name="T14" fmla="*/ 723 w 846"/>
                <a:gd name="T15" fmla="*/ 105 h 816"/>
                <a:gd name="T16" fmla="*/ 778 w 846"/>
                <a:gd name="T17" fmla="*/ 159 h 816"/>
                <a:gd name="T18" fmla="*/ 816 w 846"/>
                <a:gd name="T19" fmla="*/ 212 h 816"/>
                <a:gd name="T20" fmla="*/ 840 w 846"/>
                <a:gd name="T21" fmla="*/ 250 h 816"/>
                <a:gd name="T22" fmla="*/ 840 w 846"/>
                <a:gd name="T23" fmla="*/ 267 h 816"/>
                <a:gd name="T24" fmla="*/ 823 w 846"/>
                <a:gd name="T25" fmla="*/ 313 h 816"/>
                <a:gd name="T26" fmla="*/ 799 w 846"/>
                <a:gd name="T27" fmla="*/ 373 h 816"/>
                <a:gd name="T28" fmla="*/ 778 w 846"/>
                <a:gd name="T29" fmla="*/ 432 h 816"/>
                <a:gd name="T30" fmla="*/ 765 w 846"/>
                <a:gd name="T31" fmla="*/ 470 h 816"/>
                <a:gd name="T32" fmla="*/ 761 w 846"/>
                <a:gd name="T33" fmla="*/ 498 h 816"/>
                <a:gd name="T34" fmla="*/ 731 w 846"/>
                <a:gd name="T35" fmla="*/ 502 h 816"/>
                <a:gd name="T36" fmla="*/ 689 w 846"/>
                <a:gd name="T37" fmla="*/ 509 h 816"/>
                <a:gd name="T38" fmla="*/ 646 w 846"/>
                <a:gd name="T39" fmla="*/ 513 h 816"/>
                <a:gd name="T40" fmla="*/ 604 w 846"/>
                <a:gd name="T41" fmla="*/ 509 h 816"/>
                <a:gd name="T42" fmla="*/ 591 w 846"/>
                <a:gd name="T43" fmla="*/ 500 h 816"/>
                <a:gd name="T44" fmla="*/ 604 w 846"/>
                <a:gd name="T45" fmla="*/ 468 h 816"/>
                <a:gd name="T46" fmla="*/ 621 w 846"/>
                <a:gd name="T47" fmla="*/ 432 h 816"/>
                <a:gd name="T48" fmla="*/ 634 w 846"/>
                <a:gd name="T49" fmla="*/ 385 h 816"/>
                <a:gd name="T50" fmla="*/ 649 w 846"/>
                <a:gd name="T51" fmla="*/ 345 h 816"/>
                <a:gd name="T52" fmla="*/ 496 w 846"/>
                <a:gd name="T53" fmla="*/ 286 h 816"/>
                <a:gd name="T54" fmla="*/ 479 w 846"/>
                <a:gd name="T55" fmla="*/ 311 h 816"/>
                <a:gd name="T56" fmla="*/ 451 w 846"/>
                <a:gd name="T57" fmla="*/ 358 h 816"/>
                <a:gd name="T58" fmla="*/ 415 w 846"/>
                <a:gd name="T59" fmla="*/ 422 h 816"/>
                <a:gd name="T60" fmla="*/ 369 w 846"/>
                <a:gd name="T61" fmla="*/ 496 h 816"/>
                <a:gd name="T62" fmla="*/ 322 w 846"/>
                <a:gd name="T63" fmla="*/ 574 h 816"/>
                <a:gd name="T64" fmla="*/ 275 w 846"/>
                <a:gd name="T65" fmla="*/ 657 h 816"/>
                <a:gd name="T66" fmla="*/ 226 w 846"/>
                <a:gd name="T67" fmla="*/ 729 h 816"/>
                <a:gd name="T68" fmla="*/ 190 w 846"/>
                <a:gd name="T69" fmla="*/ 784 h 816"/>
                <a:gd name="T70" fmla="*/ 169 w 846"/>
                <a:gd name="T71" fmla="*/ 812 h 816"/>
                <a:gd name="T72" fmla="*/ 131 w 846"/>
                <a:gd name="T73" fmla="*/ 816 h 816"/>
                <a:gd name="T74" fmla="*/ 93 w 846"/>
                <a:gd name="T75" fmla="*/ 810 h 816"/>
                <a:gd name="T76" fmla="*/ 51 w 846"/>
                <a:gd name="T77" fmla="*/ 797 h 816"/>
                <a:gd name="T78" fmla="*/ 14 w 846"/>
                <a:gd name="T79" fmla="*/ 786 h 816"/>
                <a:gd name="T80" fmla="*/ 40 w 846"/>
                <a:gd name="T81" fmla="*/ 708 h 816"/>
                <a:gd name="T82" fmla="*/ 68 w 846"/>
                <a:gd name="T83" fmla="*/ 663 h 816"/>
                <a:gd name="T84" fmla="*/ 104 w 846"/>
                <a:gd name="T85" fmla="*/ 595 h 816"/>
                <a:gd name="T86" fmla="*/ 146 w 846"/>
                <a:gd name="T87" fmla="*/ 515 h 816"/>
                <a:gd name="T88" fmla="*/ 186 w 846"/>
                <a:gd name="T89" fmla="*/ 430 h 816"/>
                <a:gd name="T90" fmla="*/ 220 w 846"/>
                <a:gd name="T91" fmla="*/ 347 h 816"/>
                <a:gd name="T92" fmla="*/ 243 w 846"/>
                <a:gd name="T93" fmla="*/ 271 h 816"/>
                <a:gd name="T94" fmla="*/ 252 w 846"/>
                <a:gd name="T95" fmla="*/ 205 h 816"/>
                <a:gd name="T96" fmla="*/ 258 w 846"/>
                <a:gd name="T97" fmla="*/ 152 h 816"/>
                <a:gd name="T98" fmla="*/ 267 w 846"/>
                <a:gd name="T99" fmla="*/ 108 h 816"/>
                <a:gd name="T100" fmla="*/ 288 w 846"/>
                <a:gd name="T101" fmla="*/ 63 h 816"/>
                <a:gd name="T102" fmla="*/ 314 w 846"/>
                <a:gd name="T103" fmla="*/ 21 h 816"/>
                <a:gd name="T104" fmla="*/ 356 w 846"/>
                <a:gd name="T105" fmla="*/ 44 h 81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46"/>
                <a:gd name="T160" fmla="*/ 0 h 816"/>
                <a:gd name="T161" fmla="*/ 846 w 846"/>
                <a:gd name="T162" fmla="*/ 816 h 81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46" h="816">
                  <a:moveTo>
                    <a:pt x="356" y="44"/>
                  </a:moveTo>
                  <a:lnTo>
                    <a:pt x="358" y="44"/>
                  </a:lnTo>
                  <a:lnTo>
                    <a:pt x="367" y="48"/>
                  </a:lnTo>
                  <a:lnTo>
                    <a:pt x="371" y="48"/>
                  </a:lnTo>
                  <a:lnTo>
                    <a:pt x="379" y="50"/>
                  </a:lnTo>
                  <a:lnTo>
                    <a:pt x="386" y="52"/>
                  </a:lnTo>
                  <a:lnTo>
                    <a:pt x="396" y="53"/>
                  </a:lnTo>
                  <a:lnTo>
                    <a:pt x="405" y="55"/>
                  </a:lnTo>
                  <a:lnTo>
                    <a:pt x="415" y="57"/>
                  </a:lnTo>
                  <a:lnTo>
                    <a:pt x="426" y="59"/>
                  </a:lnTo>
                  <a:lnTo>
                    <a:pt x="439" y="61"/>
                  </a:lnTo>
                  <a:lnTo>
                    <a:pt x="449" y="61"/>
                  </a:lnTo>
                  <a:lnTo>
                    <a:pt x="462" y="63"/>
                  </a:lnTo>
                  <a:lnTo>
                    <a:pt x="475" y="63"/>
                  </a:lnTo>
                  <a:lnTo>
                    <a:pt x="489" y="63"/>
                  </a:lnTo>
                  <a:lnTo>
                    <a:pt x="500" y="61"/>
                  </a:lnTo>
                  <a:lnTo>
                    <a:pt x="511" y="59"/>
                  </a:lnTo>
                  <a:lnTo>
                    <a:pt x="523" y="57"/>
                  </a:lnTo>
                  <a:lnTo>
                    <a:pt x="534" y="53"/>
                  </a:lnTo>
                  <a:lnTo>
                    <a:pt x="545" y="50"/>
                  </a:lnTo>
                  <a:lnTo>
                    <a:pt x="557" y="48"/>
                  </a:lnTo>
                  <a:lnTo>
                    <a:pt x="566" y="44"/>
                  </a:lnTo>
                  <a:lnTo>
                    <a:pt x="577" y="40"/>
                  </a:lnTo>
                  <a:lnTo>
                    <a:pt x="587" y="36"/>
                  </a:lnTo>
                  <a:lnTo>
                    <a:pt x="594" y="33"/>
                  </a:lnTo>
                  <a:lnTo>
                    <a:pt x="600" y="31"/>
                  </a:lnTo>
                  <a:lnTo>
                    <a:pt x="608" y="29"/>
                  </a:lnTo>
                  <a:lnTo>
                    <a:pt x="617" y="23"/>
                  </a:lnTo>
                  <a:lnTo>
                    <a:pt x="621" y="23"/>
                  </a:lnTo>
                  <a:lnTo>
                    <a:pt x="623" y="25"/>
                  </a:lnTo>
                  <a:lnTo>
                    <a:pt x="634" y="33"/>
                  </a:lnTo>
                  <a:lnTo>
                    <a:pt x="640" y="36"/>
                  </a:lnTo>
                  <a:lnTo>
                    <a:pt x="647" y="44"/>
                  </a:lnTo>
                  <a:lnTo>
                    <a:pt x="657" y="50"/>
                  </a:lnTo>
                  <a:lnTo>
                    <a:pt x="668" y="57"/>
                  </a:lnTo>
                  <a:lnTo>
                    <a:pt x="678" y="65"/>
                  </a:lnTo>
                  <a:lnTo>
                    <a:pt x="689" y="74"/>
                  </a:lnTo>
                  <a:lnTo>
                    <a:pt x="700" y="84"/>
                  </a:lnTo>
                  <a:lnTo>
                    <a:pt x="714" y="95"/>
                  </a:lnTo>
                  <a:lnTo>
                    <a:pt x="723" y="105"/>
                  </a:lnTo>
                  <a:lnTo>
                    <a:pt x="736" y="116"/>
                  </a:lnTo>
                  <a:lnTo>
                    <a:pt x="748" y="127"/>
                  </a:lnTo>
                  <a:lnTo>
                    <a:pt x="761" y="139"/>
                  </a:lnTo>
                  <a:lnTo>
                    <a:pt x="769" y="148"/>
                  </a:lnTo>
                  <a:lnTo>
                    <a:pt x="778" y="159"/>
                  </a:lnTo>
                  <a:lnTo>
                    <a:pt x="787" y="171"/>
                  </a:lnTo>
                  <a:lnTo>
                    <a:pt x="795" y="182"/>
                  </a:lnTo>
                  <a:lnTo>
                    <a:pt x="803" y="192"/>
                  </a:lnTo>
                  <a:lnTo>
                    <a:pt x="810" y="203"/>
                  </a:lnTo>
                  <a:lnTo>
                    <a:pt x="816" y="212"/>
                  </a:lnTo>
                  <a:lnTo>
                    <a:pt x="823" y="222"/>
                  </a:lnTo>
                  <a:lnTo>
                    <a:pt x="825" y="229"/>
                  </a:lnTo>
                  <a:lnTo>
                    <a:pt x="831" y="237"/>
                  </a:lnTo>
                  <a:lnTo>
                    <a:pt x="835" y="243"/>
                  </a:lnTo>
                  <a:lnTo>
                    <a:pt x="840" y="250"/>
                  </a:lnTo>
                  <a:lnTo>
                    <a:pt x="842" y="258"/>
                  </a:lnTo>
                  <a:lnTo>
                    <a:pt x="846" y="260"/>
                  </a:lnTo>
                  <a:lnTo>
                    <a:pt x="844" y="260"/>
                  </a:lnTo>
                  <a:lnTo>
                    <a:pt x="842" y="263"/>
                  </a:lnTo>
                  <a:lnTo>
                    <a:pt x="840" y="267"/>
                  </a:lnTo>
                  <a:lnTo>
                    <a:pt x="839" y="275"/>
                  </a:lnTo>
                  <a:lnTo>
                    <a:pt x="833" y="280"/>
                  </a:lnTo>
                  <a:lnTo>
                    <a:pt x="829" y="292"/>
                  </a:lnTo>
                  <a:lnTo>
                    <a:pt x="825" y="301"/>
                  </a:lnTo>
                  <a:lnTo>
                    <a:pt x="823" y="313"/>
                  </a:lnTo>
                  <a:lnTo>
                    <a:pt x="816" y="324"/>
                  </a:lnTo>
                  <a:lnTo>
                    <a:pt x="812" y="335"/>
                  </a:lnTo>
                  <a:lnTo>
                    <a:pt x="806" y="349"/>
                  </a:lnTo>
                  <a:lnTo>
                    <a:pt x="803" y="362"/>
                  </a:lnTo>
                  <a:lnTo>
                    <a:pt x="799" y="373"/>
                  </a:lnTo>
                  <a:lnTo>
                    <a:pt x="793" y="386"/>
                  </a:lnTo>
                  <a:lnTo>
                    <a:pt x="789" y="398"/>
                  </a:lnTo>
                  <a:lnTo>
                    <a:pt x="786" y="413"/>
                  </a:lnTo>
                  <a:lnTo>
                    <a:pt x="782" y="422"/>
                  </a:lnTo>
                  <a:lnTo>
                    <a:pt x="778" y="432"/>
                  </a:lnTo>
                  <a:lnTo>
                    <a:pt x="774" y="439"/>
                  </a:lnTo>
                  <a:lnTo>
                    <a:pt x="772" y="449"/>
                  </a:lnTo>
                  <a:lnTo>
                    <a:pt x="769" y="456"/>
                  </a:lnTo>
                  <a:lnTo>
                    <a:pt x="767" y="464"/>
                  </a:lnTo>
                  <a:lnTo>
                    <a:pt x="765" y="470"/>
                  </a:lnTo>
                  <a:lnTo>
                    <a:pt x="765" y="477"/>
                  </a:lnTo>
                  <a:lnTo>
                    <a:pt x="761" y="485"/>
                  </a:lnTo>
                  <a:lnTo>
                    <a:pt x="761" y="492"/>
                  </a:lnTo>
                  <a:lnTo>
                    <a:pt x="761" y="496"/>
                  </a:lnTo>
                  <a:lnTo>
                    <a:pt x="761" y="498"/>
                  </a:lnTo>
                  <a:lnTo>
                    <a:pt x="757" y="498"/>
                  </a:lnTo>
                  <a:lnTo>
                    <a:pt x="750" y="500"/>
                  </a:lnTo>
                  <a:lnTo>
                    <a:pt x="744" y="500"/>
                  </a:lnTo>
                  <a:lnTo>
                    <a:pt x="736" y="502"/>
                  </a:lnTo>
                  <a:lnTo>
                    <a:pt x="731" y="502"/>
                  </a:lnTo>
                  <a:lnTo>
                    <a:pt x="723" y="506"/>
                  </a:lnTo>
                  <a:lnTo>
                    <a:pt x="714" y="506"/>
                  </a:lnTo>
                  <a:lnTo>
                    <a:pt x="706" y="508"/>
                  </a:lnTo>
                  <a:lnTo>
                    <a:pt x="697" y="508"/>
                  </a:lnTo>
                  <a:lnTo>
                    <a:pt x="689" y="509"/>
                  </a:lnTo>
                  <a:lnTo>
                    <a:pt x="680" y="511"/>
                  </a:lnTo>
                  <a:lnTo>
                    <a:pt x="672" y="511"/>
                  </a:lnTo>
                  <a:lnTo>
                    <a:pt x="663" y="513"/>
                  </a:lnTo>
                  <a:lnTo>
                    <a:pt x="655" y="515"/>
                  </a:lnTo>
                  <a:lnTo>
                    <a:pt x="646" y="513"/>
                  </a:lnTo>
                  <a:lnTo>
                    <a:pt x="638" y="513"/>
                  </a:lnTo>
                  <a:lnTo>
                    <a:pt x="630" y="511"/>
                  </a:lnTo>
                  <a:lnTo>
                    <a:pt x="625" y="511"/>
                  </a:lnTo>
                  <a:lnTo>
                    <a:pt x="613" y="511"/>
                  </a:lnTo>
                  <a:lnTo>
                    <a:pt x="604" y="509"/>
                  </a:lnTo>
                  <a:lnTo>
                    <a:pt x="596" y="508"/>
                  </a:lnTo>
                  <a:lnTo>
                    <a:pt x="593" y="506"/>
                  </a:lnTo>
                  <a:lnTo>
                    <a:pt x="589" y="506"/>
                  </a:lnTo>
                  <a:lnTo>
                    <a:pt x="589" y="504"/>
                  </a:lnTo>
                  <a:lnTo>
                    <a:pt x="591" y="500"/>
                  </a:lnTo>
                  <a:lnTo>
                    <a:pt x="593" y="492"/>
                  </a:lnTo>
                  <a:lnTo>
                    <a:pt x="596" y="485"/>
                  </a:lnTo>
                  <a:lnTo>
                    <a:pt x="598" y="479"/>
                  </a:lnTo>
                  <a:lnTo>
                    <a:pt x="600" y="473"/>
                  </a:lnTo>
                  <a:lnTo>
                    <a:pt x="604" y="468"/>
                  </a:lnTo>
                  <a:lnTo>
                    <a:pt x="608" y="460"/>
                  </a:lnTo>
                  <a:lnTo>
                    <a:pt x="610" y="453"/>
                  </a:lnTo>
                  <a:lnTo>
                    <a:pt x="613" y="447"/>
                  </a:lnTo>
                  <a:lnTo>
                    <a:pt x="617" y="439"/>
                  </a:lnTo>
                  <a:lnTo>
                    <a:pt x="621" y="432"/>
                  </a:lnTo>
                  <a:lnTo>
                    <a:pt x="623" y="422"/>
                  </a:lnTo>
                  <a:lnTo>
                    <a:pt x="627" y="413"/>
                  </a:lnTo>
                  <a:lnTo>
                    <a:pt x="629" y="403"/>
                  </a:lnTo>
                  <a:lnTo>
                    <a:pt x="632" y="394"/>
                  </a:lnTo>
                  <a:lnTo>
                    <a:pt x="634" y="385"/>
                  </a:lnTo>
                  <a:lnTo>
                    <a:pt x="638" y="377"/>
                  </a:lnTo>
                  <a:lnTo>
                    <a:pt x="642" y="368"/>
                  </a:lnTo>
                  <a:lnTo>
                    <a:pt x="646" y="360"/>
                  </a:lnTo>
                  <a:lnTo>
                    <a:pt x="647" y="352"/>
                  </a:lnTo>
                  <a:lnTo>
                    <a:pt x="649" y="345"/>
                  </a:lnTo>
                  <a:lnTo>
                    <a:pt x="651" y="337"/>
                  </a:lnTo>
                  <a:lnTo>
                    <a:pt x="655" y="333"/>
                  </a:lnTo>
                  <a:lnTo>
                    <a:pt x="657" y="326"/>
                  </a:lnTo>
                  <a:lnTo>
                    <a:pt x="659" y="324"/>
                  </a:lnTo>
                  <a:lnTo>
                    <a:pt x="496" y="286"/>
                  </a:lnTo>
                  <a:lnTo>
                    <a:pt x="494" y="288"/>
                  </a:lnTo>
                  <a:lnTo>
                    <a:pt x="490" y="296"/>
                  </a:lnTo>
                  <a:lnTo>
                    <a:pt x="487" y="299"/>
                  </a:lnTo>
                  <a:lnTo>
                    <a:pt x="483" y="305"/>
                  </a:lnTo>
                  <a:lnTo>
                    <a:pt x="479" y="311"/>
                  </a:lnTo>
                  <a:lnTo>
                    <a:pt x="475" y="318"/>
                  </a:lnTo>
                  <a:lnTo>
                    <a:pt x="470" y="326"/>
                  </a:lnTo>
                  <a:lnTo>
                    <a:pt x="462" y="335"/>
                  </a:lnTo>
                  <a:lnTo>
                    <a:pt x="456" y="347"/>
                  </a:lnTo>
                  <a:lnTo>
                    <a:pt x="451" y="358"/>
                  </a:lnTo>
                  <a:lnTo>
                    <a:pt x="443" y="369"/>
                  </a:lnTo>
                  <a:lnTo>
                    <a:pt x="436" y="381"/>
                  </a:lnTo>
                  <a:lnTo>
                    <a:pt x="428" y="394"/>
                  </a:lnTo>
                  <a:lnTo>
                    <a:pt x="422" y="409"/>
                  </a:lnTo>
                  <a:lnTo>
                    <a:pt x="415" y="422"/>
                  </a:lnTo>
                  <a:lnTo>
                    <a:pt x="405" y="436"/>
                  </a:lnTo>
                  <a:lnTo>
                    <a:pt x="398" y="451"/>
                  </a:lnTo>
                  <a:lnTo>
                    <a:pt x="388" y="466"/>
                  </a:lnTo>
                  <a:lnTo>
                    <a:pt x="379" y="481"/>
                  </a:lnTo>
                  <a:lnTo>
                    <a:pt x="369" y="496"/>
                  </a:lnTo>
                  <a:lnTo>
                    <a:pt x="360" y="511"/>
                  </a:lnTo>
                  <a:lnTo>
                    <a:pt x="352" y="528"/>
                  </a:lnTo>
                  <a:lnTo>
                    <a:pt x="343" y="543"/>
                  </a:lnTo>
                  <a:lnTo>
                    <a:pt x="331" y="561"/>
                  </a:lnTo>
                  <a:lnTo>
                    <a:pt x="322" y="574"/>
                  </a:lnTo>
                  <a:lnTo>
                    <a:pt x="313" y="591"/>
                  </a:lnTo>
                  <a:lnTo>
                    <a:pt x="303" y="608"/>
                  </a:lnTo>
                  <a:lnTo>
                    <a:pt x="294" y="623"/>
                  </a:lnTo>
                  <a:lnTo>
                    <a:pt x="284" y="640"/>
                  </a:lnTo>
                  <a:lnTo>
                    <a:pt x="275" y="657"/>
                  </a:lnTo>
                  <a:lnTo>
                    <a:pt x="263" y="670"/>
                  </a:lnTo>
                  <a:lnTo>
                    <a:pt x="254" y="687"/>
                  </a:lnTo>
                  <a:lnTo>
                    <a:pt x="244" y="701"/>
                  </a:lnTo>
                  <a:lnTo>
                    <a:pt x="237" y="716"/>
                  </a:lnTo>
                  <a:lnTo>
                    <a:pt x="226" y="729"/>
                  </a:lnTo>
                  <a:lnTo>
                    <a:pt x="218" y="742"/>
                  </a:lnTo>
                  <a:lnTo>
                    <a:pt x="208" y="753"/>
                  </a:lnTo>
                  <a:lnTo>
                    <a:pt x="203" y="767"/>
                  </a:lnTo>
                  <a:lnTo>
                    <a:pt x="195" y="774"/>
                  </a:lnTo>
                  <a:lnTo>
                    <a:pt x="190" y="784"/>
                  </a:lnTo>
                  <a:lnTo>
                    <a:pt x="182" y="791"/>
                  </a:lnTo>
                  <a:lnTo>
                    <a:pt x="178" y="799"/>
                  </a:lnTo>
                  <a:lnTo>
                    <a:pt x="171" y="808"/>
                  </a:lnTo>
                  <a:lnTo>
                    <a:pt x="171" y="812"/>
                  </a:lnTo>
                  <a:lnTo>
                    <a:pt x="169" y="812"/>
                  </a:lnTo>
                  <a:lnTo>
                    <a:pt x="165" y="814"/>
                  </a:lnTo>
                  <a:lnTo>
                    <a:pt x="159" y="814"/>
                  </a:lnTo>
                  <a:lnTo>
                    <a:pt x="152" y="816"/>
                  </a:lnTo>
                  <a:lnTo>
                    <a:pt x="140" y="816"/>
                  </a:lnTo>
                  <a:lnTo>
                    <a:pt x="131" y="816"/>
                  </a:lnTo>
                  <a:lnTo>
                    <a:pt x="123" y="814"/>
                  </a:lnTo>
                  <a:lnTo>
                    <a:pt x="116" y="814"/>
                  </a:lnTo>
                  <a:lnTo>
                    <a:pt x="110" y="814"/>
                  </a:lnTo>
                  <a:lnTo>
                    <a:pt x="103" y="812"/>
                  </a:lnTo>
                  <a:lnTo>
                    <a:pt x="93" y="810"/>
                  </a:lnTo>
                  <a:lnTo>
                    <a:pt x="85" y="808"/>
                  </a:lnTo>
                  <a:lnTo>
                    <a:pt x="76" y="805"/>
                  </a:lnTo>
                  <a:lnTo>
                    <a:pt x="68" y="803"/>
                  </a:lnTo>
                  <a:lnTo>
                    <a:pt x="59" y="801"/>
                  </a:lnTo>
                  <a:lnTo>
                    <a:pt x="51" y="797"/>
                  </a:lnTo>
                  <a:lnTo>
                    <a:pt x="42" y="795"/>
                  </a:lnTo>
                  <a:lnTo>
                    <a:pt x="34" y="793"/>
                  </a:lnTo>
                  <a:lnTo>
                    <a:pt x="27" y="789"/>
                  </a:lnTo>
                  <a:lnTo>
                    <a:pt x="21" y="788"/>
                  </a:lnTo>
                  <a:lnTo>
                    <a:pt x="14" y="786"/>
                  </a:lnTo>
                  <a:lnTo>
                    <a:pt x="10" y="784"/>
                  </a:lnTo>
                  <a:lnTo>
                    <a:pt x="4" y="782"/>
                  </a:lnTo>
                  <a:lnTo>
                    <a:pt x="0" y="782"/>
                  </a:lnTo>
                  <a:lnTo>
                    <a:pt x="38" y="712"/>
                  </a:lnTo>
                  <a:lnTo>
                    <a:pt x="40" y="708"/>
                  </a:lnTo>
                  <a:lnTo>
                    <a:pt x="46" y="699"/>
                  </a:lnTo>
                  <a:lnTo>
                    <a:pt x="50" y="691"/>
                  </a:lnTo>
                  <a:lnTo>
                    <a:pt x="55" y="683"/>
                  </a:lnTo>
                  <a:lnTo>
                    <a:pt x="61" y="674"/>
                  </a:lnTo>
                  <a:lnTo>
                    <a:pt x="68" y="663"/>
                  </a:lnTo>
                  <a:lnTo>
                    <a:pt x="74" y="649"/>
                  </a:lnTo>
                  <a:lnTo>
                    <a:pt x="82" y="638"/>
                  </a:lnTo>
                  <a:lnTo>
                    <a:pt x="89" y="625"/>
                  </a:lnTo>
                  <a:lnTo>
                    <a:pt x="97" y="612"/>
                  </a:lnTo>
                  <a:lnTo>
                    <a:pt x="104" y="595"/>
                  </a:lnTo>
                  <a:lnTo>
                    <a:pt x="114" y="581"/>
                  </a:lnTo>
                  <a:lnTo>
                    <a:pt x="120" y="564"/>
                  </a:lnTo>
                  <a:lnTo>
                    <a:pt x="131" y="549"/>
                  </a:lnTo>
                  <a:lnTo>
                    <a:pt x="137" y="532"/>
                  </a:lnTo>
                  <a:lnTo>
                    <a:pt x="146" y="515"/>
                  </a:lnTo>
                  <a:lnTo>
                    <a:pt x="154" y="498"/>
                  </a:lnTo>
                  <a:lnTo>
                    <a:pt x="163" y="481"/>
                  </a:lnTo>
                  <a:lnTo>
                    <a:pt x="171" y="464"/>
                  </a:lnTo>
                  <a:lnTo>
                    <a:pt x="178" y="447"/>
                  </a:lnTo>
                  <a:lnTo>
                    <a:pt x="186" y="430"/>
                  </a:lnTo>
                  <a:lnTo>
                    <a:pt x="195" y="415"/>
                  </a:lnTo>
                  <a:lnTo>
                    <a:pt x="201" y="396"/>
                  </a:lnTo>
                  <a:lnTo>
                    <a:pt x="208" y="381"/>
                  </a:lnTo>
                  <a:lnTo>
                    <a:pt x="214" y="364"/>
                  </a:lnTo>
                  <a:lnTo>
                    <a:pt x="220" y="347"/>
                  </a:lnTo>
                  <a:lnTo>
                    <a:pt x="226" y="332"/>
                  </a:lnTo>
                  <a:lnTo>
                    <a:pt x="231" y="316"/>
                  </a:lnTo>
                  <a:lnTo>
                    <a:pt x="237" y="301"/>
                  </a:lnTo>
                  <a:lnTo>
                    <a:pt x="241" y="286"/>
                  </a:lnTo>
                  <a:lnTo>
                    <a:pt x="243" y="271"/>
                  </a:lnTo>
                  <a:lnTo>
                    <a:pt x="244" y="258"/>
                  </a:lnTo>
                  <a:lnTo>
                    <a:pt x="246" y="243"/>
                  </a:lnTo>
                  <a:lnTo>
                    <a:pt x="250" y="231"/>
                  </a:lnTo>
                  <a:lnTo>
                    <a:pt x="250" y="218"/>
                  </a:lnTo>
                  <a:lnTo>
                    <a:pt x="252" y="205"/>
                  </a:lnTo>
                  <a:lnTo>
                    <a:pt x="254" y="195"/>
                  </a:lnTo>
                  <a:lnTo>
                    <a:pt x="254" y="184"/>
                  </a:lnTo>
                  <a:lnTo>
                    <a:pt x="254" y="173"/>
                  </a:lnTo>
                  <a:lnTo>
                    <a:pt x="256" y="161"/>
                  </a:lnTo>
                  <a:lnTo>
                    <a:pt x="258" y="152"/>
                  </a:lnTo>
                  <a:lnTo>
                    <a:pt x="260" y="144"/>
                  </a:lnTo>
                  <a:lnTo>
                    <a:pt x="261" y="133"/>
                  </a:lnTo>
                  <a:lnTo>
                    <a:pt x="263" y="123"/>
                  </a:lnTo>
                  <a:lnTo>
                    <a:pt x="263" y="116"/>
                  </a:lnTo>
                  <a:lnTo>
                    <a:pt x="267" y="108"/>
                  </a:lnTo>
                  <a:lnTo>
                    <a:pt x="271" y="99"/>
                  </a:lnTo>
                  <a:lnTo>
                    <a:pt x="275" y="89"/>
                  </a:lnTo>
                  <a:lnTo>
                    <a:pt x="277" y="82"/>
                  </a:lnTo>
                  <a:lnTo>
                    <a:pt x="284" y="72"/>
                  </a:lnTo>
                  <a:lnTo>
                    <a:pt x="288" y="63"/>
                  </a:lnTo>
                  <a:lnTo>
                    <a:pt x="294" y="53"/>
                  </a:lnTo>
                  <a:lnTo>
                    <a:pt x="299" y="44"/>
                  </a:lnTo>
                  <a:lnTo>
                    <a:pt x="305" y="36"/>
                  </a:lnTo>
                  <a:lnTo>
                    <a:pt x="309" y="29"/>
                  </a:lnTo>
                  <a:lnTo>
                    <a:pt x="314" y="21"/>
                  </a:lnTo>
                  <a:lnTo>
                    <a:pt x="318" y="16"/>
                  </a:lnTo>
                  <a:lnTo>
                    <a:pt x="322" y="10"/>
                  </a:lnTo>
                  <a:lnTo>
                    <a:pt x="330" y="2"/>
                  </a:lnTo>
                  <a:lnTo>
                    <a:pt x="331" y="0"/>
                  </a:lnTo>
                  <a:lnTo>
                    <a:pt x="356" y="44"/>
                  </a:lnTo>
                  <a:close/>
                </a:path>
              </a:pathLst>
            </a:custGeom>
            <a:solidFill>
              <a:srgbClr val="B3B3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14" name="Freeform 33"/>
            <p:cNvSpPr>
              <a:spLocks/>
            </p:cNvSpPr>
            <p:nvPr/>
          </p:nvSpPr>
          <p:spPr bwMode="auto">
            <a:xfrm>
              <a:off x="2719" y="1893"/>
              <a:ext cx="265" cy="216"/>
            </a:xfrm>
            <a:custGeom>
              <a:avLst/>
              <a:gdLst>
                <a:gd name="T0" fmla="*/ 0 w 265"/>
                <a:gd name="T1" fmla="*/ 161 h 216"/>
                <a:gd name="T2" fmla="*/ 68 w 265"/>
                <a:gd name="T3" fmla="*/ 102 h 216"/>
                <a:gd name="T4" fmla="*/ 68 w 265"/>
                <a:gd name="T5" fmla="*/ 100 h 216"/>
                <a:gd name="T6" fmla="*/ 68 w 265"/>
                <a:gd name="T7" fmla="*/ 98 h 216"/>
                <a:gd name="T8" fmla="*/ 68 w 265"/>
                <a:gd name="T9" fmla="*/ 93 h 216"/>
                <a:gd name="T10" fmla="*/ 68 w 265"/>
                <a:gd name="T11" fmla="*/ 85 h 216"/>
                <a:gd name="T12" fmla="*/ 68 w 265"/>
                <a:gd name="T13" fmla="*/ 77 h 216"/>
                <a:gd name="T14" fmla="*/ 72 w 265"/>
                <a:gd name="T15" fmla="*/ 68 h 216"/>
                <a:gd name="T16" fmla="*/ 76 w 265"/>
                <a:gd name="T17" fmla="*/ 60 h 216"/>
                <a:gd name="T18" fmla="*/ 80 w 265"/>
                <a:gd name="T19" fmla="*/ 53 h 216"/>
                <a:gd name="T20" fmla="*/ 85 w 265"/>
                <a:gd name="T21" fmla="*/ 45 h 216"/>
                <a:gd name="T22" fmla="*/ 91 w 265"/>
                <a:gd name="T23" fmla="*/ 40 h 216"/>
                <a:gd name="T24" fmla="*/ 97 w 265"/>
                <a:gd name="T25" fmla="*/ 36 h 216"/>
                <a:gd name="T26" fmla="*/ 102 w 265"/>
                <a:gd name="T27" fmla="*/ 34 h 216"/>
                <a:gd name="T28" fmla="*/ 116 w 265"/>
                <a:gd name="T29" fmla="*/ 30 h 216"/>
                <a:gd name="T30" fmla="*/ 127 w 265"/>
                <a:gd name="T31" fmla="*/ 28 h 216"/>
                <a:gd name="T32" fmla="*/ 138 w 265"/>
                <a:gd name="T33" fmla="*/ 21 h 216"/>
                <a:gd name="T34" fmla="*/ 148 w 265"/>
                <a:gd name="T35" fmla="*/ 13 h 216"/>
                <a:gd name="T36" fmla="*/ 155 w 265"/>
                <a:gd name="T37" fmla="*/ 7 h 216"/>
                <a:gd name="T38" fmla="*/ 157 w 265"/>
                <a:gd name="T39" fmla="*/ 6 h 216"/>
                <a:gd name="T40" fmla="*/ 170 w 265"/>
                <a:gd name="T41" fmla="*/ 11 h 216"/>
                <a:gd name="T42" fmla="*/ 163 w 265"/>
                <a:gd name="T43" fmla="*/ 25 h 216"/>
                <a:gd name="T44" fmla="*/ 235 w 265"/>
                <a:gd name="T45" fmla="*/ 0 h 216"/>
                <a:gd name="T46" fmla="*/ 246 w 265"/>
                <a:gd name="T47" fmla="*/ 11 h 216"/>
                <a:gd name="T48" fmla="*/ 265 w 265"/>
                <a:gd name="T49" fmla="*/ 11 h 216"/>
                <a:gd name="T50" fmla="*/ 265 w 265"/>
                <a:gd name="T51" fmla="*/ 47 h 216"/>
                <a:gd name="T52" fmla="*/ 205 w 265"/>
                <a:gd name="T53" fmla="*/ 93 h 216"/>
                <a:gd name="T54" fmla="*/ 140 w 265"/>
                <a:gd name="T55" fmla="*/ 121 h 216"/>
                <a:gd name="T56" fmla="*/ 136 w 265"/>
                <a:gd name="T57" fmla="*/ 117 h 216"/>
                <a:gd name="T58" fmla="*/ 129 w 265"/>
                <a:gd name="T59" fmla="*/ 115 h 216"/>
                <a:gd name="T60" fmla="*/ 117 w 265"/>
                <a:gd name="T61" fmla="*/ 113 h 216"/>
                <a:gd name="T62" fmla="*/ 106 w 265"/>
                <a:gd name="T63" fmla="*/ 115 h 216"/>
                <a:gd name="T64" fmla="*/ 102 w 265"/>
                <a:gd name="T65" fmla="*/ 117 h 216"/>
                <a:gd name="T66" fmla="*/ 99 w 265"/>
                <a:gd name="T67" fmla="*/ 121 h 216"/>
                <a:gd name="T68" fmla="*/ 93 w 265"/>
                <a:gd name="T69" fmla="*/ 125 h 216"/>
                <a:gd name="T70" fmla="*/ 85 w 265"/>
                <a:gd name="T71" fmla="*/ 132 h 216"/>
                <a:gd name="T72" fmla="*/ 80 w 265"/>
                <a:gd name="T73" fmla="*/ 140 h 216"/>
                <a:gd name="T74" fmla="*/ 72 w 265"/>
                <a:gd name="T75" fmla="*/ 147 h 216"/>
                <a:gd name="T76" fmla="*/ 64 w 265"/>
                <a:gd name="T77" fmla="*/ 157 h 216"/>
                <a:gd name="T78" fmla="*/ 59 w 265"/>
                <a:gd name="T79" fmla="*/ 166 h 216"/>
                <a:gd name="T80" fmla="*/ 49 w 265"/>
                <a:gd name="T81" fmla="*/ 176 h 216"/>
                <a:gd name="T82" fmla="*/ 42 w 265"/>
                <a:gd name="T83" fmla="*/ 183 h 216"/>
                <a:gd name="T84" fmla="*/ 34 w 265"/>
                <a:gd name="T85" fmla="*/ 191 h 216"/>
                <a:gd name="T86" fmla="*/ 30 w 265"/>
                <a:gd name="T87" fmla="*/ 199 h 216"/>
                <a:gd name="T88" fmla="*/ 25 w 265"/>
                <a:gd name="T89" fmla="*/ 206 h 216"/>
                <a:gd name="T90" fmla="*/ 23 w 265"/>
                <a:gd name="T91" fmla="*/ 210 h 216"/>
                <a:gd name="T92" fmla="*/ 21 w 265"/>
                <a:gd name="T93" fmla="*/ 214 h 216"/>
                <a:gd name="T94" fmla="*/ 21 w 265"/>
                <a:gd name="T95" fmla="*/ 216 h 216"/>
                <a:gd name="T96" fmla="*/ 0 w 265"/>
                <a:gd name="T97" fmla="*/ 161 h 216"/>
                <a:gd name="T98" fmla="*/ 0 w 265"/>
                <a:gd name="T99" fmla="*/ 161 h 21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65"/>
                <a:gd name="T151" fmla="*/ 0 h 216"/>
                <a:gd name="T152" fmla="*/ 265 w 265"/>
                <a:gd name="T153" fmla="*/ 216 h 21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65" h="216">
                  <a:moveTo>
                    <a:pt x="0" y="161"/>
                  </a:moveTo>
                  <a:lnTo>
                    <a:pt x="68" y="102"/>
                  </a:lnTo>
                  <a:lnTo>
                    <a:pt x="68" y="100"/>
                  </a:lnTo>
                  <a:lnTo>
                    <a:pt x="68" y="98"/>
                  </a:lnTo>
                  <a:lnTo>
                    <a:pt x="68" y="93"/>
                  </a:lnTo>
                  <a:lnTo>
                    <a:pt x="68" y="85"/>
                  </a:lnTo>
                  <a:lnTo>
                    <a:pt x="68" y="77"/>
                  </a:lnTo>
                  <a:lnTo>
                    <a:pt x="72" y="68"/>
                  </a:lnTo>
                  <a:lnTo>
                    <a:pt x="76" y="60"/>
                  </a:lnTo>
                  <a:lnTo>
                    <a:pt x="80" y="53"/>
                  </a:lnTo>
                  <a:lnTo>
                    <a:pt x="85" y="45"/>
                  </a:lnTo>
                  <a:lnTo>
                    <a:pt x="91" y="40"/>
                  </a:lnTo>
                  <a:lnTo>
                    <a:pt x="97" y="36"/>
                  </a:lnTo>
                  <a:lnTo>
                    <a:pt x="102" y="34"/>
                  </a:lnTo>
                  <a:lnTo>
                    <a:pt x="116" y="30"/>
                  </a:lnTo>
                  <a:lnTo>
                    <a:pt x="127" y="28"/>
                  </a:lnTo>
                  <a:lnTo>
                    <a:pt x="138" y="21"/>
                  </a:lnTo>
                  <a:lnTo>
                    <a:pt x="148" y="13"/>
                  </a:lnTo>
                  <a:lnTo>
                    <a:pt x="155" y="7"/>
                  </a:lnTo>
                  <a:lnTo>
                    <a:pt x="157" y="6"/>
                  </a:lnTo>
                  <a:lnTo>
                    <a:pt x="170" y="11"/>
                  </a:lnTo>
                  <a:lnTo>
                    <a:pt x="163" y="25"/>
                  </a:lnTo>
                  <a:lnTo>
                    <a:pt x="235" y="0"/>
                  </a:lnTo>
                  <a:lnTo>
                    <a:pt x="246" y="11"/>
                  </a:lnTo>
                  <a:lnTo>
                    <a:pt x="265" y="11"/>
                  </a:lnTo>
                  <a:lnTo>
                    <a:pt x="265" y="47"/>
                  </a:lnTo>
                  <a:lnTo>
                    <a:pt x="205" y="93"/>
                  </a:lnTo>
                  <a:lnTo>
                    <a:pt x="140" y="121"/>
                  </a:lnTo>
                  <a:lnTo>
                    <a:pt x="136" y="117"/>
                  </a:lnTo>
                  <a:lnTo>
                    <a:pt x="129" y="115"/>
                  </a:lnTo>
                  <a:lnTo>
                    <a:pt x="117" y="113"/>
                  </a:lnTo>
                  <a:lnTo>
                    <a:pt x="106" y="115"/>
                  </a:lnTo>
                  <a:lnTo>
                    <a:pt x="102" y="117"/>
                  </a:lnTo>
                  <a:lnTo>
                    <a:pt x="99" y="121"/>
                  </a:lnTo>
                  <a:lnTo>
                    <a:pt x="93" y="125"/>
                  </a:lnTo>
                  <a:lnTo>
                    <a:pt x="85" y="132"/>
                  </a:lnTo>
                  <a:lnTo>
                    <a:pt x="80" y="140"/>
                  </a:lnTo>
                  <a:lnTo>
                    <a:pt x="72" y="147"/>
                  </a:lnTo>
                  <a:lnTo>
                    <a:pt x="64" y="157"/>
                  </a:lnTo>
                  <a:lnTo>
                    <a:pt x="59" y="166"/>
                  </a:lnTo>
                  <a:lnTo>
                    <a:pt x="49" y="176"/>
                  </a:lnTo>
                  <a:lnTo>
                    <a:pt x="42" y="183"/>
                  </a:lnTo>
                  <a:lnTo>
                    <a:pt x="34" y="191"/>
                  </a:lnTo>
                  <a:lnTo>
                    <a:pt x="30" y="199"/>
                  </a:lnTo>
                  <a:lnTo>
                    <a:pt x="25" y="206"/>
                  </a:lnTo>
                  <a:lnTo>
                    <a:pt x="23" y="210"/>
                  </a:lnTo>
                  <a:lnTo>
                    <a:pt x="21" y="214"/>
                  </a:lnTo>
                  <a:lnTo>
                    <a:pt x="21" y="216"/>
                  </a:lnTo>
                  <a:lnTo>
                    <a:pt x="0" y="161"/>
                  </a:lnTo>
                  <a:close/>
                </a:path>
              </a:pathLst>
            </a:custGeom>
            <a:solidFill>
              <a:srgbClr val="F2CC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15" name="Freeform 34"/>
            <p:cNvSpPr>
              <a:spLocks/>
            </p:cNvSpPr>
            <p:nvPr/>
          </p:nvSpPr>
          <p:spPr bwMode="auto">
            <a:xfrm>
              <a:off x="4345" y="892"/>
              <a:ext cx="353" cy="441"/>
            </a:xfrm>
            <a:custGeom>
              <a:avLst/>
              <a:gdLst>
                <a:gd name="T0" fmla="*/ 92 w 353"/>
                <a:gd name="T1" fmla="*/ 0 h 441"/>
                <a:gd name="T2" fmla="*/ 90 w 353"/>
                <a:gd name="T3" fmla="*/ 0 h 441"/>
                <a:gd name="T4" fmla="*/ 90 w 353"/>
                <a:gd name="T5" fmla="*/ 8 h 441"/>
                <a:gd name="T6" fmla="*/ 88 w 353"/>
                <a:gd name="T7" fmla="*/ 17 h 441"/>
                <a:gd name="T8" fmla="*/ 88 w 353"/>
                <a:gd name="T9" fmla="*/ 28 h 441"/>
                <a:gd name="T10" fmla="*/ 87 w 353"/>
                <a:gd name="T11" fmla="*/ 34 h 441"/>
                <a:gd name="T12" fmla="*/ 85 w 353"/>
                <a:gd name="T13" fmla="*/ 42 h 441"/>
                <a:gd name="T14" fmla="*/ 85 w 353"/>
                <a:gd name="T15" fmla="*/ 49 h 441"/>
                <a:gd name="T16" fmla="*/ 85 w 353"/>
                <a:gd name="T17" fmla="*/ 57 h 441"/>
                <a:gd name="T18" fmla="*/ 81 w 353"/>
                <a:gd name="T19" fmla="*/ 63 h 441"/>
                <a:gd name="T20" fmla="*/ 81 w 353"/>
                <a:gd name="T21" fmla="*/ 70 h 441"/>
                <a:gd name="T22" fmla="*/ 79 w 353"/>
                <a:gd name="T23" fmla="*/ 78 h 441"/>
                <a:gd name="T24" fmla="*/ 77 w 353"/>
                <a:gd name="T25" fmla="*/ 85 h 441"/>
                <a:gd name="T26" fmla="*/ 73 w 353"/>
                <a:gd name="T27" fmla="*/ 89 h 441"/>
                <a:gd name="T28" fmla="*/ 70 w 353"/>
                <a:gd name="T29" fmla="*/ 97 h 441"/>
                <a:gd name="T30" fmla="*/ 64 w 353"/>
                <a:gd name="T31" fmla="*/ 104 h 441"/>
                <a:gd name="T32" fmla="*/ 58 w 353"/>
                <a:gd name="T33" fmla="*/ 114 h 441"/>
                <a:gd name="T34" fmla="*/ 51 w 353"/>
                <a:gd name="T35" fmla="*/ 121 h 441"/>
                <a:gd name="T36" fmla="*/ 45 w 353"/>
                <a:gd name="T37" fmla="*/ 131 h 441"/>
                <a:gd name="T38" fmla="*/ 39 w 353"/>
                <a:gd name="T39" fmla="*/ 138 h 441"/>
                <a:gd name="T40" fmla="*/ 34 w 353"/>
                <a:gd name="T41" fmla="*/ 148 h 441"/>
                <a:gd name="T42" fmla="*/ 26 w 353"/>
                <a:gd name="T43" fmla="*/ 155 h 441"/>
                <a:gd name="T44" fmla="*/ 18 w 353"/>
                <a:gd name="T45" fmla="*/ 161 h 441"/>
                <a:gd name="T46" fmla="*/ 13 w 353"/>
                <a:gd name="T47" fmla="*/ 168 h 441"/>
                <a:gd name="T48" fmla="*/ 9 w 353"/>
                <a:gd name="T49" fmla="*/ 176 h 441"/>
                <a:gd name="T50" fmla="*/ 1 w 353"/>
                <a:gd name="T51" fmla="*/ 184 h 441"/>
                <a:gd name="T52" fmla="*/ 0 w 353"/>
                <a:gd name="T53" fmla="*/ 187 h 441"/>
                <a:gd name="T54" fmla="*/ 1 w 353"/>
                <a:gd name="T55" fmla="*/ 187 h 441"/>
                <a:gd name="T56" fmla="*/ 9 w 353"/>
                <a:gd name="T57" fmla="*/ 189 h 441"/>
                <a:gd name="T58" fmla="*/ 13 w 353"/>
                <a:gd name="T59" fmla="*/ 189 h 441"/>
                <a:gd name="T60" fmla="*/ 20 w 353"/>
                <a:gd name="T61" fmla="*/ 193 h 441"/>
                <a:gd name="T62" fmla="*/ 28 w 353"/>
                <a:gd name="T63" fmla="*/ 195 h 441"/>
                <a:gd name="T64" fmla="*/ 37 w 353"/>
                <a:gd name="T65" fmla="*/ 199 h 441"/>
                <a:gd name="T66" fmla="*/ 43 w 353"/>
                <a:gd name="T67" fmla="*/ 201 h 441"/>
                <a:gd name="T68" fmla="*/ 51 w 353"/>
                <a:gd name="T69" fmla="*/ 204 h 441"/>
                <a:gd name="T70" fmla="*/ 60 w 353"/>
                <a:gd name="T71" fmla="*/ 208 h 441"/>
                <a:gd name="T72" fmla="*/ 68 w 353"/>
                <a:gd name="T73" fmla="*/ 214 h 441"/>
                <a:gd name="T74" fmla="*/ 75 w 353"/>
                <a:gd name="T75" fmla="*/ 218 h 441"/>
                <a:gd name="T76" fmla="*/ 83 w 353"/>
                <a:gd name="T77" fmla="*/ 221 h 441"/>
                <a:gd name="T78" fmla="*/ 88 w 353"/>
                <a:gd name="T79" fmla="*/ 227 h 441"/>
                <a:gd name="T80" fmla="*/ 96 w 353"/>
                <a:gd name="T81" fmla="*/ 233 h 441"/>
                <a:gd name="T82" fmla="*/ 105 w 353"/>
                <a:gd name="T83" fmla="*/ 242 h 441"/>
                <a:gd name="T84" fmla="*/ 117 w 353"/>
                <a:gd name="T85" fmla="*/ 254 h 441"/>
                <a:gd name="T86" fmla="*/ 126 w 353"/>
                <a:gd name="T87" fmla="*/ 265 h 441"/>
                <a:gd name="T88" fmla="*/ 136 w 353"/>
                <a:gd name="T89" fmla="*/ 278 h 441"/>
                <a:gd name="T90" fmla="*/ 141 w 353"/>
                <a:gd name="T91" fmla="*/ 286 h 441"/>
                <a:gd name="T92" fmla="*/ 147 w 353"/>
                <a:gd name="T93" fmla="*/ 295 h 441"/>
                <a:gd name="T94" fmla="*/ 151 w 353"/>
                <a:gd name="T95" fmla="*/ 299 h 441"/>
                <a:gd name="T96" fmla="*/ 153 w 353"/>
                <a:gd name="T97" fmla="*/ 303 h 441"/>
                <a:gd name="T98" fmla="*/ 141 w 353"/>
                <a:gd name="T99" fmla="*/ 320 h 441"/>
                <a:gd name="T100" fmla="*/ 151 w 353"/>
                <a:gd name="T101" fmla="*/ 441 h 441"/>
                <a:gd name="T102" fmla="*/ 353 w 353"/>
                <a:gd name="T103" fmla="*/ 170 h 441"/>
                <a:gd name="T104" fmla="*/ 240 w 353"/>
                <a:gd name="T105" fmla="*/ 51 h 441"/>
                <a:gd name="T106" fmla="*/ 92 w 353"/>
                <a:gd name="T107" fmla="*/ 0 h 441"/>
                <a:gd name="T108" fmla="*/ 92 w 353"/>
                <a:gd name="T109" fmla="*/ 0 h 4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53"/>
                <a:gd name="T166" fmla="*/ 0 h 441"/>
                <a:gd name="T167" fmla="*/ 353 w 353"/>
                <a:gd name="T168" fmla="*/ 441 h 4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53" h="441">
                  <a:moveTo>
                    <a:pt x="92" y="0"/>
                  </a:moveTo>
                  <a:lnTo>
                    <a:pt x="90" y="0"/>
                  </a:lnTo>
                  <a:lnTo>
                    <a:pt x="90" y="8"/>
                  </a:lnTo>
                  <a:lnTo>
                    <a:pt x="88" y="17"/>
                  </a:lnTo>
                  <a:lnTo>
                    <a:pt x="88" y="28"/>
                  </a:lnTo>
                  <a:lnTo>
                    <a:pt x="87" y="34"/>
                  </a:lnTo>
                  <a:lnTo>
                    <a:pt x="85" y="42"/>
                  </a:lnTo>
                  <a:lnTo>
                    <a:pt x="85" y="49"/>
                  </a:lnTo>
                  <a:lnTo>
                    <a:pt x="85" y="57"/>
                  </a:lnTo>
                  <a:lnTo>
                    <a:pt x="81" y="63"/>
                  </a:lnTo>
                  <a:lnTo>
                    <a:pt x="81" y="70"/>
                  </a:lnTo>
                  <a:lnTo>
                    <a:pt x="79" y="78"/>
                  </a:lnTo>
                  <a:lnTo>
                    <a:pt x="77" y="85"/>
                  </a:lnTo>
                  <a:lnTo>
                    <a:pt x="73" y="89"/>
                  </a:lnTo>
                  <a:lnTo>
                    <a:pt x="70" y="97"/>
                  </a:lnTo>
                  <a:lnTo>
                    <a:pt x="64" y="104"/>
                  </a:lnTo>
                  <a:lnTo>
                    <a:pt x="58" y="114"/>
                  </a:lnTo>
                  <a:lnTo>
                    <a:pt x="51" y="121"/>
                  </a:lnTo>
                  <a:lnTo>
                    <a:pt x="45" y="131"/>
                  </a:lnTo>
                  <a:lnTo>
                    <a:pt x="39" y="138"/>
                  </a:lnTo>
                  <a:lnTo>
                    <a:pt x="34" y="148"/>
                  </a:lnTo>
                  <a:lnTo>
                    <a:pt x="26" y="155"/>
                  </a:lnTo>
                  <a:lnTo>
                    <a:pt x="18" y="161"/>
                  </a:lnTo>
                  <a:lnTo>
                    <a:pt x="13" y="168"/>
                  </a:lnTo>
                  <a:lnTo>
                    <a:pt x="9" y="176"/>
                  </a:lnTo>
                  <a:lnTo>
                    <a:pt x="1" y="184"/>
                  </a:lnTo>
                  <a:lnTo>
                    <a:pt x="0" y="187"/>
                  </a:lnTo>
                  <a:lnTo>
                    <a:pt x="1" y="187"/>
                  </a:lnTo>
                  <a:lnTo>
                    <a:pt x="9" y="189"/>
                  </a:lnTo>
                  <a:lnTo>
                    <a:pt x="13" y="189"/>
                  </a:lnTo>
                  <a:lnTo>
                    <a:pt x="20" y="193"/>
                  </a:lnTo>
                  <a:lnTo>
                    <a:pt x="28" y="195"/>
                  </a:lnTo>
                  <a:lnTo>
                    <a:pt x="37" y="199"/>
                  </a:lnTo>
                  <a:lnTo>
                    <a:pt x="43" y="201"/>
                  </a:lnTo>
                  <a:lnTo>
                    <a:pt x="51" y="204"/>
                  </a:lnTo>
                  <a:lnTo>
                    <a:pt x="60" y="208"/>
                  </a:lnTo>
                  <a:lnTo>
                    <a:pt x="68" y="214"/>
                  </a:lnTo>
                  <a:lnTo>
                    <a:pt x="75" y="218"/>
                  </a:lnTo>
                  <a:lnTo>
                    <a:pt x="83" y="221"/>
                  </a:lnTo>
                  <a:lnTo>
                    <a:pt x="88" y="227"/>
                  </a:lnTo>
                  <a:lnTo>
                    <a:pt x="96" y="233"/>
                  </a:lnTo>
                  <a:lnTo>
                    <a:pt x="105" y="242"/>
                  </a:lnTo>
                  <a:lnTo>
                    <a:pt x="117" y="254"/>
                  </a:lnTo>
                  <a:lnTo>
                    <a:pt x="126" y="265"/>
                  </a:lnTo>
                  <a:lnTo>
                    <a:pt x="136" y="278"/>
                  </a:lnTo>
                  <a:lnTo>
                    <a:pt x="141" y="286"/>
                  </a:lnTo>
                  <a:lnTo>
                    <a:pt x="147" y="295"/>
                  </a:lnTo>
                  <a:lnTo>
                    <a:pt x="151" y="299"/>
                  </a:lnTo>
                  <a:lnTo>
                    <a:pt x="153" y="303"/>
                  </a:lnTo>
                  <a:lnTo>
                    <a:pt x="141" y="320"/>
                  </a:lnTo>
                  <a:lnTo>
                    <a:pt x="151" y="441"/>
                  </a:lnTo>
                  <a:lnTo>
                    <a:pt x="353" y="170"/>
                  </a:lnTo>
                  <a:lnTo>
                    <a:pt x="240" y="51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C2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16" name="Freeform 35"/>
            <p:cNvSpPr>
              <a:spLocks/>
            </p:cNvSpPr>
            <p:nvPr/>
          </p:nvSpPr>
          <p:spPr bwMode="auto">
            <a:xfrm>
              <a:off x="4125" y="864"/>
              <a:ext cx="524" cy="172"/>
            </a:xfrm>
            <a:custGeom>
              <a:avLst/>
              <a:gdLst>
                <a:gd name="T0" fmla="*/ 0 w 524"/>
                <a:gd name="T1" fmla="*/ 62 h 172"/>
                <a:gd name="T2" fmla="*/ 8 w 524"/>
                <a:gd name="T3" fmla="*/ 60 h 172"/>
                <a:gd name="T4" fmla="*/ 25 w 524"/>
                <a:gd name="T5" fmla="*/ 56 h 172"/>
                <a:gd name="T6" fmla="*/ 47 w 524"/>
                <a:gd name="T7" fmla="*/ 55 h 172"/>
                <a:gd name="T8" fmla="*/ 72 w 524"/>
                <a:gd name="T9" fmla="*/ 51 h 172"/>
                <a:gd name="T10" fmla="*/ 100 w 524"/>
                <a:gd name="T11" fmla="*/ 47 h 172"/>
                <a:gd name="T12" fmla="*/ 129 w 524"/>
                <a:gd name="T13" fmla="*/ 45 h 172"/>
                <a:gd name="T14" fmla="*/ 153 w 524"/>
                <a:gd name="T15" fmla="*/ 43 h 172"/>
                <a:gd name="T16" fmla="*/ 176 w 524"/>
                <a:gd name="T17" fmla="*/ 41 h 172"/>
                <a:gd name="T18" fmla="*/ 195 w 524"/>
                <a:gd name="T19" fmla="*/ 39 h 172"/>
                <a:gd name="T20" fmla="*/ 212 w 524"/>
                <a:gd name="T21" fmla="*/ 38 h 172"/>
                <a:gd name="T22" fmla="*/ 227 w 524"/>
                <a:gd name="T23" fmla="*/ 36 h 172"/>
                <a:gd name="T24" fmla="*/ 248 w 524"/>
                <a:gd name="T25" fmla="*/ 32 h 172"/>
                <a:gd name="T26" fmla="*/ 271 w 524"/>
                <a:gd name="T27" fmla="*/ 24 h 172"/>
                <a:gd name="T28" fmla="*/ 290 w 524"/>
                <a:gd name="T29" fmla="*/ 19 h 172"/>
                <a:gd name="T30" fmla="*/ 303 w 524"/>
                <a:gd name="T31" fmla="*/ 11 h 172"/>
                <a:gd name="T32" fmla="*/ 314 w 524"/>
                <a:gd name="T33" fmla="*/ 2 h 172"/>
                <a:gd name="T34" fmla="*/ 322 w 524"/>
                <a:gd name="T35" fmla="*/ 2 h 172"/>
                <a:gd name="T36" fmla="*/ 337 w 524"/>
                <a:gd name="T37" fmla="*/ 5 h 172"/>
                <a:gd name="T38" fmla="*/ 352 w 524"/>
                <a:gd name="T39" fmla="*/ 9 h 172"/>
                <a:gd name="T40" fmla="*/ 373 w 524"/>
                <a:gd name="T41" fmla="*/ 11 h 172"/>
                <a:gd name="T42" fmla="*/ 390 w 524"/>
                <a:gd name="T43" fmla="*/ 9 h 172"/>
                <a:gd name="T44" fmla="*/ 409 w 524"/>
                <a:gd name="T45" fmla="*/ 11 h 172"/>
                <a:gd name="T46" fmla="*/ 424 w 524"/>
                <a:gd name="T47" fmla="*/ 13 h 172"/>
                <a:gd name="T48" fmla="*/ 445 w 524"/>
                <a:gd name="T49" fmla="*/ 19 h 172"/>
                <a:gd name="T50" fmla="*/ 466 w 524"/>
                <a:gd name="T51" fmla="*/ 28 h 172"/>
                <a:gd name="T52" fmla="*/ 481 w 524"/>
                <a:gd name="T53" fmla="*/ 36 h 172"/>
                <a:gd name="T54" fmla="*/ 494 w 524"/>
                <a:gd name="T55" fmla="*/ 45 h 172"/>
                <a:gd name="T56" fmla="*/ 515 w 524"/>
                <a:gd name="T57" fmla="*/ 60 h 172"/>
                <a:gd name="T58" fmla="*/ 524 w 524"/>
                <a:gd name="T59" fmla="*/ 68 h 172"/>
                <a:gd name="T60" fmla="*/ 312 w 524"/>
                <a:gd name="T61" fmla="*/ 55 h 172"/>
                <a:gd name="T62" fmla="*/ 314 w 524"/>
                <a:gd name="T63" fmla="*/ 79 h 172"/>
                <a:gd name="T64" fmla="*/ 322 w 524"/>
                <a:gd name="T65" fmla="*/ 87 h 172"/>
                <a:gd name="T66" fmla="*/ 324 w 524"/>
                <a:gd name="T67" fmla="*/ 96 h 172"/>
                <a:gd name="T68" fmla="*/ 325 w 524"/>
                <a:gd name="T69" fmla="*/ 111 h 172"/>
                <a:gd name="T70" fmla="*/ 325 w 524"/>
                <a:gd name="T71" fmla="*/ 125 h 172"/>
                <a:gd name="T72" fmla="*/ 322 w 524"/>
                <a:gd name="T73" fmla="*/ 142 h 172"/>
                <a:gd name="T74" fmla="*/ 314 w 524"/>
                <a:gd name="T75" fmla="*/ 145 h 172"/>
                <a:gd name="T76" fmla="*/ 307 w 524"/>
                <a:gd name="T77" fmla="*/ 130 h 172"/>
                <a:gd name="T78" fmla="*/ 293 w 524"/>
                <a:gd name="T79" fmla="*/ 117 h 172"/>
                <a:gd name="T80" fmla="*/ 282 w 524"/>
                <a:gd name="T81" fmla="*/ 113 h 172"/>
                <a:gd name="T82" fmla="*/ 263 w 524"/>
                <a:gd name="T83" fmla="*/ 109 h 172"/>
                <a:gd name="T84" fmla="*/ 248 w 524"/>
                <a:gd name="T85" fmla="*/ 100 h 172"/>
                <a:gd name="T86" fmla="*/ 246 w 524"/>
                <a:gd name="T87" fmla="*/ 87 h 172"/>
                <a:gd name="T88" fmla="*/ 244 w 524"/>
                <a:gd name="T89" fmla="*/ 85 h 172"/>
                <a:gd name="T90" fmla="*/ 233 w 524"/>
                <a:gd name="T91" fmla="*/ 87 h 172"/>
                <a:gd name="T92" fmla="*/ 220 w 524"/>
                <a:gd name="T93" fmla="*/ 92 h 172"/>
                <a:gd name="T94" fmla="*/ 208 w 524"/>
                <a:gd name="T95" fmla="*/ 100 h 172"/>
                <a:gd name="T96" fmla="*/ 195 w 524"/>
                <a:gd name="T97" fmla="*/ 108 h 172"/>
                <a:gd name="T98" fmla="*/ 180 w 524"/>
                <a:gd name="T99" fmla="*/ 117 h 172"/>
                <a:gd name="T100" fmla="*/ 165 w 524"/>
                <a:gd name="T101" fmla="*/ 126 h 172"/>
                <a:gd name="T102" fmla="*/ 144 w 524"/>
                <a:gd name="T103" fmla="*/ 136 h 172"/>
                <a:gd name="T104" fmla="*/ 119 w 524"/>
                <a:gd name="T105" fmla="*/ 145 h 172"/>
                <a:gd name="T106" fmla="*/ 95 w 524"/>
                <a:gd name="T107" fmla="*/ 153 h 172"/>
                <a:gd name="T108" fmla="*/ 72 w 524"/>
                <a:gd name="T109" fmla="*/ 161 h 172"/>
                <a:gd name="T110" fmla="*/ 49 w 524"/>
                <a:gd name="T111" fmla="*/ 166 h 172"/>
                <a:gd name="T112" fmla="*/ 34 w 524"/>
                <a:gd name="T113" fmla="*/ 168 h 172"/>
                <a:gd name="T114" fmla="*/ 27 w 524"/>
                <a:gd name="T115" fmla="*/ 172 h 172"/>
                <a:gd name="T116" fmla="*/ 0 w 524"/>
                <a:gd name="T117" fmla="*/ 62 h 17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24"/>
                <a:gd name="T178" fmla="*/ 0 h 172"/>
                <a:gd name="T179" fmla="*/ 524 w 524"/>
                <a:gd name="T180" fmla="*/ 172 h 17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24" h="172">
                  <a:moveTo>
                    <a:pt x="0" y="62"/>
                  </a:moveTo>
                  <a:lnTo>
                    <a:pt x="0" y="62"/>
                  </a:lnTo>
                  <a:lnTo>
                    <a:pt x="4" y="62"/>
                  </a:lnTo>
                  <a:lnTo>
                    <a:pt x="8" y="60"/>
                  </a:lnTo>
                  <a:lnTo>
                    <a:pt x="17" y="58"/>
                  </a:lnTo>
                  <a:lnTo>
                    <a:pt x="25" y="56"/>
                  </a:lnTo>
                  <a:lnTo>
                    <a:pt x="36" y="55"/>
                  </a:lnTo>
                  <a:lnTo>
                    <a:pt x="47" y="55"/>
                  </a:lnTo>
                  <a:lnTo>
                    <a:pt x="61" y="53"/>
                  </a:lnTo>
                  <a:lnTo>
                    <a:pt x="72" y="51"/>
                  </a:lnTo>
                  <a:lnTo>
                    <a:pt x="87" y="49"/>
                  </a:lnTo>
                  <a:lnTo>
                    <a:pt x="100" y="47"/>
                  </a:lnTo>
                  <a:lnTo>
                    <a:pt x="115" y="47"/>
                  </a:lnTo>
                  <a:lnTo>
                    <a:pt x="129" y="45"/>
                  </a:lnTo>
                  <a:lnTo>
                    <a:pt x="142" y="43"/>
                  </a:lnTo>
                  <a:lnTo>
                    <a:pt x="153" y="43"/>
                  </a:lnTo>
                  <a:lnTo>
                    <a:pt x="167" y="43"/>
                  </a:lnTo>
                  <a:lnTo>
                    <a:pt x="176" y="41"/>
                  </a:lnTo>
                  <a:lnTo>
                    <a:pt x="185" y="41"/>
                  </a:lnTo>
                  <a:lnTo>
                    <a:pt x="195" y="39"/>
                  </a:lnTo>
                  <a:lnTo>
                    <a:pt x="204" y="39"/>
                  </a:lnTo>
                  <a:lnTo>
                    <a:pt x="212" y="38"/>
                  </a:lnTo>
                  <a:lnTo>
                    <a:pt x="220" y="38"/>
                  </a:lnTo>
                  <a:lnTo>
                    <a:pt x="227" y="36"/>
                  </a:lnTo>
                  <a:lnTo>
                    <a:pt x="237" y="36"/>
                  </a:lnTo>
                  <a:lnTo>
                    <a:pt x="248" y="32"/>
                  </a:lnTo>
                  <a:lnTo>
                    <a:pt x="259" y="28"/>
                  </a:lnTo>
                  <a:lnTo>
                    <a:pt x="271" y="24"/>
                  </a:lnTo>
                  <a:lnTo>
                    <a:pt x="282" y="22"/>
                  </a:lnTo>
                  <a:lnTo>
                    <a:pt x="290" y="19"/>
                  </a:lnTo>
                  <a:lnTo>
                    <a:pt x="297" y="15"/>
                  </a:lnTo>
                  <a:lnTo>
                    <a:pt x="303" y="11"/>
                  </a:lnTo>
                  <a:lnTo>
                    <a:pt x="308" y="7"/>
                  </a:lnTo>
                  <a:lnTo>
                    <a:pt x="314" y="2"/>
                  </a:lnTo>
                  <a:lnTo>
                    <a:pt x="318" y="0"/>
                  </a:lnTo>
                  <a:lnTo>
                    <a:pt x="322" y="2"/>
                  </a:lnTo>
                  <a:lnTo>
                    <a:pt x="327" y="3"/>
                  </a:lnTo>
                  <a:lnTo>
                    <a:pt x="337" y="5"/>
                  </a:lnTo>
                  <a:lnTo>
                    <a:pt x="343" y="7"/>
                  </a:lnTo>
                  <a:lnTo>
                    <a:pt x="352" y="9"/>
                  </a:lnTo>
                  <a:lnTo>
                    <a:pt x="363" y="9"/>
                  </a:lnTo>
                  <a:lnTo>
                    <a:pt x="373" y="11"/>
                  </a:lnTo>
                  <a:lnTo>
                    <a:pt x="382" y="9"/>
                  </a:lnTo>
                  <a:lnTo>
                    <a:pt x="390" y="9"/>
                  </a:lnTo>
                  <a:lnTo>
                    <a:pt x="399" y="9"/>
                  </a:lnTo>
                  <a:lnTo>
                    <a:pt x="409" y="11"/>
                  </a:lnTo>
                  <a:lnTo>
                    <a:pt x="416" y="11"/>
                  </a:lnTo>
                  <a:lnTo>
                    <a:pt x="424" y="13"/>
                  </a:lnTo>
                  <a:lnTo>
                    <a:pt x="433" y="15"/>
                  </a:lnTo>
                  <a:lnTo>
                    <a:pt x="445" y="19"/>
                  </a:lnTo>
                  <a:lnTo>
                    <a:pt x="454" y="21"/>
                  </a:lnTo>
                  <a:lnTo>
                    <a:pt x="466" y="28"/>
                  </a:lnTo>
                  <a:lnTo>
                    <a:pt x="473" y="32"/>
                  </a:lnTo>
                  <a:lnTo>
                    <a:pt x="481" y="36"/>
                  </a:lnTo>
                  <a:lnTo>
                    <a:pt x="486" y="39"/>
                  </a:lnTo>
                  <a:lnTo>
                    <a:pt x="494" y="45"/>
                  </a:lnTo>
                  <a:lnTo>
                    <a:pt x="503" y="53"/>
                  </a:lnTo>
                  <a:lnTo>
                    <a:pt x="515" y="60"/>
                  </a:lnTo>
                  <a:lnTo>
                    <a:pt x="520" y="66"/>
                  </a:lnTo>
                  <a:lnTo>
                    <a:pt x="524" y="68"/>
                  </a:lnTo>
                  <a:lnTo>
                    <a:pt x="360" y="49"/>
                  </a:lnTo>
                  <a:lnTo>
                    <a:pt x="312" y="55"/>
                  </a:lnTo>
                  <a:lnTo>
                    <a:pt x="308" y="73"/>
                  </a:lnTo>
                  <a:lnTo>
                    <a:pt x="314" y="79"/>
                  </a:lnTo>
                  <a:lnTo>
                    <a:pt x="320" y="85"/>
                  </a:lnTo>
                  <a:lnTo>
                    <a:pt x="322" y="87"/>
                  </a:lnTo>
                  <a:lnTo>
                    <a:pt x="322" y="92"/>
                  </a:lnTo>
                  <a:lnTo>
                    <a:pt x="324" y="96"/>
                  </a:lnTo>
                  <a:lnTo>
                    <a:pt x="325" y="106"/>
                  </a:lnTo>
                  <a:lnTo>
                    <a:pt x="325" y="111"/>
                  </a:lnTo>
                  <a:lnTo>
                    <a:pt x="327" y="119"/>
                  </a:lnTo>
                  <a:lnTo>
                    <a:pt x="325" y="125"/>
                  </a:lnTo>
                  <a:lnTo>
                    <a:pt x="325" y="132"/>
                  </a:lnTo>
                  <a:lnTo>
                    <a:pt x="322" y="142"/>
                  </a:lnTo>
                  <a:lnTo>
                    <a:pt x="318" y="149"/>
                  </a:lnTo>
                  <a:lnTo>
                    <a:pt x="314" y="145"/>
                  </a:lnTo>
                  <a:lnTo>
                    <a:pt x="312" y="140"/>
                  </a:lnTo>
                  <a:lnTo>
                    <a:pt x="307" y="130"/>
                  </a:lnTo>
                  <a:lnTo>
                    <a:pt x="299" y="123"/>
                  </a:lnTo>
                  <a:lnTo>
                    <a:pt x="293" y="117"/>
                  </a:lnTo>
                  <a:lnTo>
                    <a:pt x="288" y="115"/>
                  </a:lnTo>
                  <a:lnTo>
                    <a:pt x="282" y="113"/>
                  </a:lnTo>
                  <a:lnTo>
                    <a:pt x="274" y="111"/>
                  </a:lnTo>
                  <a:lnTo>
                    <a:pt x="263" y="109"/>
                  </a:lnTo>
                  <a:lnTo>
                    <a:pt x="254" y="108"/>
                  </a:lnTo>
                  <a:lnTo>
                    <a:pt x="248" y="100"/>
                  </a:lnTo>
                  <a:lnTo>
                    <a:pt x="246" y="92"/>
                  </a:lnTo>
                  <a:lnTo>
                    <a:pt x="246" y="87"/>
                  </a:lnTo>
                  <a:lnTo>
                    <a:pt x="246" y="85"/>
                  </a:lnTo>
                  <a:lnTo>
                    <a:pt x="244" y="85"/>
                  </a:lnTo>
                  <a:lnTo>
                    <a:pt x="240" y="87"/>
                  </a:lnTo>
                  <a:lnTo>
                    <a:pt x="233" y="87"/>
                  </a:lnTo>
                  <a:lnTo>
                    <a:pt x="225" y="92"/>
                  </a:lnTo>
                  <a:lnTo>
                    <a:pt x="220" y="92"/>
                  </a:lnTo>
                  <a:lnTo>
                    <a:pt x="214" y="96"/>
                  </a:lnTo>
                  <a:lnTo>
                    <a:pt x="208" y="100"/>
                  </a:lnTo>
                  <a:lnTo>
                    <a:pt x="202" y="104"/>
                  </a:lnTo>
                  <a:lnTo>
                    <a:pt x="195" y="108"/>
                  </a:lnTo>
                  <a:lnTo>
                    <a:pt x="187" y="111"/>
                  </a:lnTo>
                  <a:lnTo>
                    <a:pt x="180" y="117"/>
                  </a:lnTo>
                  <a:lnTo>
                    <a:pt x="174" y="123"/>
                  </a:lnTo>
                  <a:lnTo>
                    <a:pt x="165" y="126"/>
                  </a:lnTo>
                  <a:lnTo>
                    <a:pt x="153" y="132"/>
                  </a:lnTo>
                  <a:lnTo>
                    <a:pt x="144" y="136"/>
                  </a:lnTo>
                  <a:lnTo>
                    <a:pt x="132" y="142"/>
                  </a:lnTo>
                  <a:lnTo>
                    <a:pt x="119" y="145"/>
                  </a:lnTo>
                  <a:lnTo>
                    <a:pt x="108" y="149"/>
                  </a:lnTo>
                  <a:lnTo>
                    <a:pt x="95" y="153"/>
                  </a:lnTo>
                  <a:lnTo>
                    <a:pt x="83" y="159"/>
                  </a:lnTo>
                  <a:lnTo>
                    <a:pt x="72" y="161"/>
                  </a:lnTo>
                  <a:lnTo>
                    <a:pt x="61" y="162"/>
                  </a:lnTo>
                  <a:lnTo>
                    <a:pt x="49" y="166"/>
                  </a:lnTo>
                  <a:lnTo>
                    <a:pt x="42" y="168"/>
                  </a:lnTo>
                  <a:lnTo>
                    <a:pt x="34" y="168"/>
                  </a:lnTo>
                  <a:lnTo>
                    <a:pt x="30" y="170"/>
                  </a:lnTo>
                  <a:lnTo>
                    <a:pt x="27" y="172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D8968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17" name="Freeform 36"/>
            <p:cNvSpPr>
              <a:spLocks/>
            </p:cNvSpPr>
            <p:nvPr/>
          </p:nvSpPr>
          <p:spPr bwMode="auto">
            <a:xfrm>
              <a:off x="4738" y="1257"/>
              <a:ext cx="329" cy="328"/>
            </a:xfrm>
            <a:custGeom>
              <a:avLst/>
              <a:gdLst>
                <a:gd name="T0" fmla="*/ 165 w 329"/>
                <a:gd name="T1" fmla="*/ 0 h 328"/>
                <a:gd name="T2" fmla="*/ 167 w 329"/>
                <a:gd name="T3" fmla="*/ 4 h 328"/>
                <a:gd name="T4" fmla="*/ 170 w 329"/>
                <a:gd name="T5" fmla="*/ 8 h 328"/>
                <a:gd name="T6" fmla="*/ 178 w 329"/>
                <a:gd name="T7" fmla="*/ 15 h 328"/>
                <a:gd name="T8" fmla="*/ 184 w 329"/>
                <a:gd name="T9" fmla="*/ 23 h 328"/>
                <a:gd name="T10" fmla="*/ 193 w 329"/>
                <a:gd name="T11" fmla="*/ 34 h 328"/>
                <a:gd name="T12" fmla="*/ 199 w 329"/>
                <a:gd name="T13" fmla="*/ 44 h 328"/>
                <a:gd name="T14" fmla="*/ 210 w 329"/>
                <a:gd name="T15" fmla="*/ 57 h 328"/>
                <a:gd name="T16" fmla="*/ 220 w 329"/>
                <a:gd name="T17" fmla="*/ 68 h 328"/>
                <a:gd name="T18" fmla="*/ 231 w 329"/>
                <a:gd name="T19" fmla="*/ 82 h 328"/>
                <a:gd name="T20" fmla="*/ 240 w 329"/>
                <a:gd name="T21" fmla="*/ 97 h 328"/>
                <a:gd name="T22" fmla="*/ 250 w 329"/>
                <a:gd name="T23" fmla="*/ 112 h 328"/>
                <a:gd name="T24" fmla="*/ 261 w 329"/>
                <a:gd name="T25" fmla="*/ 127 h 328"/>
                <a:gd name="T26" fmla="*/ 271 w 329"/>
                <a:gd name="T27" fmla="*/ 140 h 328"/>
                <a:gd name="T28" fmla="*/ 278 w 329"/>
                <a:gd name="T29" fmla="*/ 157 h 328"/>
                <a:gd name="T30" fmla="*/ 288 w 329"/>
                <a:gd name="T31" fmla="*/ 172 h 328"/>
                <a:gd name="T32" fmla="*/ 295 w 329"/>
                <a:gd name="T33" fmla="*/ 188 h 328"/>
                <a:gd name="T34" fmla="*/ 301 w 329"/>
                <a:gd name="T35" fmla="*/ 203 h 328"/>
                <a:gd name="T36" fmla="*/ 305 w 329"/>
                <a:gd name="T37" fmla="*/ 216 h 328"/>
                <a:gd name="T38" fmla="*/ 310 w 329"/>
                <a:gd name="T39" fmla="*/ 231 h 328"/>
                <a:gd name="T40" fmla="*/ 314 w 329"/>
                <a:gd name="T41" fmla="*/ 244 h 328"/>
                <a:gd name="T42" fmla="*/ 318 w 329"/>
                <a:gd name="T43" fmla="*/ 258 h 328"/>
                <a:gd name="T44" fmla="*/ 320 w 329"/>
                <a:gd name="T45" fmla="*/ 269 h 328"/>
                <a:gd name="T46" fmla="*/ 322 w 329"/>
                <a:gd name="T47" fmla="*/ 282 h 328"/>
                <a:gd name="T48" fmla="*/ 324 w 329"/>
                <a:gd name="T49" fmla="*/ 290 h 328"/>
                <a:gd name="T50" fmla="*/ 326 w 329"/>
                <a:gd name="T51" fmla="*/ 299 h 328"/>
                <a:gd name="T52" fmla="*/ 326 w 329"/>
                <a:gd name="T53" fmla="*/ 307 h 328"/>
                <a:gd name="T54" fmla="*/ 327 w 329"/>
                <a:gd name="T55" fmla="*/ 314 h 328"/>
                <a:gd name="T56" fmla="*/ 327 w 329"/>
                <a:gd name="T57" fmla="*/ 324 h 328"/>
                <a:gd name="T58" fmla="*/ 329 w 329"/>
                <a:gd name="T59" fmla="*/ 328 h 328"/>
                <a:gd name="T60" fmla="*/ 184 w 329"/>
                <a:gd name="T61" fmla="*/ 328 h 328"/>
                <a:gd name="T62" fmla="*/ 0 w 329"/>
                <a:gd name="T63" fmla="*/ 239 h 328"/>
                <a:gd name="T64" fmla="*/ 165 w 329"/>
                <a:gd name="T65" fmla="*/ 0 h 328"/>
                <a:gd name="T66" fmla="*/ 165 w 329"/>
                <a:gd name="T67" fmla="*/ 0 h 32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29"/>
                <a:gd name="T103" fmla="*/ 0 h 328"/>
                <a:gd name="T104" fmla="*/ 329 w 329"/>
                <a:gd name="T105" fmla="*/ 328 h 32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29" h="328">
                  <a:moveTo>
                    <a:pt x="165" y="0"/>
                  </a:moveTo>
                  <a:lnTo>
                    <a:pt x="167" y="4"/>
                  </a:lnTo>
                  <a:lnTo>
                    <a:pt x="170" y="8"/>
                  </a:lnTo>
                  <a:lnTo>
                    <a:pt x="178" y="15"/>
                  </a:lnTo>
                  <a:lnTo>
                    <a:pt x="184" y="23"/>
                  </a:lnTo>
                  <a:lnTo>
                    <a:pt x="193" y="34"/>
                  </a:lnTo>
                  <a:lnTo>
                    <a:pt x="199" y="44"/>
                  </a:lnTo>
                  <a:lnTo>
                    <a:pt x="210" y="57"/>
                  </a:lnTo>
                  <a:lnTo>
                    <a:pt x="220" y="68"/>
                  </a:lnTo>
                  <a:lnTo>
                    <a:pt x="231" y="82"/>
                  </a:lnTo>
                  <a:lnTo>
                    <a:pt x="240" y="97"/>
                  </a:lnTo>
                  <a:lnTo>
                    <a:pt x="250" y="112"/>
                  </a:lnTo>
                  <a:lnTo>
                    <a:pt x="261" y="127"/>
                  </a:lnTo>
                  <a:lnTo>
                    <a:pt x="271" y="140"/>
                  </a:lnTo>
                  <a:lnTo>
                    <a:pt x="278" y="157"/>
                  </a:lnTo>
                  <a:lnTo>
                    <a:pt x="288" y="172"/>
                  </a:lnTo>
                  <a:lnTo>
                    <a:pt x="295" y="188"/>
                  </a:lnTo>
                  <a:lnTo>
                    <a:pt x="301" y="203"/>
                  </a:lnTo>
                  <a:lnTo>
                    <a:pt x="305" y="216"/>
                  </a:lnTo>
                  <a:lnTo>
                    <a:pt x="310" y="231"/>
                  </a:lnTo>
                  <a:lnTo>
                    <a:pt x="314" y="244"/>
                  </a:lnTo>
                  <a:lnTo>
                    <a:pt x="318" y="258"/>
                  </a:lnTo>
                  <a:lnTo>
                    <a:pt x="320" y="269"/>
                  </a:lnTo>
                  <a:lnTo>
                    <a:pt x="322" y="282"/>
                  </a:lnTo>
                  <a:lnTo>
                    <a:pt x="324" y="290"/>
                  </a:lnTo>
                  <a:lnTo>
                    <a:pt x="326" y="299"/>
                  </a:lnTo>
                  <a:lnTo>
                    <a:pt x="326" y="307"/>
                  </a:lnTo>
                  <a:lnTo>
                    <a:pt x="327" y="314"/>
                  </a:lnTo>
                  <a:lnTo>
                    <a:pt x="327" y="324"/>
                  </a:lnTo>
                  <a:lnTo>
                    <a:pt x="329" y="328"/>
                  </a:lnTo>
                  <a:lnTo>
                    <a:pt x="184" y="328"/>
                  </a:lnTo>
                  <a:lnTo>
                    <a:pt x="0" y="239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C2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18" name="Freeform 37"/>
            <p:cNvSpPr>
              <a:spLocks/>
            </p:cNvSpPr>
            <p:nvPr/>
          </p:nvSpPr>
          <p:spPr bwMode="auto">
            <a:xfrm>
              <a:off x="3906" y="1991"/>
              <a:ext cx="590" cy="273"/>
            </a:xfrm>
            <a:custGeom>
              <a:avLst/>
              <a:gdLst>
                <a:gd name="T0" fmla="*/ 590 w 590"/>
                <a:gd name="T1" fmla="*/ 248 h 273"/>
                <a:gd name="T2" fmla="*/ 588 w 590"/>
                <a:gd name="T3" fmla="*/ 246 h 273"/>
                <a:gd name="T4" fmla="*/ 582 w 590"/>
                <a:gd name="T5" fmla="*/ 246 h 273"/>
                <a:gd name="T6" fmla="*/ 571 w 590"/>
                <a:gd name="T7" fmla="*/ 246 h 273"/>
                <a:gd name="T8" fmla="*/ 560 w 590"/>
                <a:gd name="T9" fmla="*/ 246 h 273"/>
                <a:gd name="T10" fmla="*/ 552 w 590"/>
                <a:gd name="T11" fmla="*/ 244 h 273"/>
                <a:gd name="T12" fmla="*/ 544 w 590"/>
                <a:gd name="T13" fmla="*/ 244 h 273"/>
                <a:gd name="T14" fmla="*/ 533 w 590"/>
                <a:gd name="T15" fmla="*/ 244 h 273"/>
                <a:gd name="T16" fmla="*/ 526 w 590"/>
                <a:gd name="T17" fmla="*/ 244 h 273"/>
                <a:gd name="T18" fmla="*/ 516 w 590"/>
                <a:gd name="T19" fmla="*/ 244 h 273"/>
                <a:gd name="T20" fmla="*/ 507 w 590"/>
                <a:gd name="T21" fmla="*/ 244 h 273"/>
                <a:gd name="T22" fmla="*/ 495 w 590"/>
                <a:gd name="T23" fmla="*/ 246 h 273"/>
                <a:gd name="T24" fmla="*/ 486 w 590"/>
                <a:gd name="T25" fmla="*/ 248 h 273"/>
                <a:gd name="T26" fmla="*/ 473 w 590"/>
                <a:gd name="T27" fmla="*/ 248 h 273"/>
                <a:gd name="T28" fmla="*/ 461 w 590"/>
                <a:gd name="T29" fmla="*/ 250 h 273"/>
                <a:gd name="T30" fmla="*/ 450 w 590"/>
                <a:gd name="T31" fmla="*/ 252 h 273"/>
                <a:gd name="T32" fmla="*/ 439 w 590"/>
                <a:gd name="T33" fmla="*/ 254 h 273"/>
                <a:gd name="T34" fmla="*/ 427 w 590"/>
                <a:gd name="T35" fmla="*/ 256 h 273"/>
                <a:gd name="T36" fmla="*/ 416 w 590"/>
                <a:gd name="T37" fmla="*/ 258 h 273"/>
                <a:gd name="T38" fmla="*/ 404 w 590"/>
                <a:gd name="T39" fmla="*/ 260 h 273"/>
                <a:gd name="T40" fmla="*/ 397 w 590"/>
                <a:gd name="T41" fmla="*/ 263 h 273"/>
                <a:gd name="T42" fmla="*/ 386 w 590"/>
                <a:gd name="T43" fmla="*/ 263 h 273"/>
                <a:gd name="T44" fmla="*/ 378 w 590"/>
                <a:gd name="T45" fmla="*/ 265 h 273"/>
                <a:gd name="T46" fmla="*/ 370 w 590"/>
                <a:gd name="T47" fmla="*/ 267 h 273"/>
                <a:gd name="T48" fmla="*/ 365 w 590"/>
                <a:gd name="T49" fmla="*/ 269 h 273"/>
                <a:gd name="T50" fmla="*/ 355 w 590"/>
                <a:gd name="T51" fmla="*/ 271 h 273"/>
                <a:gd name="T52" fmla="*/ 353 w 590"/>
                <a:gd name="T53" fmla="*/ 273 h 273"/>
                <a:gd name="T54" fmla="*/ 350 w 590"/>
                <a:gd name="T55" fmla="*/ 271 h 273"/>
                <a:gd name="T56" fmla="*/ 342 w 590"/>
                <a:gd name="T57" fmla="*/ 267 h 273"/>
                <a:gd name="T58" fmla="*/ 334 w 590"/>
                <a:gd name="T59" fmla="*/ 265 h 273"/>
                <a:gd name="T60" fmla="*/ 329 w 590"/>
                <a:gd name="T61" fmla="*/ 263 h 273"/>
                <a:gd name="T62" fmla="*/ 321 w 590"/>
                <a:gd name="T63" fmla="*/ 260 h 273"/>
                <a:gd name="T64" fmla="*/ 314 w 590"/>
                <a:gd name="T65" fmla="*/ 258 h 273"/>
                <a:gd name="T66" fmla="*/ 302 w 590"/>
                <a:gd name="T67" fmla="*/ 254 h 273"/>
                <a:gd name="T68" fmla="*/ 291 w 590"/>
                <a:gd name="T69" fmla="*/ 252 h 273"/>
                <a:gd name="T70" fmla="*/ 280 w 590"/>
                <a:gd name="T71" fmla="*/ 248 h 273"/>
                <a:gd name="T72" fmla="*/ 266 w 590"/>
                <a:gd name="T73" fmla="*/ 246 h 273"/>
                <a:gd name="T74" fmla="*/ 253 w 590"/>
                <a:gd name="T75" fmla="*/ 242 h 273"/>
                <a:gd name="T76" fmla="*/ 238 w 590"/>
                <a:gd name="T77" fmla="*/ 242 h 273"/>
                <a:gd name="T78" fmla="*/ 223 w 590"/>
                <a:gd name="T79" fmla="*/ 239 h 273"/>
                <a:gd name="T80" fmla="*/ 208 w 590"/>
                <a:gd name="T81" fmla="*/ 239 h 273"/>
                <a:gd name="T82" fmla="*/ 191 w 590"/>
                <a:gd name="T83" fmla="*/ 237 h 273"/>
                <a:gd name="T84" fmla="*/ 174 w 590"/>
                <a:gd name="T85" fmla="*/ 237 h 273"/>
                <a:gd name="T86" fmla="*/ 155 w 590"/>
                <a:gd name="T87" fmla="*/ 237 h 273"/>
                <a:gd name="T88" fmla="*/ 138 w 590"/>
                <a:gd name="T89" fmla="*/ 237 h 273"/>
                <a:gd name="T90" fmla="*/ 119 w 590"/>
                <a:gd name="T91" fmla="*/ 237 h 273"/>
                <a:gd name="T92" fmla="*/ 102 w 590"/>
                <a:gd name="T93" fmla="*/ 237 h 273"/>
                <a:gd name="T94" fmla="*/ 85 w 590"/>
                <a:gd name="T95" fmla="*/ 239 h 273"/>
                <a:gd name="T96" fmla="*/ 71 w 590"/>
                <a:gd name="T97" fmla="*/ 241 h 273"/>
                <a:gd name="T98" fmla="*/ 54 w 590"/>
                <a:gd name="T99" fmla="*/ 241 h 273"/>
                <a:gd name="T100" fmla="*/ 41 w 590"/>
                <a:gd name="T101" fmla="*/ 242 h 273"/>
                <a:gd name="T102" fmla="*/ 30 w 590"/>
                <a:gd name="T103" fmla="*/ 242 h 273"/>
                <a:gd name="T104" fmla="*/ 20 w 590"/>
                <a:gd name="T105" fmla="*/ 244 h 273"/>
                <a:gd name="T106" fmla="*/ 11 w 590"/>
                <a:gd name="T107" fmla="*/ 246 h 273"/>
                <a:gd name="T108" fmla="*/ 5 w 590"/>
                <a:gd name="T109" fmla="*/ 246 h 273"/>
                <a:gd name="T110" fmla="*/ 0 w 590"/>
                <a:gd name="T111" fmla="*/ 248 h 273"/>
                <a:gd name="T112" fmla="*/ 113 w 590"/>
                <a:gd name="T113" fmla="*/ 0 h 273"/>
                <a:gd name="T114" fmla="*/ 590 w 590"/>
                <a:gd name="T115" fmla="*/ 205 h 273"/>
                <a:gd name="T116" fmla="*/ 590 w 590"/>
                <a:gd name="T117" fmla="*/ 248 h 273"/>
                <a:gd name="T118" fmla="*/ 590 w 590"/>
                <a:gd name="T119" fmla="*/ 248 h 27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90"/>
                <a:gd name="T181" fmla="*/ 0 h 273"/>
                <a:gd name="T182" fmla="*/ 590 w 590"/>
                <a:gd name="T183" fmla="*/ 273 h 27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90" h="273">
                  <a:moveTo>
                    <a:pt x="590" y="248"/>
                  </a:moveTo>
                  <a:lnTo>
                    <a:pt x="588" y="246"/>
                  </a:lnTo>
                  <a:lnTo>
                    <a:pt x="582" y="246"/>
                  </a:lnTo>
                  <a:lnTo>
                    <a:pt x="571" y="246"/>
                  </a:lnTo>
                  <a:lnTo>
                    <a:pt x="560" y="246"/>
                  </a:lnTo>
                  <a:lnTo>
                    <a:pt x="552" y="244"/>
                  </a:lnTo>
                  <a:lnTo>
                    <a:pt x="544" y="244"/>
                  </a:lnTo>
                  <a:lnTo>
                    <a:pt x="533" y="244"/>
                  </a:lnTo>
                  <a:lnTo>
                    <a:pt x="526" y="244"/>
                  </a:lnTo>
                  <a:lnTo>
                    <a:pt x="516" y="244"/>
                  </a:lnTo>
                  <a:lnTo>
                    <a:pt x="507" y="244"/>
                  </a:lnTo>
                  <a:lnTo>
                    <a:pt x="495" y="246"/>
                  </a:lnTo>
                  <a:lnTo>
                    <a:pt x="486" y="248"/>
                  </a:lnTo>
                  <a:lnTo>
                    <a:pt x="473" y="248"/>
                  </a:lnTo>
                  <a:lnTo>
                    <a:pt x="461" y="250"/>
                  </a:lnTo>
                  <a:lnTo>
                    <a:pt x="450" y="252"/>
                  </a:lnTo>
                  <a:lnTo>
                    <a:pt x="439" y="254"/>
                  </a:lnTo>
                  <a:lnTo>
                    <a:pt x="427" y="256"/>
                  </a:lnTo>
                  <a:lnTo>
                    <a:pt x="416" y="258"/>
                  </a:lnTo>
                  <a:lnTo>
                    <a:pt x="404" y="260"/>
                  </a:lnTo>
                  <a:lnTo>
                    <a:pt x="397" y="263"/>
                  </a:lnTo>
                  <a:lnTo>
                    <a:pt x="386" y="263"/>
                  </a:lnTo>
                  <a:lnTo>
                    <a:pt x="378" y="265"/>
                  </a:lnTo>
                  <a:lnTo>
                    <a:pt x="370" y="267"/>
                  </a:lnTo>
                  <a:lnTo>
                    <a:pt x="365" y="269"/>
                  </a:lnTo>
                  <a:lnTo>
                    <a:pt x="355" y="271"/>
                  </a:lnTo>
                  <a:lnTo>
                    <a:pt x="353" y="273"/>
                  </a:lnTo>
                  <a:lnTo>
                    <a:pt x="350" y="271"/>
                  </a:lnTo>
                  <a:lnTo>
                    <a:pt x="342" y="267"/>
                  </a:lnTo>
                  <a:lnTo>
                    <a:pt x="334" y="265"/>
                  </a:lnTo>
                  <a:lnTo>
                    <a:pt x="329" y="263"/>
                  </a:lnTo>
                  <a:lnTo>
                    <a:pt x="321" y="260"/>
                  </a:lnTo>
                  <a:lnTo>
                    <a:pt x="314" y="258"/>
                  </a:lnTo>
                  <a:lnTo>
                    <a:pt x="302" y="254"/>
                  </a:lnTo>
                  <a:lnTo>
                    <a:pt x="291" y="252"/>
                  </a:lnTo>
                  <a:lnTo>
                    <a:pt x="280" y="248"/>
                  </a:lnTo>
                  <a:lnTo>
                    <a:pt x="266" y="246"/>
                  </a:lnTo>
                  <a:lnTo>
                    <a:pt x="253" y="242"/>
                  </a:lnTo>
                  <a:lnTo>
                    <a:pt x="238" y="242"/>
                  </a:lnTo>
                  <a:lnTo>
                    <a:pt x="223" y="239"/>
                  </a:lnTo>
                  <a:lnTo>
                    <a:pt x="208" y="239"/>
                  </a:lnTo>
                  <a:lnTo>
                    <a:pt x="191" y="237"/>
                  </a:lnTo>
                  <a:lnTo>
                    <a:pt x="174" y="237"/>
                  </a:lnTo>
                  <a:lnTo>
                    <a:pt x="155" y="237"/>
                  </a:lnTo>
                  <a:lnTo>
                    <a:pt x="138" y="237"/>
                  </a:lnTo>
                  <a:lnTo>
                    <a:pt x="119" y="237"/>
                  </a:lnTo>
                  <a:lnTo>
                    <a:pt x="102" y="237"/>
                  </a:lnTo>
                  <a:lnTo>
                    <a:pt x="85" y="239"/>
                  </a:lnTo>
                  <a:lnTo>
                    <a:pt x="71" y="241"/>
                  </a:lnTo>
                  <a:lnTo>
                    <a:pt x="54" y="241"/>
                  </a:lnTo>
                  <a:lnTo>
                    <a:pt x="41" y="242"/>
                  </a:lnTo>
                  <a:lnTo>
                    <a:pt x="30" y="242"/>
                  </a:lnTo>
                  <a:lnTo>
                    <a:pt x="20" y="244"/>
                  </a:lnTo>
                  <a:lnTo>
                    <a:pt x="11" y="246"/>
                  </a:lnTo>
                  <a:lnTo>
                    <a:pt x="5" y="246"/>
                  </a:lnTo>
                  <a:lnTo>
                    <a:pt x="0" y="248"/>
                  </a:lnTo>
                  <a:lnTo>
                    <a:pt x="113" y="0"/>
                  </a:lnTo>
                  <a:lnTo>
                    <a:pt x="590" y="205"/>
                  </a:lnTo>
                  <a:lnTo>
                    <a:pt x="590" y="248"/>
                  </a:lnTo>
                  <a:close/>
                </a:path>
              </a:pathLst>
            </a:custGeom>
            <a:solidFill>
              <a:srgbClr val="A6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19" name="Freeform 38"/>
            <p:cNvSpPr>
              <a:spLocks/>
            </p:cNvSpPr>
            <p:nvPr/>
          </p:nvSpPr>
          <p:spPr bwMode="auto">
            <a:xfrm>
              <a:off x="3202" y="2519"/>
              <a:ext cx="739" cy="252"/>
            </a:xfrm>
            <a:custGeom>
              <a:avLst/>
              <a:gdLst>
                <a:gd name="T0" fmla="*/ 739 w 739"/>
                <a:gd name="T1" fmla="*/ 197 h 252"/>
                <a:gd name="T2" fmla="*/ 452 w 739"/>
                <a:gd name="T3" fmla="*/ 252 h 252"/>
                <a:gd name="T4" fmla="*/ 0 w 739"/>
                <a:gd name="T5" fmla="*/ 214 h 252"/>
                <a:gd name="T6" fmla="*/ 185 w 739"/>
                <a:gd name="T7" fmla="*/ 0 h 252"/>
                <a:gd name="T8" fmla="*/ 739 w 739"/>
                <a:gd name="T9" fmla="*/ 197 h 252"/>
                <a:gd name="T10" fmla="*/ 739 w 739"/>
                <a:gd name="T11" fmla="*/ 197 h 2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9"/>
                <a:gd name="T19" fmla="*/ 0 h 252"/>
                <a:gd name="T20" fmla="*/ 739 w 739"/>
                <a:gd name="T21" fmla="*/ 252 h 2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9" h="252">
                  <a:moveTo>
                    <a:pt x="739" y="197"/>
                  </a:moveTo>
                  <a:lnTo>
                    <a:pt x="452" y="252"/>
                  </a:lnTo>
                  <a:lnTo>
                    <a:pt x="0" y="214"/>
                  </a:lnTo>
                  <a:lnTo>
                    <a:pt x="185" y="0"/>
                  </a:lnTo>
                  <a:lnTo>
                    <a:pt x="739" y="197"/>
                  </a:lnTo>
                  <a:close/>
                </a:path>
              </a:pathLst>
            </a:custGeom>
            <a:solidFill>
              <a:srgbClr val="A6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20" name="Freeform 39"/>
            <p:cNvSpPr>
              <a:spLocks/>
            </p:cNvSpPr>
            <p:nvPr/>
          </p:nvSpPr>
          <p:spPr bwMode="auto">
            <a:xfrm>
              <a:off x="2721" y="2915"/>
              <a:ext cx="649" cy="179"/>
            </a:xfrm>
            <a:custGeom>
              <a:avLst/>
              <a:gdLst>
                <a:gd name="T0" fmla="*/ 649 w 649"/>
                <a:gd name="T1" fmla="*/ 170 h 179"/>
                <a:gd name="T2" fmla="*/ 420 w 649"/>
                <a:gd name="T3" fmla="*/ 179 h 179"/>
                <a:gd name="T4" fmla="*/ 0 w 649"/>
                <a:gd name="T5" fmla="*/ 179 h 179"/>
                <a:gd name="T6" fmla="*/ 49 w 649"/>
                <a:gd name="T7" fmla="*/ 0 h 179"/>
                <a:gd name="T8" fmla="*/ 575 w 649"/>
                <a:gd name="T9" fmla="*/ 115 h 179"/>
                <a:gd name="T10" fmla="*/ 649 w 649"/>
                <a:gd name="T11" fmla="*/ 170 h 179"/>
                <a:gd name="T12" fmla="*/ 649 w 649"/>
                <a:gd name="T13" fmla="*/ 170 h 1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9"/>
                <a:gd name="T22" fmla="*/ 0 h 179"/>
                <a:gd name="T23" fmla="*/ 649 w 649"/>
                <a:gd name="T24" fmla="*/ 179 h 1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9" h="179">
                  <a:moveTo>
                    <a:pt x="649" y="170"/>
                  </a:moveTo>
                  <a:lnTo>
                    <a:pt x="420" y="179"/>
                  </a:lnTo>
                  <a:lnTo>
                    <a:pt x="0" y="179"/>
                  </a:lnTo>
                  <a:lnTo>
                    <a:pt x="49" y="0"/>
                  </a:lnTo>
                  <a:lnTo>
                    <a:pt x="575" y="115"/>
                  </a:lnTo>
                  <a:lnTo>
                    <a:pt x="649" y="170"/>
                  </a:lnTo>
                  <a:close/>
                </a:path>
              </a:pathLst>
            </a:custGeom>
            <a:solidFill>
              <a:srgbClr val="A6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21" name="Freeform 40"/>
            <p:cNvSpPr>
              <a:spLocks/>
            </p:cNvSpPr>
            <p:nvPr/>
          </p:nvSpPr>
          <p:spPr bwMode="auto">
            <a:xfrm>
              <a:off x="2971" y="1552"/>
              <a:ext cx="335" cy="335"/>
            </a:xfrm>
            <a:custGeom>
              <a:avLst/>
              <a:gdLst>
                <a:gd name="T0" fmla="*/ 335 w 335"/>
                <a:gd name="T1" fmla="*/ 61 h 335"/>
                <a:gd name="T2" fmla="*/ 331 w 335"/>
                <a:gd name="T3" fmla="*/ 68 h 335"/>
                <a:gd name="T4" fmla="*/ 323 w 335"/>
                <a:gd name="T5" fmla="*/ 86 h 335"/>
                <a:gd name="T6" fmla="*/ 312 w 335"/>
                <a:gd name="T7" fmla="*/ 101 h 335"/>
                <a:gd name="T8" fmla="*/ 301 w 335"/>
                <a:gd name="T9" fmla="*/ 110 h 335"/>
                <a:gd name="T10" fmla="*/ 286 w 335"/>
                <a:gd name="T11" fmla="*/ 123 h 335"/>
                <a:gd name="T12" fmla="*/ 267 w 335"/>
                <a:gd name="T13" fmla="*/ 135 h 335"/>
                <a:gd name="T14" fmla="*/ 246 w 335"/>
                <a:gd name="T15" fmla="*/ 144 h 335"/>
                <a:gd name="T16" fmla="*/ 225 w 335"/>
                <a:gd name="T17" fmla="*/ 156 h 335"/>
                <a:gd name="T18" fmla="*/ 204 w 335"/>
                <a:gd name="T19" fmla="*/ 165 h 335"/>
                <a:gd name="T20" fmla="*/ 189 w 335"/>
                <a:gd name="T21" fmla="*/ 173 h 335"/>
                <a:gd name="T22" fmla="*/ 174 w 335"/>
                <a:gd name="T23" fmla="*/ 180 h 335"/>
                <a:gd name="T24" fmla="*/ 170 w 335"/>
                <a:gd name="T25" fmla="*/ 186 h 335"/>
                <a:gd name="T26" fmla="*/ 176 w 335"/>
                <a:gd name="T27" fmla="*/ 207 h 335"/>
                <a:gd name="T28" fmla="*/ 172 w 335"/>
                <a:gd name="T29" fmla="*/ 224 h 335"/>
                <a:gd name="T30" fmla="*/ 164 w 335"/>
                <a:gd name="T31" fmla="*/ 233 h 335"/>
                <a:gd name="T32" fmla="*/ 159 w 335"/>
                <a:gd name="T33" fmla="*/ 243 h 335"/>
                <a:gd name="T34" fmla="*/ 155 w 335"/>
                <a:gd name="T35" fmla="*/ 258 h 335"/>
                <a:gd name="T36" fmla="*/ 153 w 335"/>
                <a:gd name="T37" fmla="*/ 273 h 335"/>
                <a:gd name="T38" fmla="*/ 153 w 335"/>
                <a:gd name="T39" fmla="*/ 290 h 335"/>
                <a:gd name="T40" fmla="*/ 153 w 335"/>
                <a:gd name="T41" fmla="*/ 301 h 335"/>
                <a:gd name="T42" fmla="*/ 132 w 335"/>
                <a:gd name="T43" fmla="*/ 303 h 335"/>
                <a:gd name="T44" fmla="*/ 125 w 335"/>
                <a:gd name="T45" fmla="*/ 241 h 335"/>
                <a:gd name="T46" fmla="*/ 117 w 335"/>
                <a:gd name="T47" fmla="*/ 252 h 335"/>
                <a:gd name="T48" fmla="*/ 102 w 335"/>
                <a:gd name="T49" fmla="*/ 265 h 335"/>
                <a:gd name="T50" fmla="*/ 83 w 335"/>
                <a:gd name="T51" fmla="*/ 286 h 335"/>
                <a:gd name="T52" fmla="*/ 66 w 335"/>
                <a:gd name="T53" fmla="*/ 303 h 335"/>
                <a:gd name="T54" fmla="*/ 49 w 335"/>
                <a:gd name="T55" fmla="*/ 316 h 335"/>
                <a:gd name="T56" fmla="*/ 32 w 335"/>
                <a:gd name="T57" fmla="*/ 331 h 335"/>
                <a:gd name="T58" fmla="*/ 0 w 335"/>
                <a:gd name="T59" fmla="*/ 303 h 335"/>
                <a:gd name="T60" fmla="*/ 19 w 335"/>
                <a:gd name="T61" fmla="*/ 227 h 335"/>
                <a:gd name="T62" fmla="*/ 21 w 335"/>
                <a:gd name="T63" fmla="*/ 218 h 335"/>
                <a:gd name="T64" fmla="*/ 28 w 335"/>
                <a:gd name="T65" fmla="*/ 207 h 335"/>
                <a:gd name="T66" fmla="*/ 45 w 335"/>
                <a:gd name="T67" fmla="*/ 193 h 335"/>
                <a:gd name="T68" fmla="*/ 55 w 335"/>
                <a:gd name="T69" fmla="*/ 186 h 335"/>
                <a:gd name="T70" fmla="*/ 70 w 335"/>
                <a:gd name="T71" fmla="*/ 180 h 335"/>
                <a:gd name="T72" fmla="*/ 83 w 335"/>
                <a:gd name="T73" fmla="*/ 173 h 335"/>
                <a:gd name="T74" fmla="*/ 98 w 335"/>
                <a:gd name="T75" fmla="*/ 165 h 335"/>
                <a:gd name="T76" fmla="*/ 121 w 335"/>
                <a:gd name="T77" fmla="*/ 156 h 335"/>
                <a:gd name="T78" fmla="*/ 130 w 335"/>
                <a:gd name="T79" fmla="*/ 154 h 335"/>
                <a:gd name="T80" fmla="*/ 134 w 335"/>
                <a:gd name="T81" fmla="*/ 148 h 335"/>
                <a:gd name="T82" fmla="*/ 146 w 335"/>
                <a:gd name="T83" fmla="*/ 135 h 335"/>
                <a:gd name="T84" fmla="*/ 163 w 335"/>
                <a:gd name="T85" fmla="*/ 116 h 335"/>
                <a:gd name="T86" fmla="*/ 185 w 335"/>
                <a:gd name="T87" fmla="*/ 91 h 335"/>
                <a:gd name="T88" fmla="*/ 195 w 335"/>
                <a:gd name="T89" fmla="*/ 74 h 335"/>
                <a:gd name="T90" fmla="*/ 206 w 335"/>
                <a:gd name="T91" fmla="*/ 59 h 335"/>
                <a:gd name="T92" fmla="*/ 216 w 335"/>
                <a:gd name="T93" fmla="*/ 44 h 335"/>
                <a:gd name="T94" fmla="*/ 225 w 335"/>
                <a:gd name="T95" fmla="*/ 31 h 335"/>
                <a:gd name="T96" fmla="*/ 238 w 335"/>
                <a:gd name="T97" fmla="*/ 8 h 335"/>
                <a:gd name="T98" fmla="*/ 246 w 335"/>
                <a:gd name="T99" fmla="*/ 0 h 335"/>
                <a:gd name="T100" fmla="*/ 335 w 335"/>
                <a:gd name="T101" fmla="*/ 61 h 33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35"/>
                <a:gd name="T154" fmla="*/ 0 h 335"/>
                <a:gd name="T155" fmla="*/ 335 w 335"/>
                <a:gd name="T156" fmla="*/ 335 h 33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35" h="335">
                  <a:moveTo>
                    <a:pt x="335" y="61"/>
                  </a:moveTo>
                  <a:lnTo>
                    <a:pt x="335" y="61"/>
                  </a:lnTo>
                  <a:lnTo>
                    <a:pt x="335" y="65"/>
                  </a:lnTo>
                  <a:lnTo>
                    <a:pt x="331" y="68"/>
                  </a:lnTo>
                  <a:lnTo>
                    <a:pt x="329" y="78"/>
                  </a:lnTo>
                  <a:lnTo>
                    <a:pt x="323" y="86"/>
                  </a:lnTo>
                  <a:lnTo>
                    <a:pt x="318" y="95"/>
                  </a:lnTo>
                  <a:lnTo>
                    <a:pt x="312" y="101"/>
                  </a:lnTo>
                  <a:lnTo>
                    <a:pt x="306" y="106"/>
                  </a:lnTo>
                  <a:lnTo>
                    <a:pt x="301" y="110"/>
                  </a:lnTo>
                  <a:lnTo>
                    <a:pt x="295" y="118"/>
                  </a:lnTo>
                  <a:lnTo>
                    <a:pt x="286" y="123"/>
                  </a:lnTo>
                  <a:lnTo>
                    <a:pt x="276" y="129"/>
                  </a:lnTo>
                  <a:lnTo>
                    <a:pt x="267" y="135"/>
                  </a:lnTo>
                  <a:lnTo>
                    <a:pt x="257" y="140"/>
                  </a:lnTo>
                  <a:lnTo>
                    <a:pt x="246" y="144"/>
                  </a:lnTo>
                  <a:lnTo>
                    <a:pt x="234" y="150"/>
                  </a:lnTo>
                  <a:lnTo>
                    <a:pt x="225" y="156"/>
                  </a:lnTo>
                  <a:lnTo>
                    <a:pt x="216" y="161"/>
                  </a:lnTo>
                  <a:lnTo>
                    <a:pt x="204" y="165"/>
                  </a:lnTo>
                  <a:lnTo>
                    <a:pt x="197" y="169"/>
                  </a:lnTo>
                  <a:lnTo>
                    <a:pt x="189" y="173"/>
                  </a:lnTo>
                  <a:lnTo>
                    <a:pt x="183" y="176"/>
                  </a:lnTo>
                  <a:lnTo>
                    <a:pt x="174" y="180"/>
                  </a:lnTo>
                  <a:lnTo>
                    <a:pt x="170" y="182"/>
                  </a:lnTo>
                  <a:lnTo>
                    <a:pt x="170" y="186"/>
                  </a:lnTo>
                  <a:lnTo>
                    <a:pt x="174" y="195"/>
                  </a:lnTo>
                  <a:lnTo>
                    <a:pt x="176" y="207"/>
                  </a:lnTo>
                  <a:lnTo>
                    <a:pt x="176" y="216"/>
                  </a:lnTo>
                  <a:lnTo>
                    <a:pt x="172" y="224"/>
                  </a:lnTo>
                  <a:lnTo>
                    <a:pt x="166" y="229"/>
                  </a:lnTo>
                  <a:lnTo>
                    <a:pt x="164" y="233"/>
                  </a:lnTo>
                  <a:lnTo>
                    <a:pt x="163" y="239"/>
                  </a:lnTo>
                  <a:lnTo>
                    <a:pt x="159" y="243"/>
                  </a:lnTo>
                  <a:lnTo>
                    <a:pt x="159" y="252"/>
                  </a:lnTo>
                  <a:lnTo>
                    <a:pt x="155" y="258"/>
                  </a:lnTo>
                  <a:lnTo>
                    <a:pt x="153" y="265"/>
                  </a:lnTo>
                  <a:lnTo>
                    <a:pt x="153" y="273"/>
                  </a:lnTo>
                  <a:lnTo>
                    <a:pt x="153" y="282"/>
                  </a:lnTo>
                  <a:lnTo>
                    <a:pt x="153" y="290"/>
                  </a:lnTo>
                  <a:lnTo>
                    <a:pt x="153" y="296"/>
                  </a:lnTo>
                  <a:lnTo>
                    <a:pt x="153" y="301"/>
                  </a:lnTo>
                  <a:lnTo>
                    <a:pt x="153" y="303"/>
                  </a:lnTo>
                  <a:lnTo>
                    <a:pt x="132" y="303"/>
                  </a:lnTo>
                  <a:lnTo>
                    <a:pt x="128" y="241"/>
                  </a:lnTo>
                  <a:lnTo>
                    <a:pt x="125" y="241"/>
                  </a:lnTo>
                  <a:lnTo>
                    <a:pt x="123" y="246"/>
                  </a:lnTo>
                  <a:lnTo>
                    <a:pt x="117" y="252"/>
                  </a:lnTo>
                  <a:lnTo>
                    <a:pt x="111" y="258"/>
                  </a:lnTo>
                  <a:lnTo>
                    <a:pt x="102" y="265"/>
                  </a:lnTo>
                  <a:lnTo>
                    <a:pt x="93" y="275"/>
                  </a:lnTo>
                  <a:lnTo>
                    <a:pt x="83" y="286"/>
                  </a:lnTo>
                  <a:lnTo>
                    <a:pt x="76" y="296"/>
                  </a:lnTo>
                  <a:lnTo>
                    <a:pt x="66" y="303"/>
                  </a:lnTo>
                  <a:lnTo>
                    <a:pt x="57" y="311"/>
                  </a:lnTo>
                  <a:lnTo>
                    <a:pt x="49" y="316"/>
                  </a:lnTo>
                  <a:lnTo>
                    <a:pt x="43" y="324"/>
                  </a:lnTo>
                  <a:lnTo>
                    <a:pt x="32" y="331"/>
                  </a:lnTo>
                  <a:lnTo>
                    <a:pt x="30" y="335"/>
                  </a:lnTo>
                  <a:lnTo>
                    <a:pt x="0" y="303"/>
                  </a:lnTo>
                  <a:lnTo>
                    <a:pt x="21" y="246"/>
                  </a:lnTo>
                  <a:lnTo>
                    <a:pt x="19" y="227"/>
                  </a:lnTo>
                  <a:lnTo>
                    <a:pt x="19" y="224"/>
                  </a:lnTo>
                  <a:lnTo>
                    <a:pt x="21" y="218"/>
                  </a:lnTo>
                  <a:lnTo>
                    <a:pt x="23" y="212"/>
                  </a:lnTo>
                  <a:lnTo>
                    <a:pt x="28" y="207"/>
                  </a:lnTo>
                  <a:lnTo>
                    <a:pt x="36" y="199"/>
                  </a:lnTo>
                  <a:lnTo>
                    <a:pt x="45" y="193"/>
                  </a:lnTo>
                  <a:lnTo>
                    <a:pt x="49" y="190"/>
                  </a:lnTo>
                  <a:lnTo>
                    <a:pt x="55" y="186"/>
                  </a:lnTo>
                  <a:lnTo>
                    <a:pt x="62" y="182"/>
                  </a:lnTo>
                  <a:lnTo>
                    <a:pt x="70" y="180"/>
                  </a:lnTo>
                  <a:lnTo>
                    <a:pt x="76" y="176"/>
                  </a:lnTo>
                  <a:lnTo>
                    <a:pt x="83" y="173"/>
                  </a:lnTo>
                  <a:lnTo>
                    <a:pt x="91" y="169"/>
                  </a:lnTo>
                  <a:lnTo>
                    <a:pt x="98" y="165"/>
                  </a:lnTo>
                  <a:lnTo>
                    <a:pt x="110" y="159"/>
                  </a:lnTo>
                  <a:lnTo>
                    <a:pt x="121" y="156"/>
                  </a:lnTo>
                  <a:lnTo>
                    <a:pt x="127" y="154"/>
                  </a:lnTo>
                  <a:lnTo>
                    <a:pt x="130" y="154"/>
                  </a:lnTo>
                  <a:lnTo>
                    <a:pt x="130" y="152"/>
                  </a:lnTo>
                  <a:lnTo>
                    <a:pt x="134" y="148"/>
                  </a:lnTo>
                  <a:lnTo>
                    <a:pt x="138" y="142"/>
                  </a:lnTo>
                  <a:lnTo>
                    <a:pt x="146" y="135"/>
                  </a:lnTo>
                  <a:lnTo>
                    <a:pt x="153" y="125"/>
                  </a:lnTo>
                  <a:lnTo>
                    <a:pt x="163" y="116"/>
                  </a:lnTo>
                  <a:lnTo>
                    <a:pt x="174" y="103"/>
                  </a:lnTo>
                  <a:lnTo>
                    <a:pt x="185" y="91"/>
                  </a:lnTo>
                  <a:lnTo>
                    <a:pt x="191" y="84"/>
                  </a:lnTo>
                  <a:lnTo>
                    <a:pt x="195" y="74"/>
                  </a:lnTo>
                  <a:lnTo>
                    <a:pt x="200" y="67"/>
                  </a:lnTo>
                  <a:lnTo>
                    <a:pt x="206" y="59"/>
                  </a:lnTo>
                  <a:lnTo>
                    <a:pt x="212" y="51"/>
                  </a:lnTo>
                  <a:lnTo>
                    <a:pt x="216" y="44"/>
                  </a:lnTo>
                  <a:lnTo>
                    <a:pt x="221" y="36"/>
                  </a:lnTo>
                  <a:lnTo>
                    <a:pt x="225" y="31"/>
                  </a:lnTo>
                  <a:lnTo>
                    <a:pt x="233" y="17"/>
                  </a:lnTo>
                  <a:lnTo>
                    <a:pt x="238" y="8"/>
                  </a:lnTo>
                  <a:lnTo>
                    <a:pt x="242" y="2"/>
                  </a:lnTo>
                  <a:lnTo>
                    <a:pt x="246" y="0"/>
                  </a:lnTo>
                  <a:lnTo>
                    <a:pt x="335" y="61"/>
                  </a:lnTo>
                  <a:close/>
                </a:path>
              </a:pathLst>
            </a:custGeom>
            <a:solidFill>
              <a:srgbClr val="D8968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22" name="Freeform 41"/>
            <p:cNvSpPr>
              <a:spLocks/>
            </p:cNvSpPr>
            <p:nvPr/>
          </p:nvSpPr>
          <p:spPr bwMode="auto">
            <a:xfrm>
              <a:off x="3429" y="1250"/>
              <a:ext cx="751" cy="889"/>
            </a:xfrm>
            <a:custGeom>
              <a:avLst/>
              <a:gdLst>
                <a:gd name="T0" fmla="*/ 503 w 751"/>
                <a:gd name="T1" fmla="*/ 24 h 889"/>
                <a:gd name="T2" fmla="*/ 514 w 751"/>
                <a:gd name="T3" fmla="*/ 19 h 889"/>
                <a:gd name="T4" fmla="*/ 528 w 751"/>
                <a:gd name="T5" fmla="*/ 15 h 889"/>
                <a:gd name="T6" fmla="*/ 541 w 751"/>
                <a:gd name="T7" fmla="*/ 11 h 889"/>
                <a:gd name="T8" fmla="*/ 558 w 751"/>
                <a:gd name="T9" fmla="*/ 7 h 889"/>
                <a:gd name="T10" fmla="*/ 577 w 751"/>
                <a:gd name="T11" fmla="*/ 3 h 889"/>
                <a:gd name="T12" fmla="*/ 596 w 751"/>
                <a:gd name="T13" fmla="*/ 3 h 889"/>
                <a:gd name="T14" fmla="*/ 617 w 751"/>
                <a:gd name="T15" fmla="*/ 0 h 889"/>
                <a:gd name="T16" fmla="*/ 639 w 751"/>
                <a:gd name="T17" fmla="*/ 0 h 889"/>
                <a:gd name="T18" fmla="*/ 662 w 751"/>
                <a:gd name="T19" fmla="*/ 0 h 889"/>
                <a:gd name="T20" fmla="*/ 683 w 751"/>
                <a:gd name="T21" fmla="*/ 3 h 889"/>
                <a:gd name="T22" fmla="*/ 702 w 751"/>
                <a:gd name="T23" fmla="*/ 5 h 889"/>
                <a:gd name="T24" fmla="*/ 717 w 751"/>
                <a:gd name="T25" fmla="*/ 7 h 889"/>
                <a:gd name="T26" fmla="*/ 734 w 751"/>
                <a:gd name="T27" fmla="*/ 11 h 889"/>
                <a:gd name="T28" fmla="*/ 751 w 751"/>
                <a:gd name="T29" fmla="*/ 77 h 889"/>
                <a:gd name="T30" fmla="*/ 600 w 751"/>
                <a:gd name="T31" fmla="*/ 410 h 889"/>
                <a:gd name="T32" fmla="*/ 552 w 751"/>
                <a:gd name="T33" fmla="*/ 357 h 889"/>
                <a:gd name="T34" fmla="*/ 637 w 751"/>
                <a:gd name="T35" fmla="*/ 178 h 889"/>
                <a:gd name="T36" fmla="*/ 217 w 751"/>
                <a:gd name="T37" fmla="*/ 467 h 889"/>
                <a:gd name="T38" fmla="*/ 0 w 751"/>
                <a:gd name="T39" fmla="*/ 887 h 889"/>
                <a:gd name="T40" fmla="*/ 21 w 751"/>
                <a:gd name="T41" fmla="*/ 575 h 889"/>
                <a:gd name="T42" fmla="*/ 21 w 751"/>
                <a:gd name="T43" fmla="*/ 558 h 889"/>
                <a:gd name="T44" fmla="*/ 24 w 751"/>
                <a:gd name="T45" fmla="*/ 541 h 889"/>
                <a:gd name="T46" fmla="*/ 30 w 751"/>
                <a:gd name="T47" fmla="*/ 518 h 889"/>
                <a:gd name="T48" fmla="*/ 38 w 751"/>
                <a:gd name="T49" fmla="*/ 492 h 889"/>
                <a:gd name="T50" fmla="*/ 43 w 751"/>
                <a:gd name="T51" fmla="*/ 465 h 889"/>
                <a:gd name="T52" fmla="*/ 55 w 751"/>
                <a:gd name="T53" fmla="*/ 439 h 889"/>
                <a:gd name="T54" fmla="*/ 64 w 751"/>
                <a:gd name="T55" fmla="*/ 410 h 889"/>
                <a:gd name="T56" fmla="*/ 75 w 751"/>
                <a:gd name="T57" fmla="*/ 384 h 889"/>
                <a:gd name="T58" fmla="*/ 87 w 751"/>
                <a:gd name="T59" fmla="*/ 357 h 889"/>
                <a:gd name="T60" fmla="*/ 98 w 751"/>
                <a:gd name="T61" fmla="*/ 336 h 889"/>
                <a:gd name="T62" fmla="*/ 109 w 751"/>
                <a:gd name="T63" fmla="*/ 316 h 889"/>
                <a:gd name="T64" fmla="*/ 117 w 751"/>
                <a:gd name="T65" fmla="*/ 299 h 889"/>
                <a:gd name="T66" fmla="*/ 126 w 751"/>
                <a:gd name="T67" fmla="*/ 285 h 889"/>
                <a:gd name="T68" fmla="*/ 126 w 751"/>
                <a:gd name="T69" fmla="*/ 280 h 889"/>
                <a:gd name="T70" fmla="*/ 123 w 751"/>
                <a:gd name="T71" fmla="*/ 265 h 889"/>
                <a:gd name="T72" fmla="*/ 130 w 751"/>
                <a:gd name="T73" fmla="*/ 248 h 889"/>
                <a:gd name="T74" fmla="*/ 140 w 751"/>
                <a:gd name="T75" fmla="*/ 234 h 889"/>
                <a:gd name="T76" fmla="*/ 155 w 751"/>
                <a:gd name="T77" fmla="*/ 213 h 889"/>
                <a:gd name="T78" fmla="*/ 382 w 751"/>
                <a:gd name="T79" fmla="*/ 189 h 889"/>
                <a:gd name="T80" fmla="*/ 503 w 751"/>
                <a:gd name="T81" fmla="*/ 24 h 88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51"/>
                <a:gd name="T124" fmla="*/ 0 h 889"/>
                <a:gd name="T125" fmla="*/ 751 w 751"/>
                <a:gd name="T126" fmla="*/ 889 h 88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51" h="889">
                  <a:moveTo>
                    <a:pt x="503" y="24"/>
                  </a:moveTo>
                  <a:lnTo>
                    <a:pt x="503" y="24"/>
                  </a:lnTo>
                  <a:lnTo>
                    <a:pt x="511" y="20"/>
                  </a:lnTo>
                  <a:lnTo>
                    <a:pt x="514" y="19"/>
                  </a:lnTo>
                  <a:lnTo>
                    <a:pt x="522" y="17"/>
                  </a:lnTo>
                  <a:lnTo>
                    <a:pt x="528" y="15"/>
                  </a:lnTo>
                  <a:lnTo>
                    <a:pt x="535" y="13"/>
                  </a:lnTo>
                  <a:lnTo>
                    <a:pt x="541" y="11"/>
                  </a:lnTo>
                  <a:lnTo>
                    <a:pt x="548" y="9"/>
                  </a:lnTo>
                  <a:lnTo>
                    <a:pt x="558" y="7"/>
                  </a:lnTo>
                  <a:lnTo>
                    <a:pt x="567" y="7"/>
                  </a:lnTo>
                  <a:lnTo>
                    <a:pt x="577" y="3"/>
                  </a:lnTo>
                  <a:lnTo>
                    <a:pt x="586" y="3"/>
                  </a:lnTo>
                  <a:lnTo>
                    <a:pt x="596" y="3"/>
                  </a:lnTo>
                  <a:lnTo>
                    <a:pt x="607" y="3"/>
                  </a:lnTo>
                  <a:lnTo>
                    <a:pt x="617" y="0"/>
                  </a:lnTo>
                  <a:lnTo>
                    <a:pt x="628" y="0"/>
                  </a:lnTo>
                  <a:lnTo>
                    <a:pt x="639" y="0"/>
                  </a:lnTo>
                  <a:lnTo>
                    <a:pt x="651" y="0"/>
                  </a:lnTo>
                  <a:lnTo>
                    <a:pt x="662" y="0"/>
                  </a:lnTo>
                  <a:lnTo>
                    <a:pt x="671" y="2"/>
                  </a:lnTo>
                  <a:lnTo>
                    <a:pt x="683" y="3"/>
                  </a:lnTo>
                  <a:lnTo>
                    <a:pt x="694" y="5"/>
                  </a:lnTo>
                  <a:lnTo>
                    <a:pt x="702" y="5"/>
                  </a:lnTo>
                  <a:lnTo>
                    <a:pt x="711" y="7"/>
                  </a:lnTo>
                  <a:lnTo>
                    <a:pt x="717" y="7"/>
                  </a:lnTo>
                  <a:lnTo>
                    <a:pt x="724" y="9"/>
                  </a:lnTo>
                  <a:lnTo>
                    <a:pt x="734" y="11"/>
                  </a:lnTo>
                  <a:lnTo>
                    <a:pt x="738" y="13"/>
                  </a:lnTo>
                  <a:lnTo>
                    <a:pt x="751" y="77"/>
                  </a:lnTo>
                  <a:lnTo>
                    <a:pt x="736" y="393"/>
                  </a:lnTo>
                  <a:lnTo>
                    <a:pt x="600" y="410"/>
                  </a:lnTo>
                  <a:lnTo>
                    <a:pt x="552" y="395"/>
                  </a:lnTo>
                  <a:lnTo>
                    <a:pt x="552" y="357"/>
                  </a:lnTo>
                  <a:lnTo>
                    <a:pt x="579" y="340"/>
                  </a:lnTo>
                  <a:lnTo>
                    <a:pt x="637" y="178"/>
                  </a:lnTo>
                  <a:lnTo>
                    <a:pt x="355" y="287"/>
                  </a:lnTo>
                  <a:lnTo>
                    <a:pt x="217" y="467"/>
                  </a:lnTo>
                  <a:lnTo>
                    <a:pt x="161" y="889"/>
                  </a:lnTo>
                  <a:lnTo>
                    <a:pt x="0" y="887"/>
                  </a:lnTo>
                  <a:lnTo>
                    <a:pt x="21" y="580"/>
                  </a:lnTo>
                  <a:lnTo>
                    <a:pt x="21" y="575"/>
                  </a:lnTo>
                  <a:lnTo>
                    <a:pt x="21" y="565"/>
                  </a:lnTo>
                  <a:lnTo>
                    <a:pt x="21" y="558"/>
                  </a:lnTo>
                  <a:lnTo>
                    <a:pt x="24" y="550"/>
                  </a:lnTo>
                  <a:lnTo>
                    <a:pt x="24" y="541"/>
                  </a:lnTo>
                  <a:lnTo>
                    <a:pt x="28" y="529"/>
                  </a:lnTo>
                  <a:lnTo>
                    <a:pt x="30" y="518"/>
                  </a:lnTo>
                  <a:lnTo>
                    <a:pt x="34" y="505"/>
                  </a:lnTo>
                  <a:lnTo>
                    <a:pt x="38" y="492"/>
                  </a:lnTo>
                  <a:lnTo>
                    <a:pt x="41" y="480"/>
                  </a:lnTo>
                  <a:lnTo>
                    <a:pt x="43" y="465"/>
                  </a:lnTo>
                  <a:lnTo>
                    <a:pt x="49" y="452"/>
                  </a:lnTo>
                  <a:lnTo>
                    <a:pt x="55" y="439"/>
                  </a:lnTo>
                  <a:lnTo>
                    <a:pt x="60" y="425"/>
                  </a:lnTo>
                  <a:lnTo>
                    <a:pt x="64" y="410"/>
                  </a:lnTo>
                  <a:lnTo>
                    <a:pt x="70" y="397"/>
                  </a:lnTo>
                  <a:lnTo>
                    <a:pt x="75" y="384"/>
                  </a:lnTo>
                  <a:lnTo>
                    <a:pt x="81" y="370"/>
                  </a:lnTo>
                  <a:lnTo>
                    <a:pt x="87" y="357"/>
                  </a:lnTo>
                  <a:lnTo>
                    <a:pt x="92" y="348"/>
                  </a:lnTo>
                  <a:lnTo>
                    <a:pt x="98" y="336"/>
                  </a:lnTo>
                  <a:lnTo>
                    <a:pt x="104" y="327"/>
                  </a:lnTo>
                  <a:lnTo>
                    <a:pt x="109" y="316"/>
                  </a:lnTo>
                  <a:lnTo>
                    <a:pt x="113" y="308"/>
                  </a:lnTo>
                  <a:lnTo>
                    <a:pt x="117" y="299"/>
                  </a:lnTo>
                  <a:lnTo>
                    <a:pt x="123" y="293"/>
                  </a:lnTo>
                  <a:lnTo>
                    <a:pt x="126" y="285"/>
                  </a:lnTo>
                  <a:lnTo>
                    <a:pt x="130" y="282"/>
                  </a:lnTo>
                  <a:lnTo>
                    <a:pt x="126" y="280"/>
                  </a:lnTo>
                  <a:lnTo>
                    <a:pt x="125" y="274"/>
                  </a:lnTo>
                  <a:lnTo>
                    <a:pt x="123" y="265"/>
                  </a:lnTo>
                  <a:lnTo>
                    <a:pt x="126" y="255"/>
                  </a:lnTo>
                  <a:lnTo>
                    <a:pt x="130" y="248"/>
                  </a:lnTo>
                  <a:lnTo>
                    <a:pt x="134" y="240"/>
                  </a:lnTo>
                  <a:lnTo>
                    <a:pt x="140" y="234"/>
                  </a:lnTo>
                  <a:lnTo>
                    <a:pt x="145" y="227"/>
                  </a:lnTo>
                  <a:lnTo>
                    <a:pt x="155" y="213"/>
                  </a:lnTo>
                  <a:lnTo>
                    <a:pt x="161" y="210"/>
                  </a:lnTo>
                  <a:lnTo>
                    <a:pt x="382" y="189"/>
                  </a:lnTo>
                  <a:lnTo>
                    <a:pt x="503" y="24"/>
                  </a:lnTo>
                  <a:close/>
                </a:path>
              </a:pathLst>
            </a:custGeom>
            <a:solidFill>
              <a:srgbClr val="B8B8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23" name="Freeform 42"/>
            <p:cNvSpPr>
              <a:spLocks/>
            </p:cNvSpPr>
            <p:nvPr/>
          </p:nvSpPr>
          <p:spPr bwMode="auto">
            <a:xfrm>
              <a:off x="3391" y="1257"/>
              <a:ext cx="698" cy="914"/>
            </a:xfrm>
            <a:custGeom>
              <a:avLst/>
              <a:gdLst>
                <a:gd name="T0" fmla="*/ 223 w 698"/>
                <a:gd name="T1" fmla="*/ 857 h 914"/>
                <a:gd name="T2" fmla="*/ 229 w 698"/>
                <a:gd name="T3" fmla="*/ 821 h 914"/>
                <a:gd name="T4" fmla="*/ 231 w 698"/>
                <a:gd name="T5" fmla="*/ 765 h 914"/>
                <a:gd name="T6" fmla="*/ 231 w 698"/>
                <a:gd name="T7" fmla="*/ 683 h 914"/>
                <a:gd name="T8" fmla="*/ 233 w 698"/>
                <a:gd name="T9" fmla="*/ 606 h 914"/>
                <a:gd name="T10" fmla="*/ 233 w 698"/>
                <a:gd name="T11" fmla="*/ 555 h 914"/>
                <a:gd name="T12" fmla="*/ 235 w 698"/>
                <a:gd name="T13" fmla="*/ 543 h 914"/>
                <a:gd name="T14" fmla="*/ 248 w 698"/>
                <a:gd name="T15" fmla="*/ 509 h 914"/>
                <a:gd name="T16" fmla="*/ 278 w 698"/>
                <a:gd name="T17" fmla="*/ 454 h 914"/>
                <a:gd name="T18" fmla="*/ 331 w 698"/>
                <a:gd name="T19" fmla="*/ 392 h 914"/>
                <a:gd name="T20" fmla="*/ 409 w 698"/>
                <a:gd name="T21" fmla="*/ 329 h 914"/>
                <a:gd name="T22" fmla="*/ 501 w 698"/>
                <a:gd name="T23" fmla="*/ 278 h 914"/>
                <a:gd name="T24" fmla="*/ 586 w 698"/>
                <a:gd name="T25" fmla="*/ 244 h 914"/>
                <a:gd name="T26" fmla="*/ 639 w 698"/>
                <a:gd name="T27" fmla="*/ 223 h 914"/>
                <a:gd name="T28" fmla="*/ 621 w 698"/>
                <a:gd name="T29" fmla="*/ 314 h 914"/>
                <a:gd name="T30" fmla="*/ 638 w 698"/>
                <a:gd name="T31" fmla="*/ 284 h 914"/>
                <a:gd name="T32" fmla="*/ 658 w 698"/>
                <a:gd name="T33" fmla="*/ 246 h 914"/>
                <a:gd name="T34" fmla="*/ 679 w 698"/>
                <a:gd name="T35" fmla="*/ 205 h 914"/>
                <a:gd name="T36" fmla="*/ 691 w 698"/>
                <a:gd name="T37" fmla="*/ 167 h 914"/>
                <a:gd name="T38" fmla="*/ 696 w 698"/>
                <a:gd name="T39" fmla="*/ 136 h 914"/>
                <a:gd name="T40" fmla="*/ 698 w 698"/>
                <a:gd name="T41" fmla="*/ 110 h 914"/>
                <a:gd name="T42" fmla="*/ 656 w 698"/>
                <a:gd name="T43" fmla="*/ 106 h 914"/>
                <a:gd name="T44" fmla="*/ 630 w 698"/>
                <a:gd name="T45" fmla="*/ 118 h 914"/>
                <a:gd name="T46" fmla="*/ 594 w 698"/>
                <a:gd name="T47" fmla="*/ 133 h 914"/>
                <a:gd name="T48" fmla="*/ 554 w 698"/>
                <a:gd name="T49" fmla="*/ 153 h 914"/>
                <a:gd name="T50" fmla="*/ 515 w 698"/>
                <a:gd name="T51" fmla="*/ 178 h 914"/>
                <a:gd name="T52" fmla="*/ 484 w 698"/>
                <a:gd name="T53" fmla="*/ 203 h 914"/>
                <a:gd name="T54" fmla="*/ 454 w 698"/>
                <a:gd name="T55" fmla="*/ 229 h 914"/>
                <a:gd name="T56" fmla="*/ 458 w 698"/>
                <a:gd name="T57" fmla="*/ 220 h 914"/>
                <a:gd name="T58" fmla="*/ 480 w 698"/>
                <a:gd name="T59" fmla="*/ 182 h 914"/>
                <a:gd name="T60" fmla="*/ 499 w 698"/>
                <a:gd name="T61" fmla="*/ 148 h 914"/>
                <a:gd name="T62" fmla="*/ 518 w 698"/>
                <a:gd name="T63" fmla="*/ 106 h 914"/>
                <a:gd name="T64" fmla="*/ 539 w 698"/>
                <a:gd name="T65" fmla="*/ 65 h 914"/>
                <a:gd name="T66" fmla="*/ 556 w 698"/>
                <a:gd name="T67" fmla="*/ 34 h 914"/>
                <a:gd name="T68" fmla="*/ 420 w 698"/>
                <a:gd name="T69" fmla="*/ 146 h 914"/>
                <a:gd name="T70" fmla="*/ 206 w 698"/>
                <a:gd name="T71" fmla="*/ 206 h 914"/>
                <a:gd name="T72" fmla="*/ 208 w 698"/>
                <a:gd name="T73" fmla="*/ 227 h 914"/>
                <a:gd name="T74" fmla="*/ 183 w 698"/>
                <a:gd name="T75" fmla="*/ 239 h 914"/>
                <a:gd name="T76" fmla="*/ 178 w 698"/>
                <a:gd name="T77" fmla="*/ 267 h 914"/>
                <a:gd name="T78" fmla="*/ 208 w 698"/>
                <a:gd name="T79" fmla="*/ 254 h 914"/>
                <a:gd name="T80" fmla="*/ 202 w 698"/>
                <a:gd name="T81" fmla="*/ 290 h 914"/>
                <a:gd name="T82" fmla="*/ 206 w 698"/>
                <a:gd name="T83" fmla="*/ 328 h 914"/>
                <a:gd name="T84" fmla="*/ 210 w 698"/>
                <a:gd name="T85" fmla="*/ 346 h 914"/>
                <a:gd name="T86" fmla="*/ 210 w 698"/>
                <a:gd name="T87" fmla="*/ 386 h 914"/>
                <a:gd name="T88" fmla="*/ 206 w 698"/>
                <a:gd name="T89" fmla="*/ 435 h 914"/>
                <a:gd name="T90" fmla="*/ 189 w 698"/>
                <a:gd name="T91" fmla="*/ 477 h 914"/>
                <a:gd name="T92" fmla="*/ 164 w 698"/>
                <a:gd name="T93" fmla="*/ 503 h 914"/>
                <a:gd name="T94" fmla="*/ 134 w 698"/>
                <a:gd name="T95" fmla="*/ 530 h 914"/>
                <a:gd name="T96" fmla="*/ 110 w 698"/>
                <a:gd name="T97" fmla="*/ 564 h 914"/>
                <a:gd name="T98" fmla="*/ 110 w 698"/>
                <a:gd name="T99" fmla="*/ 598 h 914"/>
                <a:gd name="T100" fmla="*/ 117 w 698"/>
                <a:gd name="T101" fmla="*/ 615 h 914"/>
                <a:gd name="T102" fmla="*/ 127 w 698"/>
                <a:gd name="T103" fmla="*/ 649 h 914"/>
                <a:gd name="T104" fmla="*/ 136 w 698"/>
                <a:gd name="T105" fmla="*/ 693 h 914"/>
                <a:gd name="T106" fmla="*/ 147 w 698"/>
                <a:gd name="T107" fmla="*/ 738 h 914"/>
                <a:gd name="T108" fmla="*/ 151 w 698"/>
                <a:gd name="T109" fmla="*/ 778 h 914"/>
                <a:gd name="T110" fmla="*/ 153 w 698"/>
                <a:gd name="T111" fmla="*/ 808 h 914"/>
                <a:gd name="T112" fmla="*/ 151 w 698"/>
                <a:gd name="T113" fmla="*/ 835 h 914"/>
                <a:gd name="T114" fmla="*/ 49 w 698"/>
                <a:gd name="T115" fmla="*/ 823 h 914"/>
                <a:gd name="T116" fmla="*/ 55 w 698"/>
                <a:gd name="T117" fmla="*/ 765 h 914"/>
                <a:gd name="T118" fmla="*/ 57 w 698"/>
                <a:gd name="T119" fmla="*/ 710 h 914"/>
                <a:gd name="T120" fmla="*/ 57 w 698"/>
                <a:gd name="T121" fmla="*/ 655 h 914"/>
                <a:gd name="T122" fmla="*/ 23 w 698"/>
                <a:gd name="T123" fmla="*/ 838 h 914"/>
                <a:gd name="T124" fmla="*/ 125 w 698"/>
                <a:gd name="T125" fmla="*/ 914 h 91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698"/>
                <a:gd name="T190" fmla="*/ 0 h 914"/>
                <a:gd name="T191" fmla="*/ 698 w 698"/>
                <a:gd name="T192" fmla="*/ 914 h 91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698" h="914">
                  <a:moveTo>
                    <a:pt x="125" y="914"/>
                  </a:moveTo>
                  <a:lnTo>
                    <a:pt x="236" y="901"/>
                  </a:lnTo>
                  <a:lnTo>
                    <a:pt x="236" y="861"/>
                  </a:lnTo>
                  <a:lnTo>
                    <a:pt x="223" y="857"/>
                  </a:lnTo>
                  <a:lnTo>
                    <a:pt x="227" y="850"/>
                  </a:lnTo>
                  <a:lnTo>
                    <a:pt x="227" y="838"/>
                  </a:lnTo>
                  <a:lnTo>
                    <a:pt x="227" y="831"/>
                  </a:lnTo>
                  <a:lnTo>
                    <a:pt x="229" y="821"/>
                  </a:lnTo>
                  <a:lnTo>
                    <a:pt x="229" y="812"/>
                  </a:lnTo>
                  <a:lnTo>
                    <a:pt x="231" y="799"/>
                  </a:lnTo>
                  <a:lnTo>
                    <a:pt x="231" y="782"/>
                  </a:lnTo>
                  <a:lnTo>
                    <a:pt x="231" y="765"/>
                  </a:lnTo>
                  <a:lnTo>
                    <a:pt x="231" y="746"/>
                  </a:lnTo>
                  <a:lnTo>
                    <a:pt x="231" y="725"/>
                  </a:lnTo>
                  <a:lnTo>
                    <a:pt x="231" y="704"/>
                  </a:lnTo>
                  <a:lnTo>
                    <a:pt x="231" y="683"/>
                  </a:lnTo>
                  <a:lnTo>
                    <a:pt x="231" y="662"/>
                  </a:lnTo>
                  <a:lnTo>
                    <a:pt x="233" y="643"/>
                  </a:lnTo>
                  <a:lnTo>
                    <a:pt x="233" y="623"/>
                  </a:lnTo>
                  <a:lnTo>
                    <a:pt x="233" y="606"/>
                  </a:lnTo>
                  <a:lnTo>
                    <a:pt x="233" y="589"/>
                  </a:lnTo>
                  <a:lnTo>
                    <a:pt x="233" y="575"/>
                  </a:lnTo>
                  <a:lnTo>
                    <a:pt x="233" y="564"/>
                  </a:lnTo>
                  <a:lnTo>
                    <a:pt x="233" y="555"/>
                  </a:lnTo>
                  <a:lnTo>
                    <a:pt x="233" y="551"/>
                  </a:lnTo>
                  <a:lnTo>
                    <a:pt x="233" y="549"/>
                  </a:lnTo>
                  <a:lnTo>
                    <a:pt x="233" y="547"/>
                  </a:lnTo>
                  <a:lnTo>
                    <a:pt x="235" y="543"/>
                  </a:lnTo>
                  <a:lnTo>
                    <a:pt x="236" y="536"/>
                  </a:lnTo>
                  <a:lnTo>
                    <a:pt x="240" y="530"/>
                  </a:lnTo>
                  <a:lnTo>
                    <a:pt x="242" y="519"/>
                  </a:lnTo>
                  <a:lnTo>
                    <a:pt x="248" y="509"/>
                  </a:lnTo>
                  <a:lnTo>
                    <a:pt x="253" y="496"/>
                  </a:lnTo>
                  <a:lnTo>
                    <a:pt x="261" y="485"/>
                  </a:lnTo>
                  <a:lnTo>
                    <a:pt x="269" y="469"/>
                  </a:lnTo>
                  <a:lnTo>
                    <a:pt x="278" y="454"/>
                  </a:lnTo>
                  <a:lnTo>
                    <a:pt x="289" y="439"/>
                  </a:lnTo>
                  <a:lnTo>
                    <a:pt x="303" y="422"/>
                  </a:lnTo>
                  <a:lnTo>
                    <a:pt x="316" y="405"/>
                  </a:lnTo>
                  <a:lnTo>
                    <a:pt x="331" y="392"/>
                  </a:lnTo>
                  <a:lnTo>
                    <a:pt x="348" y="375"/>
                  </a:lnTo>
                  <a:lnTo>
                    <a:pt x="367" y="362"/>
                  </a:lnTo>
                  <a:lnTo>
                    <a:pt x="388" y="345"/>
                  </a:lnTo>
                  <a:lnTo>
                    <a:pt x="409" y="329"/>
                  </a:lnTo>
                  <a:lnTo>
                    <a:pt x="431" y="316"/>
                  </a:lnTo>
                  <a:lnTo>
                    <a:pt x="456" y="303"/>
                  </a:lnTo>
                  <a:lnTo>
                    <a:pt x="477" y="290"/>
                  </a:lnTo>
                  <a:lnTo>
                    <a:pt x="501" y="278"/>
                  </a:lnTo>
                  <a:lnTo>
                    <a:pt x="524" y="267"/>
                  </a:lnTo>
                  <a:lnTo>
                    <a:pt x="547" y="261"/>
                  </a:lnTo>
                  <a:lnTo>
                    <a:pt x="566" y="250"/>
                  </a:lnTo>
                  <a:lnTo>
                    <a:pt x="586" y="244"/>
                  </a:lnTo>
                  <a:lnTo>
                    <a:pt x="603" y="237"/>
                  </a:lnTo>
                  <a:lnTo>
                    <a:pt x="619" y="233"/>
                  </a:lnTo>
                  <a:lnTo>
                    <a:pt x="630" y="227"/>
                  </a:lnTo>
                  <a:lnTo>
                    <a:pt x="639" y="223"/>
                  </a:lnTo>
                  <a:lnTo>
                    <a:pt x="645" y="223"/>
                  </a:lnTo>
                  <a:lnTo>
                    <a:pt x="647" y="223"/>
                  </a:lnTo>
                  <a:lnTo>
                    <a:pt x="621" y="318"/>
                  </a:lnTo>
                  <a:lnTo>
                    <a:pt x="621" y="314"/>
                  </a:lnTo>
                  <a:lnTo>
                    <a:pt x="626" y="307"/>
                  </a:lnTo>
                  <a:lnTo>
                    <a:pt x="630" y="299"/>
                  </a:lnTo>
                  <a:lnTo>
                    <a:pt x="634" y="292"/>
                  </a:lnTo>
                  <a:lnTo>
                    <a:pt x="638" y="284"/>
                  </a:lnTo>
                  <a:lnTo>
                    <a:pt x="645" y="276"/>
                  </a:lnTo>
                  <a:lnTo>
                    <a:pt x="647" y="265"/>
                  </a:lnTo>
                  <a:lnTo>
                    <a:pt x="655" y="256"/>
                  </a:lnTo>
                  <a:lnTo>
                    <a:pt x="658" y="246"/>
                  </a:lnTo>
                  <a:lnTo>
                    <a:pt x="666" y="237"/>
                  </a:lnTo>
                  <a:lnTo>
                    <a:pt x="668" y="225"/>
                  </a:lnTo>
                  <a:lnTo>
                    <a:pt x="673" y="216"/>
                  </a:lnTo>
                  <a:lnTo>
                    <a:pt x="679" y="205"/>
                  </a:lnTo>
                  <a:lnTo>
                    <a:pt x="683" y="195"/>
                  </a:lnTo>
                  <a:lnTo>
                    <a:pt x="685" y="186"/>
                  </a:lnTo>
                  <a:lnTo>
                    <a:pt x="689" y="176"/>
                  </a:lnTo>
                  <a:lnTo>
                    <a:pt x="691" y="167"/>
                  </a:lnTo>
                  <a:lnTo>
                    <a:pt x="692" y="159"/>
                  </a:lnTo>
                  <a:lnTo>
                    <a:pt x="694" y="152"/>
                  </a:lnTo>
                  <a:lnTo>
                    <a:pt x="696" y="144"/>
                  </a:lnTo>
                  <a:lnTo>
                    <a:pt x="696" y="136"/>
                  </a:lnTo>
                  <a:lnTo>
                    <a:pt x="698" y="131"/>
                  </a:lnTo>
                  <a:lnTo>
                    <a:pt x="698" y="119"/>
                  </a:lnTo>
                  <a:lnTo>
                    <a:pt x="698" y="114"/>
                  </a:lnTo>
                  <a:lnTo>
                    <a:pt x="698" y="110"/>
                  </a:lnTo>
                  <a:lnTo>
                    <a:pt x="698" y="108"/>
                  </a:lnTo>
                  <a:lnTo>
                    <a:pt x="666" y="152"/>
                  </a:lnTo>
                  <a:lnTo>
                    <a:pt x="660" y="106"/>
                  </a:lnTo>
                  <a:lnTo>
                    <a:pt x="656" y="106"/>
                  </a:lnTo>
                  <a:lnTo>
                    <a:pt x="649" y="110"/>
                  </a:lnTo>
                  <a:lnTo>
                    <a:pt x="643" y="110"/>
                  </a:lnTo>
                  <a:lnTo>
                    <a:pt x="638" y="114"/>
                  </a:lnTo>
                  <a:lnTo>
                    <a:pt x="630" y="118"/>
                  </a:lnTo>
                  <a:lnTo>
                    <a:pt x="622" y="121"/>
                  </a:lnTo>
                  <a:lnTo>
                    <a:pt x="613" y="125"/>
                  </a:lnTo>
                  <a:lnTo>
                    <a:pt x="603" y="129"/>
                  </a:lnTo>
                  <a:lnTo>
                    <a:pt x="594" y="133"/>
                  </a:lnTo>
                  <a:lnTo>
                    <a:pt x="585" y="138"/>
                  </a:lnTo>
                  <a:lnTo>
                    <a:pt x="573" y="142"/>
                  </a:lnTo>
                  <a:lnTo>
                    <a:pt x="564" y="148"/>
                  </a:lnTo>
                  <a:lnTo>
                    <a:pt x="554" y="153"/>
                  </a:lnTo>
                  <a:lnTo>
                    <a:pt x="545" y="161"/>
                  </a:lnTo>
                  <a:lnTo>
                    <a:pt x="535" y="165"/>
                  </a:lnTo>
                  <a:lnTo>
                    <a:pt x="524" y="171"/>
                  </a:lnTo>
                  <a:lnTo>
                    <a:pt x="515" y="178"/>
                  </a:lnTo>
                  <a:lnTo>
                    <a:pt x="507" y="186"/>
                  </a:lnTo>
                  <a:lnTo>
                    <a:pt x="499" y="189"/>
                  </a:lnTo>
                  <a:lnTo>
                    <a:pt x="492" y="195"/>
                  </a:lnTo>
                  <a:lnTo>
                    <a:pt x="484" y="203"/>
                  </a:lnTo>
                  <a:lnTo>
                    <a:pt x="479" y="208"/>
                  </a:lnTo>
                  <a:lnTo>
                    <a:pt x="467" y="218"/>
                  </a:lnTo>
                  <a:lnTo>
                    <a:pt x="460" y="225"/>
                  </a:lnTo>
                  <a:lnTo>
                    <a:pt x="454" y="229"/>
                  </a:lnTo>
                  <a:lnTo>
                    <a:pt x="452" y="233"/>
                  </a:lnTo>
                  <a:lnTo>
                    <a:pt x="452" y="229"/>
                  </a:lnTo>
                  <a:lnTo>
                    <a:pt x="456" y="227"/>
                  </a:lnTo>
                  <a:lnTo>
                    <a:pt x="458" y="220"/>
                  </a:lnTo>
                  <a:lnTo>
                    <a:pt x="463" y="212"/>
                  </a:lnTo>
                  <a:lnTo>
                    <a:pt x="467" y="203"/>
                  </a:lnTo>
                  <a:lnTo>
                    <a:pt x="477" y="189"/>
                  </a:lnTo>
                  <a:lnTo>
                    <a:pt x="480" y="182"/>
                  </a:lnTo>
                  <a:lnTo>
                    <a:pt x="484" y="174"/>
                  </a:lnTo>
                  <a:lnTo>
                    <a:pt x="490" y="165"/>
                  </a:lnTo>
                  <a:lnTo>
                    <a:pt x="496" y="157"/>
                  </a:lnTo>
                  <a:lnTo>
                    <a:pt x="499" y="148"/>
                  </a:lnTo>
                  <a:lnTo>
                    <a:pt x="505" y="136"/>
                  </a:lnTo>
                  <a:lnTo>
                    <a:pt x="509" y="127"/>
                  </a:lnTo>
                  <a:lnTo>
                    <a:pt x="515" y="116"/>
                  </a:lnTo>
                  <a:lnTo>
                    <a:pt x="518" y="106"/>
                  </a:lnTo>
                  <a:lnTo>
                    <a:pt x="524" y="95"/>
                  </a:lnTo>
                  <a:lnTo>
                    <a:pt x="530" y="85"/>
                  </a:lnTo>
                  <a:lnTo>
                    <a:pt x="535" y="76"/>
                  </a:lnTo>
                  <a:lnTo>
                    <a:pt x="539" y="65"/>
                  </a:lnTo>
                  <a:lnTo>
                    <a:pt x="543" y="57"/>
                  </a:lnTo>
                  <a:lnTo>
                    <a:pt x="547" y="49"/>
                  </a:lnTo>
                  <a:lnTo>
                    <a:pt x="550" y="44"/>
                  </a:lnTo>
                  <a:lnTo>
                    <a:pt x="556" y="34"/>
                  </a:lnTo>
                  <a:lnTo>
                    <a:pt x="558" y="32"/>
                  </a:lnTo>
                  <a:lnTo>
                    <a:pt x="596" y="0"/>
                  </a:lnTo>
                  <a:lnTo>
                    <a:pt x="533" y="0"/>
                  </a:lnTo>
                  <a:lnTo>
                    <a:pt x="420" y="146"/>
                  </a:lnTo>
                  <a:lnTo>
                    <a:pt x="199" y="199"/>
                  </a:lnTo>
                  <a:lnTo>
                    <a:pt x="204" y="203"/>
                  </a:lnTo>
                  <a:lnTo>
                    <a:pt x="206" y="206"/>
                  </a:lnTo>
                  <a:lnTo>
                    <a:pt x="210" y="210"/>
                  </a:lnTo>
                  <a:lnTo>
                    <a:pt x="210" y="216"/>
                  </a:lnTo>
                  <a:lnTo>
                    <a:pt x="210" y="225"/>
                  </a:lnTo>
                  <a:lnTo>
                    <a:pt x="208" y="227"/>
                  </a:lnTo>
                  <a:lnTo>
                    <a:pt x="204" y="229"/>
                  </a:lnTo>
                  <a:lnTo>
                    <a:pt x="197" y="231"/>
                  </a:lnTo>
                  <a:lnTo>
                    <a:pt x="191" y="235"/>
                  </a:lnTo>
                  <a:lnTo>
                    <a:pt x="183" y="239"/>
                  </a:lnTo>
                  <a:lnTo>
                    <a:pt x="178" y="244"/>
                  </a:lnTo>
                  <a:lnTo>
                    <a:pt x="172" y="254"/>
                  </a:lnTo>
                  <a:lnTo>
                    <a:pt x="172" y="265"/>
                  </a:lnTo>
                  <a:lnTo>
                    <a:pt x="178" y="267"/>
                  </a:lnTo>
                  <a:lnTo>
                    <a:pt x="189" y="261"/>
                  </a:lnTo>
                  <a:lnTo>
                    <a:pt x="195" y="258"/>
                  </a:lnTo>
                  <a:lnTo>
                    <a:pt x="202" y="254"/>
                  </a:lnTo>
                  <a:lnTo>
                    <a:pt x="208" y="254"/>
                  </a:lnTo>
                  <a:lnTo>
                    <a:pt x="216" y="256"/>
                  </a:lnTo>
                  <a:lnTo>
                    <a:pt x="208" y="265"/>
                  </a:lnTo>
                  <a:lnTo>
                    <a:pt x="204" y="278"/>
                  </a:lnTo>
                  <a:lnTo>
                    <a:pt x="202" y="290"/>
                  </a:lnTo>
                  <a:lnTo>
                    <a:pt x="202" y="303"/>
                  </a:lnTo>
                  <a:lnTo>
                    <a:pt x="202" y="312"/>
                  </a:lnTo>
                  <a:lnTo>
                    <a:pt x="206" y="322"/>
                  </a:lnTo>
                  <a:lnTo>
                    <a:pt x="206" y="328"/>
                  </a:lnTo>
                  <a:lnTo>
                    <a:pt x="208" y="329"/>
                  </a:lnTo>
                  <a:lnTo>
                    <a:pt x="208" y="333"/>
                  </a:lnTo>
                  <a:lnTo>
                    <a:pt x="208" y="339"/>
                  </a:lnTo>
                  <a:lnTo>
                    <a:pt x="210" y="346"/>
                  </a:lnTo>
                  <a:lnTo>
                    <a:pt x="210" y="354"/>
                  </a:lnTo>
                  <a:lnTo>
                    <a:pt x="210" y="363"/>
                  </a:lnTo>
                  <a:lnTo>
                    <a:pt x="210" y="375"/>
                  </a:lnTo>
                  <a:lnTo>
                    <a:pt x="210" y="386"/>
                  </a:lnTo>
                  <a:lnTo>
                    <a:pt x="210" y="398"/>
                  </a:lnTo>
                  <a:lnTo>
                    <a:pt x="210" y="411"/>
                  </a:lnTo>
                  <a:lnTo>
                    <a:pt x="206" y="422"/>
                  </a:lnTo>
                  <a:lnTo>
                    <a:pt x="206" y="435"/>
                  </a:lnTo>
                  <a:lnTo>
                    <a:pt x="202" y="447"/>
                  </a:lnTo>
                  <a:lnTo>
                    <a:pt x="199" y="456"/>
                  </a:lnTo>
                  <a:lnTo>
                    <a:pt x="193" y="468"/>
                  </a:lnTo>
                  <a:lnTo>
                    <a:pt x="189" y="477"/>
                  </a:lnTo>
                  <a:lnTo>
                    <a:pt x="182" y="485"/>
                  </a:lnTo>
                  <a:lnTo>
                    <a:pt x="174" y="492"/>
                  </a:lnTo>
                  <a:lnTo>
                    <a:pt x="168" y="498"/>
                  </a:lnTo>
                  <a:lnTo>
                    <a:pt x="164" y="503"/>
                  </a:lnTo>
                  <a:lnTo>
                    <a:pt x="155" y="511"/>
                  </a:lnTo>
                  <a:lnTo>
                    <a:pt x="147" y="519"/>
                  </a:lnTo>
                  <a:lnTo>
                    <a:pt x="140" y="524"/>
                  </a:lnTo>
                  <a:lnTo>
                    <a:pt x="134" y="530"/>
                  </a:lnTo>
                  <a:lnTo>
                    <a:pt x="127" y="538"/>
                  </a:lnTo>
                  <a:lnTo>
                    <a:pt x="119" y="547"/>
                  </a:lnTo>
                  <a:lnTo>
                    <a:pt x="113" y="555"/>
                  </a:lnTo>
                  <a:lnTo>
                    <a:pt x="110" y="564"/>
                  </a:lnTo>
                  <a:lnTo>
                    <a:pt x="106" y="573"/>
                  </a:lnTo>
                  <a:lnTo>
                    <a:pt x="108" y="585"/>
                  </a:lnTo>
                  <a:lnTo>
                    <a:pt x="108" y="591"/>
                  </a:lnTo>
                  <a:lnTo>
                    <a:pt x="110" y="598"/>
                  </a:lnTo>
                  <a:lnTo>
                    <a:pt x="112" y="602"/>
                  </a:lnTo>
                  <a:lnTo>
                    <a:pt x="113" y="604"/>
                  </a:lnTo>
                  <a:lnTo>
                    <a:pt x="113" y="606"/>
                  </a:lnTo>
                  <a:lnTo>
                    <a:pt x="117" y="615"/>
                  </a:lnTo>
                  <a:lnTo>
                    <a:pt x="117" y="623"/>
                  </a:lnTo>
                  <a:lnTo>
                    <a:pt x="119" y="628"/>
                  </a:lnTo>
                  <a:lnTo>
                    <a:pt x="123" y="638"/>
                  </a:lnTo>
                  <a:lnTo>
                    <a:pt x="127" y="649"/>
                  </a:lnTo>
                  <a:lnTo>
                    <a:pt x="129" y="659"/>
                  </a:lnTo>
                  <a:lnTo>
                    <a:pt x="130" y="670"/>
                  </a:lnTo>
                  <a:lnTo>
                    <a:pt x="134" y="681"/>
                  </a:lnTo>
                  <a:lnTo>
                    <a:pt x="136" y="693"/>
                  </a:lnTo>
                  <a:lnTo>
                    <a:pt x="140" y="704"/>
                  </a:lnTo>
                  <a:lnTo>
                    <a:pt x="144" y="715"/>
                  </a:lnTo>
                  <a:lnTo>
                    <a:pt x="146" y="727"/>
                  </a:lnTo>
                  <a:lnTo>
                    <a:pt x="147" y="738"/>
                  </a:lnTo>
                  <a:lnTo>
                    <a:pt x="149" y="749"/>
                  </a:lnTo>
                  <a:lnTo>
                    <a:pt x="151" y="759"/>
                  </a:lnTo>
                  <a:lnTo>
                    <a:pt x="151" y="766"/>
                  </a:lnTo>
                  <a:lnTo>
                    <a:pt x="151" y="778"/>
                  </a:lnTo>
                  <a:lnTo>
                    <a:pt x="151" y="783"/>
                  </a:lnTo>
                  <a:lnTo>
                    <a:pt x="151" y="793"/>
                  </a:lnTo>
                  <a:lnTo>
                    <a:pt x="151" y="801"/>
                  </a:lnTo>
                  <a:lnTo>
                    <a:pt x="153" y="808"/>
                  </a:lnTo>
                  <a:lnTo>
                    <a:pt x="151" y="818"/>
                  </a:lnTo>
                  <a:lnTo>
                    <a:pt x="151" y="827"/>
                  </a:lnTo>
                  <a:lnTo>
                    <a:pt x="151" y="833"/>
                  </a:lnTo>
                  <a:lnTo>
                    <a:pt x="151" y="835"/>
                  </a:lnTo>
                  <a:lnTo>
                    <a:pt x="193" y="855"/>
                  </a:lnTo>
                  <a:lnTo>
                    <a:pt x="110" y="842"/>
                  </a:lnTo>
                  <a:lnTo>
                    <a:pt x="45" y="838"/>
                  </a:lnTo>
                  <a:lnTo>
                    <a:pt x="49" y="823"/>
                  </a:lnTo>
                  <a:lnTo>
                    <a:pt x="51" y="808"/>
                  </a:lnTo>
                  <a:lnTo>
                    <a:pt x="53" y="795"/>
                  </a:lnTo>
                  <a:lnTo>
                    <a:pt x="55" y="780"/>
                  </a:lnTo>
                  <a:lnTo>
                    <a:pt x="55" y="765"/>
                  </a:lnTo>
                  <a:lnTo>
                    <a:pt x="57" y="751"/>
                  </a:lnTo>
                  <a:lnTo>
                    <a:pt x="57" y="738"/>
                  </a:lnTo>
                  <a:lnTo>
                    <a:pt x="59" y="725"/>
                  </a:lnTo>
                  <a:lnTo>
                    <a:pt x="57" y="710"/>
                  </a:lnTo>
                  <a:lnTo>
                    <a:pt x="57" y="696"/>
                  </a:lnTo>
                  <a:lnTo>
                    <a:pt x="57" y="683"/>
                  </a:lnTo>
                  <a:lnTo>
                    <a:pt x="57" y="670"/>
                  </a:lnTo>
                  <a:lnTo>
                    <a:pt x="57" y="655"/>
                  </a:lnTo>
                  <a:lnTo>
                    <a:pt x="57" y="642"/>
                  </a:lnTo>
                  <a:lnTo>
                    <a:pt x="57" y="626"/>
                  </a:lnTo>
                  <a:lnTo>
                    <a:pt x="59" y="613"/>
                  </a:lnTo>
                  <a:lnTo>
                    <a:pt x="23" y="838"/>
                  </a:lnTo>
                  <a:lnTo>
                    <a:pt x="11" y="846"/>
                  </a:lnTo>
                  <a:lnTo>
                    <a:pt x="0" y="874"/>
                  </a:lnTo>
                  <a:lnTo>
                    <a:pt x="125" y="914"/>
                  </a:lnTo>
                  <a:close/>
                </a:path>
              </a:pathLst>
            </a:custGeom>
            <a:solidFill>
              <a:srgbClr val="8A8A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24" name="Freeform 43"/>
            <p:cNvSpPr>
              <a:spLocks/>
            </p:cNvSpPr>
            <p:nvPr/>
          </p:nvSpPr>
          <p:spPr bwMode="auto">
            <a:xfrm>
              <a:off x="3994" y="1272"/>
              <a:ext cx="211" cy="398"/>
            </a:xfrm>
            <a:custGeom>
              <a:avLst/>
              <a:gdLst>
                <a:gd name="T0" fmla="*/ 173 w 211"/>
                <a:gd name="T1" fmla="*/ 2 h 398"/>
                <a:gd name="T2" fmla="*/ 175 w 211"/>
                <a:gd name="T3" fmla="*/ 14 h 398"/>
                <a:gd name="T4" fmla="*/ 175 w 211"/>
                <a:gd name="T5" fmla="*/ 27 h 398"/>
                <a:gd name="T6" fmla="*/ 175 w 211"/>
                <a:gd name="T7" fmla="*/ 44 h 398"/>
                <a:gd name="T8" fmla="*/ 173 w 211"/>
                <a:gd name="T9" fmla="*/ 65 h 398"/>
                <a:gd name="T10" fmla="*/ 169 w 211"/>
                <a:gd name="T11" fmla="*/ 87 h 398"/>
                <a:gd name="T12" fmla="*/ 163 w 211"/>
                <a:gd name="T13" fmla="*/ 114 h 398"/>
                <a:gd name="T14" fmla="*/ 154 w 211"/>
                <a:gd name="T15" fmla="*/ 142 h 398"/>
                <a:gd name="T16" fmla="*/ 140 w 211"/>
                <a:gd name="T17" fmla="*/ 171 h 398"/>
                <a:gd name="T18" fmla="*/ 127 w 211"/>
                <a:gd name="T19" fmla="*/ 199 h 398"/>
                <a:gd name="T20" fmla="*/ 112 w 211"/>
                <a:gd name="T21" fmla="*/ 227 h 398"/>
                <a:gd name="T22" fmla="*/ 99 w 211"/>
                <a:gd name="T23" fmla="*/ 252 h 398"/>
                <a:gd name="T24" fmla="*/ 84 w 211"/>
                <a:gd name="T25" fmla="*/ 273 h 398"/>
                <a:gd name="T26" fmla="*/ 76 w 211"/>
                <a:gd name="T27" fmla="*/ 288 h 398"/>
                <a:gd name="T28" fmla="*/ 70 w 211"/>
                <a:gd name="T29" fmla="*/ 296 h 398"/>
                <a:gd name="T30" fmla="*/ 144 w 211"/>
                <a:gd name="T31" fmla="*/ 339 h 398"/>
                <a:gd name="T32" fmla="*/ 44 w 211"/>
                <a:gd name="T33" fmla="*/ 333 h 398"/>
                <a:gd name="T34" fmla="*/ 0 w 211"/>
                <a:gd name="T35" fmla="*/ 373 h 398"/>
                <a:gd name="T36" fmla="*/ 8 w 211"/>
                <a:gd name="T37" fmla="*/ 384 h 398"/>
                <a:gd name="T38" fmla="*/ 21 w 211"/>
                <a:gd name="T39" fmla="*/ 390 h 398"/>
                <a:gd name="T40" fmla="*/ 35 w 211"/>
                <a:gd name="T41" fmla="*/ 394 h 398"/>
                <a:gd name="T42" fmla="*/ 53 w 211"/>
                <a:gd name="T43" fmla="*/ 396 h 398"/>
                <a:gd name="T44" fmla="*/ 76 w 211"/>
                <a:gd name="T45" fmla="*/ 396 h 398"/>
                <a:gd name="T46" fmla="*/ 101 w 211"/>
                <a:gd name="T47" fmla="*/ 396 h 398"/>
                <a:gd name="T48" fmla="*/ 125 w 211"/>
                <a:gd name="T49" fmla="*/ 394 h 398"/>
                <a:gd name="T50" fmla="*/ 150 w 211"/>
                <a:gd name="T51" fmla="*/ 394 h 398"/>
                <a:gd name="T52" fmla="*/ 171 w 211"/>
                <a:gd name="T53" fmla="*/ 392 h 398"/>
                <a:gd name="T54" fmla="*/ 186 w 211"/>
                <a:gd name="T55" fmla="*/ 390 h 398"/>
                <a:gd name="T56" fmla="*/ 195 w 211"/>
                <a:gd name="T57" fmla="*/ 390 h 398"/>
                <a:gd name="T58" fmla="*/ 211 w 211"/>
                <a:gd name="T59" fmla="*/ 348 h 398"/>
                <a:gd name="T60" fmla="*/ 193 w 211"/>
                <a:gd name="T61" fmla="*/ 316 h 398"/>
                <a:gd name="T62" fmla="*/ 192 w 211"/>
                <a:gd name="T63" fmla="*/ 299 h 398"/>
                <a:gd name="T64" fmla="*/ 192 w 211"/>
                <a:gd name="T65" fmla="*/ 284 h 398"/>
                <a:gd name="T66" fmla="*/ 192 w 211"/>
                <a:gd name="T67" fmla="*/ 263 h 398"/>
                <a:gd name="T68" fmla="*/ 192 w 211"/>
                <a:gd name="T69" fmla="*/ 243 h 398"/>
                <a:gd name="T70" fmla="*/ 192 w 211"/>
                <a:gd name="T71" fmla="*/ 222 h 398"/>
                <a:gd name="T72" fmla="*/ 193 w 211"/>
                <a:gd name="T73" fmla="*/ 201 h 398"/>
                <a:gd name="T74" fmla="*/ 195 w 211"/>
                <a:gd name="T75" fmla="*/ 182 h 398"/>
                <a:gd name="T76" fmla="*/ 195 w 211"/>
                <a:gd name="T77" fmla="*/ 167 h 398"/>
                <a:gd name="T78" fmla="*/ 199 w 211"/>
                <a:gd name="T79" fmla="*/ 146 h 398"/>
                <a:gd name="T80" fmla="*/ 203 w 211"/>
                <a:gd name="T81" fmla="*/ 121 h 398"/>
                <a:gd name="T82" fmla="*/ 203 w 211"/>
                <a:gd name="T83" fmla="*/ 99 h 398"/>
                <a:gd name="T84" fmla="*/ 199 w 211"/>
                <a:gd name="T85" fmla="*/ 78 h 398"/>
                <a:gd name="T86" fmla="*/ 195 w 211"/>
                <a:gd name="T87" fmla="*/ 65 h 398"/>
                <a:gd name="T88" fmla="*/ 192 w 211"/>
                <a:gd name="T89" fmla="*/ 50 h 398"/>
                <a:gd name="T90" fmla="*/ 186 w 211"/>
                <a:gd name="T91" fmla="*/ 36 h 398"/>
                <a:gd name="T92" fmla="*/ 178 w 211"/>
                <a:gd name="T93" fmla="*/ 17 h 398"/>
                <a:gd name="T94" fmla="*/ 173 w 211"/>
                <a:gd name="T95" fmla="*/ 2 h 398"/>
                <a:gd name="T96" fmla="*/ 173 w 211"/>
                <a:gd name="T97" fmla="*/ 0 h 39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11"/>
                <a:gd name="T148" fmla="*/ 0 h 398"/>
                <a:gd name="T149" fmla="*/ 211 w 211"/>
                <a:gd name="T150" fmla="*/ 398 h 39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11" h="398">
                  <a:moveTo>
                    <a:pt x="173" y="0"/>
                  </a:moveTo>
                  <a:lnTo>
                    <a:pt x="173" y="2"/>
                  </a:lnTo>
                  <a:lnTo>
                    <a:pt x="175" y="8"/>
                  </a:lnTo>
                  <a:lnTo>
                    <a:pt x="175" y="14"/>
                  </a:lnTo>
                  <a:lnTo>
                    <a:pt x="175" y="21"/>
                  </a:lnTo>
                  <a:lnTo>
                    <a:pt x="175" y="27"/>
                  </a:lnTo>
                  <a:lnTo>
                    <a:pt x="175" y="36"/>
                  </a:lnTo>
                  <a:lnTo>
                    <a:pt x="175" y="44"/>
                  </a:lnTo>
                  <a:lnTo>
                    <a:pt x="175" y="55"/>
                  </a:lnTo>
                  <a:lnTo>
                    <a:pt x="173" y="65"/>
                  </a:lnTo>
                  <a:lnTo>
                    <a:pt x="173" y="78"/>
                  </a:lnTo>
                  <a:lnTo>
                    <a:pt x="169" y="87"/>
                  </a:lnTo>
                  <a:lnTo>
                    <a:pt x="167" y="101"/>
                  </a:lnTo>
                  <a:lnTo>
                    <a:pt x="163" y="114"/>
                  </a:lnTo>
                  <a:lnTo>
                    <a:pt x="159" y="129"/>
                  </a:lnTo>
                  <a:lnTo>
                    <a:pt x="154" y="142"/>
                  </a:lnTo>
                  <a:lnTo>
                    <a:pt x="148" y="156"/>
                  </a:lnTo>
                  <a:lnTo>
                    <a:pt x="140" y="171"/>
                  </a:lnTo>
                  <a:lnTo>
                    <a:pt x="135" y="186"/>
                  </a:lnTo>
                  <a:lnTo>
                    <a:pt x="127" y="199"/>
                  </a:lnTo>
                  <a:lnTo>
                    <a:pt x="120" y="214"/>
                  </a:lnTo>
                  <a:lnTo>
                    <a:pt x="112" y="227"/>
                  </a:lnTo>
                  <a:lnTo>
                    <a:pt x="106" y="241"/>
                  </a:lnTo>
                  <a:lnTo>
                    <a:pt x="99" y="252"/>
                  </a:lnTo>
                  <a:lnTo>
                    <a:pt x="91" y="263"/>
                  </a:lnTo>
                  <a:lnTo>
                    <a:pt x="84" y="273"/>
                  </a:lnTo>
                  <a:lnTo>
                    <a:pt x="80" y="280"/>
                  </a:lnTo>
                  <a:lnTo>
                    <a:pt x="76" y="288"/>
                  </a:lnTo>
                  <a:lnTo>
                    <a:pt x="72" y="294"/>
                  </a:lnTo>
                  <a:lnTo>
                    <a:pt x="70" y="296"/>
                  </a:lnTo>
                  <a:lnTo>
                    <a:pt x="70" y="297"/>
                  </a:lnTo>
                  <a:lnTo>
                    <a:pt x="144" y="339"/>
                  </a:lnTo>
                  <a:lnTo>
                    <a:pt x="52" y="313"/>
                  </a:lnTo>
                  <a:lnTo>
                    <a:pt x="44" y="333"/>
                  </a:lnTo>
                  <a:lnTo>
                    <a:pt x="2" y="371"/>
                  </a:lnTo>
                  <a:lnTo>
                    <a:pt x="0" y="373"/>
                  </a:lnTo>
                  <a:lnTo>
                    <a:pt x="4" y="381"/>
                  </a:lnTo>
                  <a:lnTo>
                    <a:pt x="8" y="384"/>
                  </a:lnTo>
                  <a:lnTo>
                    <a:pt x="18" y="390"/>
                  </a:lnTo>
                  <a:lnTo>
                    <a:pt x="21" y="390"/>
                  </a:lnTo>
                  <a:lnTo>
                    <a:pt x="27" y="392"/>
                  </a:lnTo>
                  <a:lnTo>
                    <a:pt x="35" y="394"/>
                  </a:lnTo>
                  <a:lnTo>
                    <a:pt x="44" y="396"/>
                  </a:lnTo>
                  <a:lnTo>
                    <a:pt x="53" y="396"/>
                  </a:lnTo>
                  <a:lnTo>
                    <a:pt x="65" y="396"/>
                  </a:lnTo>
                  <a:lnTo>
                    <a:pt x="76" y="396"/>
                  </a:lnTo>
                  <a:lnTo>
                    <a:pt x="89" y="398"/>
                  </a:lnTo>
                  <a:lnTo>
                    <a:pt x="101" y="396"/>
                  </a:lnTo>
                  <a:lnTo>
                    <a:pt x="114" y="396"/>
                  </a:lnTo>
                  <a:lnTo>
                    <a:pt x="125" y="394"/>
                  </a:lnTo>
                  <a:lnTo>
                    <a:pt x="139" y="394"/>
                  </a:lnTo>
                  <a:lnTo>
                    <a:pt x="150" y="394"/>
                  </a:lnTo>
                  <a:lnTo>
                    <a:pt x="161" y="392"/>
                  </a:lnTo>
                  <a:lnTo>
                    <a:pt x="171" y="392"/>
                  </a:lnTo>
                  <a:lnTo>
                    <a:pt x="180" y="392"/>
                  </a:lnTo>
                  <a:lnTo>
                    <a:pt x="186" y="390"/>
                  </a:lnTo>
                  <a:lnTo>
                    <a:pt x="192" y="390"/>
                  </a:lnTo>
                  <a:lnTo>
                    <a:pt x="195" y="390"/>
                  </a:lnTo>
                  <a:lnTo>
                    <a:pt x="197" y="390"/>
                  </a:lnTo>
                  <a:lnTo>
                    <a:pt x="211" y="348"/>
                  </a:lnTo>
                  <a:lnTo>
                    <a:pt x="195" y="320"/>
                  </a:lnTo>
                  <a:lnTo>
                    <a:pt x="193" y="316"/>
                  </a:lnTo>
                  <a:lnTo>
                    <a:pt x="193" y="307"/>
                  </a:lnTo>
                  <a:lnTo>
                    <a:pt x="192" y="299"/>
                  </a:lnTo>
                  <a:lnTo>
                    <a:pt x="192" y="292"/>
                  </a:lnTo>
                  <a:lnTo>
                    <a:pt x="192" y="284"/>
                  </a:lnTo>
                  <a:lnTo>
                    <a:pt x="192" y="275"/>
                  </a:lnTo>
                  <a:lnTo>
                    <a:pt x="192" y="263"/>
                  </a:lnTo>
                  <a:lnTo>
                    <a:pt x="192" y="254"/>
                  </a:lnTo>
                  <a:lnTo>
                    <a:pt x="192" y="243"/>
                  </a:lnTo>
                  <a:lnTo>
                    <a:pt x="192" y="233"/>
                  </a:lnTo>
                  <a:lnTo>
                    <a:pt x="192" y="222"/>
                  </a:lnTo>
                  <a:lnTo>
                    <a:pt x="192" y="212"/>
                  </a:lnTo>
                  <a:lnTo>
                    <a:pt x="193" y="201"/>
                  </a:lnTo>
                  <a:lnTo>
                    <a:pt x="195" y="193"/>
                  </a:lnTo>
                  <a:lnTo>
                    <a:pt x="195" y="182"/>
                  </a:lnTo>
                  <a:lnTo>
                    <a:pt x="195" y="174"/>
                  </a:lnTo>
                  <a:lnTo>
                    <a:pt x="195" y="167"/>
                  </a:lnTo>
                  <a:lnTo>
                    <a:pt x="197" y="159"/>
                  </a:lnTo>
                  <a:lnTo>
                    <a:pt x="199" y="146"/>
                  </a:lnTo>
                  <a:lnTo>
                    <a:pt x="201" y="133"/>
                  </a:lnTo>
                  <a:lnTo>
                    <a:pt x="203" y="121"/>
                  </a:lnTo>
                  <a:lnTo>
                    <a:pt x="203" y="110"/>
                  </a:lnTo>
                  <a:lnTo>
                    <a:pt x="203" y="99"/>
                  </a:lnTo>
                  <a:lnTo>
                    <a:pt x="203" y="86"/>
                  </a:lnTo>
                  <a:lnTo>
                    <a:pt x="199" y="78"/>
                  </a:lnTo>
                  <a:lnTo>
                    <a:pt x="197" y="70"/>
                  </a:lnTo>
                  <a:lnTo>
                    <a:pt x="195" y="65"/>
                  </a:lnTo>
                  <a:lnTo>
                    <a:pt x="193" y="57"/>
                  </a:lnTo>
                  <a:lnTo>
                    <a:pt x="192" y="50"/>
                  </a:lnTo>
                  <a:lnTo>
                    <a:pt x="190" y="42"/>
                  </a:lnTo>
                  <a:lnTo>
                    <a:pt x="186" y="36"/>
                  </a:lnTo>
                  <a:lnTo>
                    <a:pt x="184" y="29"/>
                  </a:lnTo>
                  <a:lnTo>
                    <a:pt x="178" y="17"/>
                  </a:lnTo>
                  <a:lnTo>
                    <a:pt x="175" y="8"/>
                  </a:lnTo>
                  <a:lnTo>
                    <a:pt x="173" y="2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8A8A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25" name="Freeform 44"/>
            <p:cNvSpPr>
              <a:spLocks/>
            </p:cNvSpPr>
            <p:nvPr/>
          </p:nvSpPr>
          <p:spPr bwMode="auto">
            <a:xfrm>
              <a:off x="3173" y="900"/>
              <a:ext cx="980" cy="728"/>
            </a:xfrm>
            <a:custGeom>
              <a:avLst/>
              <a:gdLst>
                <a:gd name="T0" fmla="*/ 922 w 980"/>
                <a:gd name="T1" fmla="*/ 0 h 728"/>
                <a:gd name="T2" fmla="*/ 816 w 980"/>
                <a:gd name="T3" fmla="*/ 62 h 728"/>
                <a:gd name="T4" fmla="*/ 803 w 980"/>
                <a:gd name="T5" fmla="*/ 64 h 728"/>
                <a:gd name="T6" fmla="*/ 774 w 980"/>
                <a:gd name="T7" fmla="*/ 66 h 728"/>
                <a:gd name="T8" fmla="*/ 740 w 980"/>
                <a:gd name="T9" fmla="*/ 73 h 728"/>
                <a:gd name="T10" fmla="*/ 695 w 980"/>
                <a:gd name="T11" fmla="*/ 85 h 728"/>
                <a:gd name="T12" fmla="*/ 651 w 980"/>
                <a:gd name="T13" fmla="*/ 102 h 728"/>
                <a:gd name="T14" fmla="*/ 606 w 980"/>
                <a:gd name="T15" fmla="*/ 121 h 728"/>
                <a:gd name="T16" fmla="*/ 562 w 980"/>
                <a:gd name="T17" fmla="*/ 143 h 728"/>
                <a:gd name="T18" fmla="*/ 528 w 980"/>
                <a:gd name="T19" fmla="*/ 162 h 728"/>
                <a:gd name="T20" fmla="*/ 504 w 980"/>
                <a:gd name="T21" fmla="*/ 179 h 728"/>
                <a:gd name="T22" fmla="*/ 328 w 980"/>
                <a:gd name="T23" fmla="*/ 329 h 728"/>
                <a:gd name="T24" fmla="*/ 320 w 980"/>
                <a:gd name="T25" fmla="*/ 329 h 728"/>
                <a:gd name="T26" fmla="*/ 294 w 980"/>
                <a:gd name="T27" fmla="*/ 348 h 728"/>
                <a:gd name="T28" fmla="*/ 269 w 980"/>
                <a:gd name="T29" fmla="*/ 370 h 728"/>
                <a:gd name="T30" fmla="*/ 237 w 980"/>
                <a:gd name="T31" fmla="*/ 406 h 728"/>
                <a:gd name="T32" fmla="*/ 199 w 980"/>
                <a:gd name="T33" fmla="*/ 450 h 728"/>
                <a:gd name="T34" fmla="*/ 163 w 980"/>
                <a:gd name="T35" fmla="*/ 497 h 728"/>
                <a:gd name="T36" fmla="*/ 129 w 980"/>
                <a:gd name="T37" fmla="*/ 535 h 728"/>
                <a:gd name="T38" fmla="*/ 110 w 980"/>
                <a:gd name="T39" fmla="*/ 563 h 728"/>
                <a:gd name="T40" fmla="*/ 74 w 980"/>
                <a:gd name="T41" fmla="*/ 580 h 728"/>
                <a:gd name="T42" fmla="*/ 131 w 980"/>
                <a:gd name="T43" fmla="*/ 728 h 728"/>
                <a:gd name="T44" fmla="*/ 212 w 980"/>
                <a:gd name="T45" fmla="*/ 652 h 728"/>
                <a:gd name="T46" fmla="*/ 386 w 980"/>
                <a:gd name="T47" fmla="*/ 562 h 728"/>
                <a:gd name="T48" fmla="*/ 411 w 980"/>
                <a:gd name="T49" fmla="*/ 560 h 728"/>
                <a:gd name="T50" fmla="*/ 437 w 980"/>
                <a:gd name="T51" fmla="*/ 560 h 728"/>
                <a:gd name="T52" fmla="*/ 471 w 980"/>
                <a:gd name="T53" fmla="*/ 560 h 728"/>
                <a:gd name="T54" fmla="*/ 504 w 980"/>
                <a:gd name="T55" fmla="*/ 558 h 728"/>
                <a:gd name="T56" fmla="*/ 536 w 980"/>
                <a:gd name="T57" fmla="*/ 556 h 728"/>
                <a:gd name="T58" fmla="*/ 562 w 980"/>
                <a:gd name="T59" fmla="*/ 556 h 728"/>
                <a:gd name="T60" fmla="*/ 589 w 980"/>
                <a:gd name="T61" fmla="*/ 552 h 728"/>
                <a:gd name="T62" fmla="*/ 610 w 980"/>
                <a:gd name="T63" fmla="*/ 546 h 728"/>
                <a:gd name="T64" fmla="*/ 632 w 980"/>
                <a:gd name="T65" fmla="*/ 535 h 728"/>
                <a:gd name="T66" fmla="*/ 653 w 980"/>
                <a:gd name="T67" fmla="*/ 518 h 728"/>
                <a:gd name="T68" fmla="*/ 672 w 980"/>
                <a:gd name="T69" fmla="*/ 493 h 728"/>
                <a:gd name="T70" fmla="*/ 693 w 980"/>
                <a:gd name="T71" fmla="*/ 469 h 728"/>
                <a:gd name="T72" fmla="*/ 712 w 980"/>
                <a:gd name="T73" fmla="*/ 442 h 728"/>
                <a:gd name="T74" fmla="*/ 733 w 980"/>
                <a:gd name="T75" fmla="*/ 414 h 728"/>
                <a:gd name="T76" fmla="*/ 751 w 980"/>
                <a:gd name="T77" fmla="*/ 395 h 728"/>
                <a:gd name="T78" fmla="*/ 782 w 980"/>
                <a:gd name="T79" fmla="*/ 365 h 728"/>
                <a:gd name="T80" fmla="*/ 804 w 980"/>
                <a:gd name="T81" fmla="*/ 357 h 728"/>
                <a:gd name="T82" fmla="*/ 808 w 980"/>
                <a:gd name="T83" fmla="*/ 353 h 728"/>
                <a:gd name="T84" fmla="*/ 804 w 980"/>
                <a:gd name="T85" fmla="*/ 346 h 728"/>
                <a:gd name="T86" fmla="*/ 793 w 980"/>
                <a:gd name="T87" fmla="*/ 325 h 728"/>
                <a:gd name="T88" fmla="*/ 784 w 980"/>
                <a:gd name="T89" fmla="*/ 299 h 728"/>
                <a:gd name="T90" fmla="*/ 774 w 980"/>
                <a:gd name="T91" fmla="*/ 278 h 728"/>
                <a:gd name="T92" fmla="*/ 789 w 980"/>
                <a:gd name="T93" fmla="*/ 261 h 728"/>
                <a:gd name="T94" fmla="*/ 814 w 980"/>
                <a:gd name="T95" fmla="*/ 240 h 728"/>
                <a:gd name="T96" fmla="*/ 835 w 980"/>
                <a:gd name="T97" fmla="*/ 223 h 728"/>
                <a:gd name="T98" fmla="*/ 856 w 980"/>
                <a:gd name="T99" fmla="*/ 208 h 728"/>
                <a:gd name="T100" fmla="*/ 884 w 980"/>
                <a:gd name="T101" fmla="*/ 177 h 728"/>
                <a:gd name="T102" fmla="*/ 901 w 980"/>
                <a:gd name="T103" fmla="*/ 160 h 728"/>
                <a:gd name="T104" fmla="*/ 977 w 980"/>
                <a:gd name="T105" fmla="*/ 89 h 72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980"/>
                <a:gd name="T160" fmla="*/ 0 h 728"/>
                <a:gd name="T161" fmla="*/ 980 w 980"/>
                <a:gd name="T162" fmla="*/ 728 h 72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980" h="728">
                  <a:moveTo>
                    <a:pt x="977" y="89"/>
                  </a:moveTo>
                  <a:lnTo>
                    <a:pt x="980" y="5"/>
                  </a:lnTo>
                  <a:lnTo>
                    <a:pt x="922" y="0"/>
                  </a:lnTo>
                  <a:lnTo>
                    <a:pt x="829" y="24"/>
                  </a:lnTo>
                  <a:lnTo>
                    <a:pt x="818" y="62"/>
                  </a:lnTo>
                  <a:lnTo>
                    <a:pt x="816" y="62"/>
                  </a:lnTo>
                  <a:lnTo>
                    <a:pt x="814" y="62"/>
                  </a:lnTo>
                  <a:lnTo>
                    <a:pt x="808" y="62"/>
                  </a:lnTo>
                  <a:lnTo>
                    <a:pt x="803" y="64"/>
                  </a:lnTo>
                  <a:lnTo>
                    <a:pt x="793" y="64"/>
                  </a:lnTo>
                  <a:lnTo>
                    <a:pt x="786" y="64"/>
                  </a:lnTo>
                  <a:lnTo>
                    <a:pt x="774" y="66"/>
                  </a:lnTo>
                  <a:lnTo>
                    <a:pt x="765" y="70"/>
                  </a:lnTo>
                  <a:lnTo>
                    <a:pt x="751" y="72"/>
                  </a:lnTo>
                  <a:lnTo>
                    <a:pt x="740" y="73"/>
                  </a:lnTo>
                  <a:lnTo>
                    <a:pt x="725" y="77"/>
                  </a:lnTo>
                  <a:lnTo>
                    <a:pt x="712" y="81"/>
                  </a:lnTo>
                  <a:lnTo>
                    <a:pt x="695" y="85"/>
                  </a:lnTo>
                  <a:lnTo>
                    <a:pt x="681" y="90"/>
                  </a:lnTo>
                  <a:lnTo>
                    <a:pt x="666" y="96"/>
                  </a:lnTo>
                  <a:lnTo>
                    <a:pt x="651" y="102"/>
                  </a:lnTo>
                  <a:lnTo>
                    <a:pt x="636" y="107"/>
                  </a:lnTo>
                  <a:lnTo>
                    <a:pt x="619" y="115"/>
                  </a:lnTo>
                  <a:lnTo>
                    <a:pt x="606" y="121"/>
                  </a:lnTo>
                  <a:lnTo>
                    <a:pt x="591" y="128"/>
                  </a:lnTo>
                  <a:lnTo>
                    <a:pt x="575" y="136"/>
                  </a:lnTo>
                  <a:lnTo>
                    <a:pt x="562" y="143"/>
                  </a:lnTo>
                  <a:lnTo>
                    <a:pt x="551" y="151"/>
                  </a:lnTo>
                  <a:lnTo>
                    <a:pt x="540" y="157"/>
                  </a:lnTo>
                  <a:lnTo>
                    <a:pt x="528" y="162"/>
                  </a:lnTo>
                  <a:lnTo>
                    <a:pt x="519" y="168"/>
                  </a:lnTo>
                  <a:lnTo>
                    <a:pt x="509" y="174"/>
                  </a:lnTo>
                  <a:lnTo>
                    <a:pt x="504" y="179"/>
                  </a:lnTo>
                  <a:lnTo>
                    <a:pt x="492" y="185"/>
                  </a:lnTo>
                  <a:lnTo>
                    <a:pt x="490" y="189"/>
                  </a:lnTo>
                  <a:lnTo>
                    <a:pt x="328" y="329"/>
                  </a:lnTo>
                  <a:lnTo>
                    <a:pt x="324" y="329"/>
                  </a:lnTo>
                  <a:lnTo>
                    <a:pt x="320" y="329"/>
                  </a:lnTo>
                  <a:lnTo>
                    <a:pt x="314" y="333"/>
                  </a:lnTo>
                  <a:lnTo>
                    <a:pt x="305" y="338"/>
                  </a:lnTo>
                  <a:lnTo>
                    <a:pt x="294" y="348"/>
                  </a:lnTo>
                  <a:lnTo>
                    <a:pt x="286" y="353"/>
                  </a:lnTo>
                  <a:lnTo>
                    <a:pt x="280" y="361"/>
                  </a:lnTo>
                  <a:lnTo>
                    <a:pt x="269" y="370"/>
                  </a:lnTo>
                  <a:lnTo>
                    <a:pt x="261" y="382"/>
                  </a:lnTo>
                  <a:lnTo>
                    <a:pt x="248" y="393"/>
                  </a:lnTo>
                  <a:lnTo>
                    <a:pt x="237" y="406"/>
                  </a:lnTo>
                  <a:lnTo>
                    <a:pt x="225" y="420"/>
                  </a:lnTo>
                  <a:lnTo>
                    <a:pt x="212" y="437"/>
                  </a:lnTo>
                  <a:lnTo>
                    <a:pt x="199" y="450"/>
                  </a:lnTo>
                  <a:lnTo>
                    <a:pt x="188" y="467"/>
                  </a:lnTo>
                  <a:lnTo>
                    <a:pt x="174" y="482"/>
                  </a:lnTo>
                  <a:lnTo>
                    <a:pt x="163" y="497"/>
                  </a:lnTo>
                  <a:lnTo>
                    <a:pt x="150" y="510"/>
                  </a:lnTo>
                  <a:lnTo>
                    <a:pt x="138" y="526"/>
                  </a:lnTo>
                  <a:lnTo>
                    <a:pt x="129" y="535"/>
                  </a:lnTo>
                  <a:lnTo>
                    <a:pt x="121" y="548"/>
                  </a:lnTo>
                  <a:lnTo>
                    <a:pt x="116" y="556"/>
                  </a:lnTo>
                  <a:lnTo>
                    <a:pt x="110" y="563"/>
                  </a:lnTo>
                  <a:lnTo>
                    <a:pt x="106" y="567"/>
                  </a:lnTo>
                  <a:lnTo>
                    <a:pt x="106" y="569"/>
                  </a:lnTo>
                  <a:lnTo>
                    <a:pt x="74" y="580"/>
                  </a:lnTo>
                  <a:lnTo>
                    <a:pt x="0" y="683"/>
                  </a:lnTo>
                  <a:lnTo>
                    <a:pt x="57" y="705"/>
                  </a:lnTo>
                  <a:lnTo>
                    <a:pt x="131" y="728"/>
                  </a:lnTo>
                  <a:lnTo>
                    <a:pt x="178" y="705"/>
                  </a:lnTo>
                  <a:lnTo>
                    <a:pt x="212" y="675"/>
                  </a:lnTo>
                  <a:lnTo>
                    <a:pt x="212" y="652"/>
                  </a:lnTo>
                  <a:lnTo>
                    <a:pt x="318" y="584"/>
                  </a:lnTo>
                  <a:lnTo>
                    <a:pt x="382" y="563"/>
                  </a:lnTo>
                  <a:lnTo>
                    <a:pt x="386" y="562"/>
                  </a:lnTo>
                  <a:lnTo>
                    <a:pt x="396" y="562"/>
                  </a:lnTo>
                  <a:lnTo>
                    <a:pt x="401" y="560"/>
                  </a:lnTo>
                  <a:lnTo>
                    <a:pt x="411" y="560"/>
                  </a:lnTo>
                  <a:lnTo>
                    <a:pt x="417" y="560"/>
                  </a:lnTo>
                  <a:lnTo>
                    <a:pt x="428" y="560"/>
                  </a:lnTo>
                  <a:lnTo>
                    <a:pt x="437" y="560"/>
                  </a:lnTo>
                  <a:lnTo>
                    <a:pt x="449" y="560"/>
                  </a:lnTo>
                  <a:lnTo>
                    <a:pt x="460" y="560"/>
                  </a:lnTo>
                  <a:lnTo>
                    <a:pt x="471" y="560"/>
                  </a:lnTo>
                  <a:lnTo>
                    <a:pt x="483" y="558"/>
                  </a:lnTo>
                  <a:lnTo>
                    <a:pt x="492" y="558"/>
                  </a:lnTo>
                  <a:lnTo>
                    <a:pt x="504" y="558"/>
                  </a:lnTo>
                  <a:lnTo>
                    <a:pt x="517" y="558"/>
                  </a:lnTo>
                  <a:lnTo>
                    <a:pt x="526" y="556"/>
                  </a:lnTo>
                  <a:lnTo>
                    <a:pt x="536" y="556"/>
                  </a:lnTo>
                  <a:lnTo>
                    <a:pt x="543" y="556"/>
                  </a:lnTo>
                  <a:lnTo>
                    <a:pt x="555" y="556"/>
                  </a:lnTo>
                  <a:lnTo>
                    <a:pt x="562" y="556"/>
                  </a:lnTo>
                  <a:lnTo>
                    <a:pt x="572" y="556"/>
                  </a:lnTo>
                  <a:lnTo>
                    <a:pt x="579" y="554"/>
                  </a:lnTo>
                  <a:lnTo>
                    <a:pt x="589" y="552"/>
                  </a:lnTo>
                  <a:lnTo>
                    <a:pt x="594" y="550"/>
                  </a:lnTo>
                  <a:lnTo>
                    <a:pt x="602" y="548"/>
                  </a:lnTo>
                  <a:lnTo>
                    <a:pt x="610" y="546"/>
                  </a:lnTo>
                  <a:lnTo>
                    <a:pt x="617" y="543"/>
                  </a:lnTo>
                  <a:lnTo>
                    <a:pt x="625" y="539"/>
                  </a:lnTo>
                  <a:lnTo>
                    <a:pt x="632" y="535"/>
                  </a:lnTo>
                  <a:lnTo>
                    <a:pt x="640" y="529"/>
                  </a:lnTo>
                  <a:lnTo>
                    <a:pt x="647" y="526"/>
                  </a:lnTo>
                  <a:lnTo>
                    <a:pt x="653" y="518"/>
                  </a:lnTo>
                  <a:lnTo>
                    <a:pt x="659" y="510"/>
                  </a:lnTo>
                  <a:lnTo>
                    <a:pt x="664" y="501"/>
                  </a:lnTo>
                  <a:lnTo>
                    <a:pt x="672" y="493"/>
                  </a:lnTo>
                  <a:lnTo>
                    <a:pt x="678" y="486"/>
                  </a:lnTo>
                  <a:lnTo>
                    <a:pt x="685" y="476"/>
                  </a:lnTo>
                  <a:lnTo>
                    <a:pt x="693" y="469"/>
                  </a:lnTo>
                  <a:lnTo>
                    <a:pt x="700" y="459"/>
                  </a:lnTo>
                  <a:lnTo>
                    <a:pt x="706" y="450"/>
                  </a:lnTo>
                  <a:lnTo>
                    <a:pt x="712" y="442"/>
                  </a:lnTo>
                  <a:lnTo>
                    <a:pt x="719" y="433"/>
                  </a:lnTo>
                  <a:lnTo>
                    <a:pt x="725" y="423"/>
                  </a:lnTo>
                  <a:lnTo>
                    <a:pt x="733" y="414"/>
                  </a:lnTo>
                  <a:lnTo>
                    <a:pt x="738" y="408"/>
                  </a:lnTo>
                  <a:lnTo>
                    <a:pt x="744" y="401"/>
                  </a:lnTo>
                  <a:lnTo>
                    <a:pt x="751" y="395"/>
                  </a:lnTo>
                  <a:lnTo>
                    <a:pt x="763" y="382"/>
                  </a:lnTo>
                  <a:lnTo>
                    <a:pt x="774" y="374"/>
                  </a:lnTo>
                  <a:lnTo>
                    <a:pt x="782" y="365"/>
                  </a:lnTo>
                  <a:lnTo>
                    <a:pt x="791" y="361"/>
                  </a:lnTo>
                  <a:lnTo>
                    <a:pt x="797" y="357"/>
                  </a:lnTo>
                  <a:lnTo>
                    <a:pt x="804" y="357"/>
                  </a:lnTo>
                  <a:lnTo>
                    <a:pt x="806" y="355"/>
                  </a:lnTo>
                  <a:lnTo>
                    <a:pt x="808" y="355"/>
                  </a:lnTo>
                  <a:lnTo>
                    <a:pt x="808" y="353"/>
                  </a:lnTo>
                  <a:lnTo>
                    <a:pt x="808" y="352"/>
                  </a:lnTo>
                  <a:lnTo>
                    <a:pt x="804" y="348"/>
                  </a:lnTo>
                  <a:lnTo>
                    <a:pt x="804" y="346"/>
                  </a:lnTo>
                  <a:lnTo>
                    <a:pt x="801" y="340"/>
                  </a:lnTo>
                  <a:lnTo>
                    <a:pt x="799" y="335"/>
                  </a:lnTo>
                  <a:lnTo>
                    <a:pt x="793" y="325"/>
                  </a:lnTo>
                  <a:lnTo>
                    <a:pt x="791" y="316"/>
                  </a:lnTo>
                  <a:lnTo>
                    <a:pt x="787" y="306"/>
                  </a:lnTo>
                  <a:lnTo>
                    <a:pt x="784" y="299"/>
                  </a:lnTo>
                  <a:lnTo>
                    <a:pt x="778" y="287"/>
                  </a:lnTo>
                  <a:lnTo>
                    <a:pt x="776" y="282"/>
                  </a:lnTo>
                  <a:lnTo>
                    <a:pt x="774" y="278"/>
                  </a:lnTo>
                  <a:lnTo>
                    <a:pt x="774" y="274"/>
                  </a:lnTo>
                  <a:lnTo>
                    <a:pt x="780" y="270"/>
                  </a:lnTo>
                  <a:lnTo>
                    <a:pt x="789" y="261"/>
                  </a:lnTo>
                  <a:lnTo>
                    <a:pt x="801" y="253"/>
                  </a:lnTo>
                  <a:lnTo>
                    <a:pt x="808" y="246"/>
                  </a:lnTo>
                  <a:lnTo>
                    <a:pt x="814" y="240"/>
                  </a:lnTo>
                  <a:lnTo>
                    <a:pt x="821" y="234"/>
                  </a:lnTo>
                  <a:lnTo>
                    <a:pt x="829" y="229"/>
                  </a:lnTo>
                  <a:lnTo>
                    <a:pt x="835" y="223"/>
                  </a:lnTo>
                  <a:lnTo>
                    <a:pt x="842" y="219"/>
                  </a:lnTo>
                  <a:lnTo>
                    <a:pt x="848" y="212"/>
                  </a:lnTo>
                  <a:lnTo>
                    <a:pt x="856" y="208"/>
                  </a:lnTo>
                  <a:lnTo>
                    <a:pt x="865" y="195"/>
                  </a:lnTo>
                  <a:lnTo>
                    <a:pt x="876" y="185"/>
                  </a:lnTo>
                  <a:lnTo>
                    <a:pt x="884" y="177"/>
                  </a:lnTo>
                  <a:lnTo>
                    <a:pt x="890" y="172"/>
                  </a:lnTo>
                  <a:lnTo>
                    <a:pt x="897" y="162"/>
                  </a:lnTo>
                  <a:lnTo>
                    <a:pt x="901" y="160"/>
                  </a:lnTo>
                  <a:lnTo>
                    <a:pt x="927" y="164"/>
                  </a:lnTo>
                  <a:lnTo>
                    <a:pt x="977" y="160"/>
                  </a:lnTo>
                  <a:lnTo>
                    <a:pt x="977" y="89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26" name="Freeform 45"/>
            <p:cNvSpPr>
              <a:spLocks/>
            </p:cNvSpPr>
            <p:nvPr/>
          </p:nvSpPr>
          <p:spPr bwMode="auto">
            <a:xfrm>
              <a:off x="3187" y="943"/>
              <a:ext cx="980" cy="696"/>
            </a:xfrm>
            <a:custGeom>
              <a:avLst/>
              <a:gdLst>
                <a:gd name="T0" fmla="*/ 115 w 980"/>
                <a:gd name="T1" fmla="*/ 655 h 696"/>
                <a:gd name="T2" fmla="*/ 87 w 980"/>
                <a:gd name="T3" fmla="*/ 594 h 696"/>
                <a:gd name="T4" fmla="*/ 130 w 980"/>
                <a:gd name="T5" fmla="*/ 611 h 696"/>
                <a:gd name="T6" fmla="*/ 141 w 980"/>
                <a:gd name="T7" fmla="*/ 596 h 696"/>
                <a:gd name="T8" fmla="*/ 191 w 980"/>
                <a:gd name="T9" fmla="*/ 537 h 696"/>
                <a:gd name="T10" fmla="*/ 242 w 980"/>
                <a:gd name="T11" fmla="*/ 515 h 696"/>
                <a:gd name="T12" fmla="*/ 225 w 980"/>
                <a:gd name="T13" fmla="*/ 496 h 696"/>
                <a:gd name="T14" fmla="*/ 202 w 980"/>
                <a:gd name="T15" fmla="*/ 479 h 696"/>
                <a:gd name="T16" fmla="*/ 276 w 980"/>
                <a:gd name="T17" fmla="*/ 454 h 696"/>
                <a:gd name="T18" fmla="*/ 327 w 980"/>
                <a:gd name="T19" fmla="*/ 437 h 696"/>
                <a:gd name="T20" fmla="*/ 389 w 980"/>
                <a:gd name="T21" fmla="*/ 413 h 696"/>
                <a:gd name="T22" fmla="*/ 348 w 980"/>
                <a:gd name="T23" fmla="*/ 369 h 696"/>
                <a:gd name="T24" fmla="*/ 399 w 980"/>
                <a:gd name="T25" fmla="*/ 335 h 696"/>
                <a:gd name="T26" fmla="*/ 497 w 980"/>
                <a:gd name="T27" fmla="*/ 369 h 696"/>
                <a:gd name="T28" fmla="*/ 520 w 980"/>
                <a:gd name="T29" fmla="*/ 322 h 696"/>
                <a:gd name="T30" fmla="*/ 526 w 980"/>
                <a:gd name="T31" fmla="*/ 257 h 696"/>
                <a:gd name="T32" fmla="*/ 520 w 980"/>
                <a:gd name="T33" fmla="*/ 193 h 696"/>
                <a:gd name="T34" fmla="*/ 531 w 980"/>
                <a:gd name="T35" fmla="*/ 172 h 696"/>
                <a:gd name="T36" fmla="*/ 582 w 980"/>
                <a:gd name="T37" fmla="*/ 210 h 696"/>
                <a:gd name="T38" fmla="*/ 579 w 980"/>
                <a:gd name="T39" fmla="*/ 161 h 696"/>
                <a:gd name="T40" fmla="*/ 558 w 980"/>
                <a:gd name="T41" fmla="*/ 123 h 696"/>
                <a:gd name="T42" fmla="*/ 605 w 980"/>
                <a:gd name="T43" fmla="*/ 112 h 696"/>
                <a:gd name="T44" fmla="*/ 654 w 980"/>
                <a:gd name="T45" fmla="*/ 106 h 696"/>
                <a:gd name="T46" fmla="*/ 705 w 980"/>
                <a:gd name="T47" fmla="*/ 155 h 696"/>
                <a:gd name="T48" fmla="*/ 741 w 980"/>
                <a:gd name="T49" fmla="*/ 193 h 696"/>
                <a:gd name="T50" fmla="*/ 783 w 980"/>
                <a:gd name="T51" fmla="*/ 152 h 696"/>
                <a:gd name="T52" fmla="*/ 800 w 980"/>
                <a:gd name="T53" fmla="*/ 89 h 696"/>
                <a:gd name="T54" fmla="*/ 828 w 980"/>
                <a:gd name="T55" fmla="*/ 80 h 696"/>
                <a:gd name="T56" fmla="*/ 862 w 980"/>
                <a:gd name="T57" fmla="*/ 74 h 696"/>
                <a:gd name="T58" fmla="*/ 870 w 980"/>
                <a:gd name="T59" fmla="*/ 27 h 696"/>
                <a:gd name="T60" fmla="*/ 900 w 980"/>
                <a:gd name="T61" fmla="*/ 68 h 696"/>
                <a:gd name="T62" fmla="*/ 951 w 980"/>
                <a:gd name="T63" fmla="*/ 32 h 696"/>
                <a:gd name="T64" fmla="*/ 966 w 980"/>
                <a:gd name="T65" fmla="*/ 51 h 696"/>
                <a:gd name="T66" fmla="*/ 887 w 980"/>
                <a:gd name="T67" fmla="*/ 136 h 696"/>
                <a:gd name="T68" fmla="*/ 834 w 980"/>
                <a:gd name="T69" fmla="*/ 182 h 696"/>
                <a:gd name="T70" fmla="*/ 779 w 980"/>
                <a:gd name="T71" fmla="*/ 231 h 696"/>
                <a:gd name="T72" fmla="*/ 787 w 980"/>
                <a:gd name="T73" fmla="*/ 261 h 696"/>
                <a:gd name="T74" fmla="*/ 794 w 980"/>
                <a:gd name="T75" fmla="*/ 310 h 696"/>
                <a:gd name="T76" fmla="*/ 743 w 980"/>
                <a:gd name="T77" fmla="*/ 354 h 696"/>
                <a:gd name="T78" fmla="*/ 705 w 980"/>
                <a:gd name="T79" fmla="*/ 416 h 696"/>
                <a:gd name="T80" fmla="*/ 647 w 980"/>
                <a:gd name="T81" fmla="*/ 485 h 696"/>
                <a:gd name="T82" fmla="*/ 577 w 980"/>
                <a:gd name="T83" fmla="*/ 520 h 696"/>
                <a:gd name="T84" fmla="*/ 524 w 980"/>
                <a:gd name="T85" fmla="*/ 526 h 696"/>
                <a:gd name="T86" fmla="*/ 465 w 980"/>
                <a:gd name="T87" fmla="*/ 524 h 696"/>
                <a:gd name="T88" fmla="*/ 414 w 980"/>
                <a:gd name="T89" fmla="*/ 517 h 696"/>
                <a:gd name="T90" fmla="*/ 431 w 980"/>
                <a:gd name="T91" fmla="*/ 513 h 696"/>
                <a:gd name="T92" fmla="*/ 473 w 980"/>
                <a:gd name="T93" fmla="*/ 473 h 696"/>
                <a:gd name="T94" fmla="*/ 423 w 980"/>
                <a:gd name="T95" fmla="*/ 492 h 696"/>
                <a:gd name="T96" fmla="*/ 374 w 980"/>
                <a:gd name="T97" fmla="*/ 513 h 696"/>
                <a:gd name="T98" fmla="*/ 317 w 980"/>
                <a:gd name="T99" fmla="*/ 553 h 696"/>
                <a:gd name="T100" fmla="*/ 259 w 980"/>
                <a:gd name="T101" fmla="*/ 585 h 696"/>
                <a:gd name="T102" fmla="*/ 215 w 980"/>
                <a:gd name="T103" fmla="*/ 613 h 696"/>
                <a:gd name="T104" fmla="*/ 194 w 980"/>
                <a:gd name="T105" fmla="*/ 660 h 696"/>
                <a:gd name="T106" fmla="*/ 134 w 980"/>
                <a:gd name="T107" fmla="*/ 691 h 696"/>
                <a:gd name="T108" fmla="*/ 94 w 980"/>
                <a:gd name="T109" fmla="*/ 689 h 696"/>
                <a:gd name="T110" fmla="*/ 22 w 980"/>
                <a:gd name="T111" fmla="*/ 660 h 69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980"/>
                <a:gd name="T169" fmla="*/ 0 h 696"/>
                <a:gd name="T170" fmla="*/ 980 w 980"/>
                <a:gd name="T171" fmla="*/ 696 h 69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980" h="696">
                  <a:moveTo>
                    <a:pt x="0" y="649"/>
                  </a:moveTo>
                  <a:lnTo>
                    <a:pt x="102" y="670"/>
                  </a:lnTo>
                  <a:lnTo>
                    <a:pt x="104" y="668"/>
                  </a:lnTo>
                  <a:lnTo>
                    <a:pt x="109" y="666"/>
                  </a:lnTo>
                  <a:lnTo>
                    <a:pt x="111" y="662"/>
                  </a:lnTo>
                  <a:lnTo>
                    <a:pt x="113" y="660"/>
                  </a:lnTo>
                  <a:lnTo>
                    <a:pt x="115" y="655"/>
                  </a:lnTo>
                  <a:lnTo>
                    <a:pt x="115" y="649"/>
                  </a:lnTo>
                  <a:lnTo>
                    <a:pt x="111" y="640"/>
                  </a:lnTo>
                  <a:lnTo>
                    <a:pt x="105" y="630"/>
                  </a:lnTo>
                  <a:lnTo>
                    <a:pt x="100" y="621"/>
                  </a:lnTo>
                  <a:lnTo>
                    <a:pt x="96" y="611"/>
                  </a:lnTo>
                  <a:lnTo>
                    <a:pt x="90" y="600"/>
                  </a:lnTo>
                  <a:lnTo>
                    <a:pt x="87" y="594"/>
                  </a:lnTo>
                  <a:lnTo>
                    <a:pt x="87" y="589"/>
                  </a:lnTo>
                  <a:lnTo>
                    <a:pt x="90" y="587"/>
                  </a:lnTo>
                  <a:lnTo>
                    <a:pt x="94" y="587"/>
                  </a:lnTo>
                  <a:lnTo>
                    <a:pt x="102" y="592"/>
                  </a:lnTo>
                  <a:lnTo>
                    <a:pt x="109" y="598"/>
                  </a:lnTo>
                  <a:lnTo>
                    <a:pt x="121" y="606"/>
                  </a:lnTo>
                  <a:lnTo>
                    <a:pt x="130" y="611"/>
                  </a:lnTo>
                  <a:lnTo>
                    <a:pt x="140" y="617"/>
                  </a:lnTo>
                  <a:lnTo>
                    <a:pt x="145" y="621"/>
                  </a:lnTo>
                  <a:lnTo>
                    <a:pt x="153" y="623"/>
                  </a:lnTo>
                  <a:lnTo>
                    <a:pt x="153" y="617"/>
                  </a:lnTo>
                  <a:lnTo>
                    <a:pt x="151" y="611"/>
                  </a:lnTo>
                  <a:lnTo>
                    <a:pt x="145" y="602"/>
                  </a:lnTo>
                  <a:lnTo>
                    <a:pt x="141" y="596"/>
                  </a:lnTo>
                  <a:lnTo>
                    <a:pt x="136" y="585"/>
                  </a:lnTo>
                  <a:lnTo>
                    <a:pt x="132" y="579"/>
                  </a:lnTo>
                  <a:lnTo>
                    <a:pt x="128" y="573"/>
                  </a:lnTo>
                  <a:lnTo>
                    <a:pt x="128" y="572"/>
                  </a:lnTo>
                  <a:lnTo>
                    <a:pt x="179" y="543"/>
                  </a:lnTo>
                  <a:lnTo>
                    <a:pt x="181" y="541"/>
                  </a:lnTo>
                  <a:lnTo>
                    <a:pt x="191" y="537"/>
                  </a:lnTo>
                  <a:lnTo>
                    <a:pt x="198" y="534"/>
                  </a:lnTo>
                  <a:lnTo>
                    <a:pt x="204" y="532"/>
                  </a:lnTo>
                  <a:lnTo>
                    <a:pt x="211" y="528"/>
                  </a:lnTo>
                  <a:lnTo>
                    <a:pt x="221" y="526"/>
                  </a:lnTo>
                  <a:lnTo>
                    <a:pt x="228" y="522"/>
                  </a:lnTo>
                  <a:lnTo>
                    <a:pt x="234" y="519"/>
                  </a:lnTo>
                  <a:lnTo>
                    <a:pt x="242" y="515"/>
                  </a:lnTo>
                  <a:lnTo>
                    <a:pt x="249" y="511"/>
                  </a:lnTo>
                  <a:lnTo>
                    <a:pt x="257" y="505"/>
                  </a:lnTo>
                  <a:lnTo>
                    <a:pt x="259" y="502"/>
                  </a:lnTo>
                  <a:lnTo>
                    <a:pt x="255" y="498"/>
                  </a:lnTo>
                  <a:lnTo>
                    <a:pt x="247" y="496"/>
                  </a:lnTo>
                  <a:lnTo>
                    <a:pt x="236" y="496"/>
                  </a:lnTo>
                  <a:lnTo>
                    <a:pt x="225" y="496"/>
                  </a:lnTo>
                  <a:lnTo>
                    <a:pt x="213" y="494"/>
                  </a:lnTo>
                  <a:lnTo>
                    <a:pt x="204" y="492"/>
                  </a:lnTo>
                  <a:lnTo>
                    <a:pt x="196" y="490"/>
                  </a:lnTo>
                  <a:lnTo>
                    <a:pt x="193" y="488"/>
                  </a:lnTo>
                  <a:lnTo>
                    <a:pt x="193" y="485"/>
                  </a:lnTo>
                  <a:lnTo>
                    <a:pt x="196" y="483"/>
                  </a:lnTo>
                  <a:lnTo>
                    <a:pt x="202" y="479"/>
                  </a:lnTo>
                  <a:lnTo>
                    <a:pt x="213" y="475"/>
                  </a:lnTo>
                  <a:lnTo>
                    <a:pt x="223" y="469"/>
                  </a:lnTo>
                  <a:lnTo>
                    <a:pt x="234" y="466"/>
                  </a:lnTo>
                  <a:lnTo>
                    <a:pt x="247" y="462"/>
                  </a:lnTo>
                  <a:lnTo>
                    <a:pt x="259" y="460"/>
                  </a:lnTo>
                  <a:lnTo>
                    <a:pt x="266" y="456"/>
                  </a:lnTo>
                  <a:lnTo>
                    <a:pt x="276" y="454"/>
                  </a:lnTo>
                  <a:lnTo>
                    <a:pt x="281" y="450"/>
                  </a:lnTo>
                  <a:lnTo>
                    <a:pt x="287" y="450"/>
                  </a:lnTo>
                  <a:lnTo>
                    <a:pt x="293" y="449"/>
                  </a:lnTo>
                  <a:lnTo>
                    <a:pt x="300" y="447"/>
                  </a:lnTo>
                  <a:lnTo>
                    <a:pt x="308" y="445"/>
                  </a:lnTo>
                  <a:lnTo>
                    <a:pt x="317" y="441"/>
                  </a:lnTo>
                  <a:lnTo>
                    <a:pt x="327" y="437"/>
                  </a:lnTo>
                  <a:lnTo>
                    <a:pt x="338" y="432"/>
                  </a:lnTo>
                  <a:lnTo>
                    <a:pt x="351" y="428"/>
                  </a:lnTo>
                  <a:lnTo>
                    <a:pt x="363" y="424"/>
                  </a:lnTo>
                  <a:lnTo>
                    <a:pt x="372" y="418"/>
                  </a:lnTo>
                  <a:lnTo>
                    <a:pt x="382" y="415"/>
                  </a:lnTo>
                  <a:lnTo>
                    <a:pt x="387" y="413"/>
                  </a:lnTo>
                  <a:lnTo>
                    <a:pt x="389" y="413"/>
                  </a:lnTo>
                  <a:lnTo>
                    <a:pt x="387" y="411"/>
                  </a:lnTo>
                  <a:lnTo>
                    <a:pt x="382" y="407"/>
                  </a:lnTo>
                  <a:lnTo>
                    <a:pt x="374" y="399"/>
                  </a:lnTo>
                  <a:lnTo>
                    <a:pt x="367" y="394"/>
                  </a:lnTo>
                  <a:lnTo>
                    <a:pt x="357" y="386"/>
                  </a:lnTo>
                  <a:lnTo>
                    <a:pt x="351" y="379"/>
                  </a:lnTo>
                  <a:lnTo>
                    <a:pt x="348" y="369"/>
                  </a:lnTo>
                  <a:lnTo>
                    <a:pt x="348" y="362"/>
                  </a:lnTo>
                  <a:lnTo>
                    <a:pt x="351" y="354"/>
                  </a:lnTo>
                  <a:lnTo>
                    <a:pt x="359" y="348"/>
                  </a:lnTo>
                  <a:lnTo>
                    <a:pt x="368" y="343"/>
                  </a:lnTo>
                  <a:lnTo>
                    <a:pt x="380" y="341"/>
                  </a:lnTo>
                  <a:lnTo>
                    <a:pt x="389" y="337"/>
                  </a:lnTo>
                  <a:lnTo>
                    <a:pt x="399" y="335"/>
                  </a:lnTo>
                  <a:lnTo>
                    <a:pt x="406" y="335"/>
                  </a:lnTo>
                  <a:lnTo>
                    <a:pt x="410" y="335"/>
                  </a:lnTo>
                  <a:lnTo>
                    <a:pt x="427" y="428"/>
                  </a:lnTo>
                  <a:lnTo>
                    <a:pt x="469" y="390"/>
                  </a:lnTo>
                  <a:lnTo>
                    <a:pt x="454" y="365"/>
                  </a:lnTo>
                  <a:lnTo>
                    <a:pt x="497" y="371"/>
                  </a:lnTo>
                  <a:lnTo>
                    <a:pt x="497" y="369"/>
                  </a:lnTo>
                  <a:lnTo>
                    <a:pt x="501" y="365"/>
                  </a:lnTo>
                  <a:lnTo>
                    <a:pt x="505" y="358"/>
                  </a:lnTo>
                  <a:lnTo>
                    <a:pt x="509" y="348"/>
                  </a:lnTo>
                  <a:lnTo>
                    <a:pt x="512" y="341"/>
                  </a:lnTo>
                  <a:lnTo>
                    <a:pt x="514" y="335"/>
                  </a:lnTo>
                  <a:lnTo>
                    <a:pt x="516" y="327"/>
                  </a:lnTo>
                  <a:lnTo>
                    <a:pt x="520" y="322"/>
                  </a:lnTo>
                  <a:lnTo>
                    <a:pt x="520" y="314"/>
                  </a:lnTo>
                  <a:lnTo>
                    <a:pt x="524" y="307"/>
                  </a:lnTo>
                  <a:lnTo>
                    <a:pt x="524" y="297"/>
                  </a:lnTo>
                  <a:lnTo>
                    <a:pt x="526" y="290"/>
                  </a:lnTo>
                  <a:lnTo>
                    <a:pt x="526" y="278"/>
                  </a:lnTo>
                  <a:lnTo>
                    <a:pt x="526" y="269"/>
                  </a:lnTo>
                  <a:lnTo>
                    <a:pt x="526" y="257"/>
                  </a:lnTo>
                  <a:lnTo>
                    <a:pt x="526" y="248"/>
                  </a:lnTo>
                  <a:lnTo>
                    <a:pt x="526" y="239"/>
                  </a:lnTo>
                  <a:lnTo>
                    <a:pt x="524" y="227"/>
                  </a:lnTo>
                  <a:lnTo>
                    <a:pt x="524" y="218"/>
                  </a:lnTo>
                  <a:lnTo>
                    <a:pt x="524" y="210"/>
                  </a:lnTo>
                  <a:lnTo>
                    <a:pt x="520" y="201"/>
                  </a:lnTo>
                  <a:lnTo>
                    <a:pt x="520" y="193"/>
                  </a:lnTo>
                  <a:lnTo>
                    <a:pt x="518" y="186"/>
                  </a:lnTo>
                  <a:lnTo>
                    <a:pt x="518" y="182"/>
                  </a:lnTo>
                  <a:lnTo>
                    <a:pt x="516" y="174"/>
                  </a:lnTo>
                  <a:lnTo>
                    <a:pt x="516" y="172"/>
                  </a:lnTo>
                  <a:lnTo>
                    <a:pt x="520" y="172"/>
                  </a:lnTo>
                  <a:lnTo>
                    <a:pt x="527" y="172"/>
                  </a:lnTo>
                  <a:lnTo>
                    <a:pt x="531" y="172"/>
                  </a:lnTo>
                  <a:lnTo>
                    <a:pt x="539" y="174"/>
                  </a:lnTo>
                  <a:lnTo>
                    <a:pt x="544" y="176"/>
                  </a:lnTo>
                  <a:lnTo>
                    <a:pt x="552" y="180"/>
                  </a:lnTo>
                  <a:lnTo>
                    <a:pt x="563" y="187"/>
                  </a:lnTo>
                  <a:lnTo>
                    <a:pt x="573" y="197"/>
                  </a:lnTo>
                  <a:lnTo>
                    <a:pt x="579" y="204"/>
                  </a:lnTo>
                  <a:lnTo>
                    <a:pt x="582" y="210"/>
                  </a:lnTo>
                  <a:lnTo>
                    <a:pt x="584" y="204"/>
                  </a:lnTo>
                  <a:lnTo>
                    <a:pt x="586" y="197"/>
                  </a:lnTo>
                  <a:lnTo>
                    <a:pt x="586" y="189"/>
                  </a:lnTo>
                  <a:lnTo>
                    <a:pt x="586" y="184"/>
                  </a:lnTo>
                  <a:lnTo>
                    <a:pt x="584" y="176"/>
                  </a:lnTo>
                  <a:lnTo>
                    <a:pt x="582" y="169"/>
                  </a:lnTo>
                  <a:lnTo>
                    <a:pt x="579" y="161"/>
                  </a:lnTo>
                  <a:lnTo>
                    <a:pt x="571" y="153"/>
                  </a:lnTo>
                  <a:lnTo>
                    <a:pt x="565" y="146"/>
                  </a:lnTo>
                  <a:lnTo>
                    <a:pt x="560" y="142"/>
                  </a:lnTo>
                  <a:lnTo>
                    <a:pt x="548" y="131"/>
                  </a:lnTo>
                  <a:lnTo>
                    <a:pt x="544" y="129"/>
                  </a:lnTo>
                  <a:lnTo>
                    <a:pt x="546" y="127"/>
                  </a:lnTo>
                  <a:lnTo>
                    <a:pt x="558" y="123"/>
                  </a:lnTo>
                  <a:lnTo>
                    <a:pt x="565" y="121"/>
                  </a:lnTo>
                  <a:lnTo>
                    <a:pt x="575" y="117"/>
                  </a:lnTo>
                  <a:lnTo>
                    <a:pt x="580" y="117"/>
                  </a:lnTo>
                  <a:lnTo>
                    <a:pt x="586" y="116"/>
                  </a:lnTo>
                  <a:lnTo>
                    <a:pt x="592" y="114"/>
                  </a:lnTo>
                  <a:lnTo>
                    <a:pt x="599" y="114"/>
                  </a:lnTo>
                  <a:lnTo>
                    <a:pt x="605" y="112"/>
                  </a:lnTo>
                  <a:lnTo>
                    <a:pt x="613" y="110"/>
                  </a:lnTo>
                  <a:lnTo>
                    <a:pt x="618" y="108"/>
                  </a:lnTo>
                  <a:lnTo>
                    <a:pt x="626" y="108"/>
                  </a:lnTo>
                  <a:lnTo>
                    <a:pt x="633" y="106"/>
                  </a:lnTo>
                  <a:lnTo>
                    <a:pt x="639" y="106"/>
                  </a:lnTo>
                  <a:lnTo>
                    <a:pt x="647" y="106"/>
                  </a:lnTo>
                  <a:lnTo>
                    <a:pt x="654" y="106"/>
                  </a:lnTo>
                  <a:lnTo>
                    <a:pt x="667" y="106"/>
                  </a:lnTo>
                  <a:lnTo>
                    <a:pt x="679" y="110"/>
                  </a:lnTo>
                  <a:lnTo>
                    <a:pt x="688" y="114"/>
                  </a:lnTo>
                  <a:lnTo>
                    <a:pt x="698" y="125"/>
                  </a:lnTo>
                  <a:lnTo>
                    <a:pt x="702" y="133"/>
                  </a:lnTo>
                  <a:lnTo>
                    <a:pt x="705" y="144"/>
                  </a:lnTo>
                  <a:lnTo>
                    <a:pt x="705" y="155"/>
                  </a:lnTo>
                  <a:lnTo>
                    <a:pt x="709" y="169"/>
                  </a:lnTo>
                  <a:lnTo>
                    <a:pt x="709" y="180"/>
                  </a:lnTo>
                  <a:lnTo>
                    <a:pt x="711" y="189"/>
                  </a:lnTo>
                  <a:lnTo>
                    <a:pt x="715" y="197"/>
                  </a:lnTo>
                  <a:lnTo>
                    <a:pt x="722" y="201"/>
                  </a:lnTo>
                  <a:lnTo>
                    <a:pt x="728" y="199"/>
                  </a:lnTo>
                  <a:lnTo>
                    <a:pt x="741" y="193"/>
                  </a:lnTo>
                  <a:lnTo>
                    <a:pt x="745" y="187"/>
                  </a:lnTo>
                  <a:lnTo>
                    <a:pt x="753" y="184"/>
                  </a:lnTo>
                  <a:lnTo>
                    <a:pt x="760" y="178"/>
                  </a:lnTo>
                  <a:lnTo>
                    <a:pt x="766" y="172"/>
                  </a:lnTo>
                  <a:lnTo>
                    <a:pt x="772" y="167"/>
                  </a:lnTo>
                  <a:lnTo>
                    <a:pt x="777" y="159"/>
                  </a:lnTo>
                  <a:lnTo>
                    <a:pt x="783" y="152"/>
                  </a:lnTo>
                  <a:lnTo>
                    <a:pt x="790" y="146"/>
                  </a:lnTo>
                  <a:lnTo>
                    <a:pt x="798" y="133"/>
                  </a:lnTo>
                  <a:lnTo>
                    <a:pt x="804" y="121"/>
                  </a:lnTo>
                  <a:lnTo>
                    <a:pt x="806" y="110"/>
                  </a:lnTo>
                  <a:lnTo>
                    <a:pt x="806" y="102"/>
                  </a:lnTo>
                  <a:lnTo>
                    <a:pt x="804" y="93"/>
                  </a:lnTo>
                  <a:lnTo>
                    <a:pt x="800" y="89"/>
                  </a:lnTo>
                  <a:lnTo>
                    <a:pt x="792" y="83"/>
                  </a:lnTo>
                  <a:lnTo>
                    <a:pt x="790" y="82"/>
                  </a:lnTo>
                  <a:lnTo>
                    <a:pt x="796" y="80"/>
                  </a:lnTo>
                  <a:lnTo>
                    <a:pt x="807" y="82"/>
                  </a:lnTo>
                  <a:lnTo>
                    <a:pt x="815" y="82"/>
                  </a:lnTo>
                  <a:lnTo>
                    <a:pt x="823" y="82"/>
                  </a:lnTo>
                  <a:lnTo>
                    <a:pt x="828" y="80"/>
                  </a:lnTo>
                  <a:lnTo>
                    <a:pt x="834" y="80"/>
                  </a:lnTo>
                  <a:lnTo>
                    <a:pt x="836" y="70"/>
                  </a:lnTo>
                  <a:lnTo>
                    <a:pt x="834" y="61"/>
                  </a:lnTo>
                  <a:lnTo>
                    <a:pt x="832" y="51"/>
                  </a:lnTo>
                  <a:lnTo>
                    <a:pt x="830" y="49"/>
                  </a:lnTo>
                  <a:lnTo>
                    <a:pt x="862" y="76"/>
                  </a:lnTo>
                  <a:lnTo>
                    <a:pt x="862" y="74"/>
                  </a:lnTo>
                  <a:lnTo>
                    <a:pt x="862" y="68"/>
                  </a:lnTo>
                  <a:lnTo>
                    <a:pt x="862" y="61"/>
                  </a:lnTo>
                  <a:lnTo>
                    <a:pt x="862" y="53"/>
                  </a:lnTo>
                  <a:lnTo>
                    <a:pt x="862" y="42"/>
                  </a:lnTo>
                  <a:lnTo>
                    <a:pt x="864" y="34"/>
                  </a:lnTo>
                  <a:lnTo>
                    <a:pt x="866" y="29"/>
                  </a:lnTo>
                  <a:lnTo>
                    <a:pt x="870" y="27"/>
                  </a:lnTo>
                  <a:lnTo>
                    <a:pt x="872" y="27"/>
                  </a:lnTo>
                  <a:lnTo>
                    <a:pt x="876" y="30"/>
                  </a:lnTo>
                  <a:lnTo>
                    <a:pt x="879" y="38"/>
                  </a:lnTo>
                  <a:lnTo>
                    <a:pt x="887" y="47"/>
                  </a:lnTo>
                  <a:lnTo>
                    <a:pt x="889" y="55"/>
                  </a:lnTo>
                  <a:lnTo>
                    <a:pt x="895" y="63"/>
                  </a:lnTo>
                  <a:lnTo>
                    <a:pt x="900" y="68"/>
                  </a:lnTo>
                  <a:lnTo>
                    <a:pt x="904" y="72"/>
                  </a:lnTo>
                  <a:lnTo>
                    <a:pt x="913" y="70"/>
                  </a:lnTo>
                  <a:lnTo>
                    <a:pt x="923" y="66"/>
                  </a:lnTo>
                  <a:lnTo>
                    <a:pt x="934" y="59"/>
                  </a:lnTo>
                  <a:lnTo>
                    <a:pt x="944" y="49"/>
                  </a:lnTo>
                  <a:lnTo>
                    <a:pt x="947" y="40"/>
                  </a:lnTo>
                  <a:lnTo>
                    <a:pt x="951" y="32"/>
                  </a:lnTo>
                  <a:lnTo>
                    <a:pt x="955" y="25"/>
                  </a:lnTo>
                  <a:lnTo>
                    <a:pt x="959" y="17"/>
                  </a:lnTo>
                  <a:lnTo>
                    <a:pt x="959" y="10"/>
                  </a:lnTo>
                  <a:lnTo>
                    <a:pt x="963" y="4"/>
                  </a:lnTo>
                  <a:lnTo>
                    <a:pt x="963" y="0"/>
                  </a:lnTo>
                  <a:lnTo>
                    <a:pt x="965" y="0"/>
                  </a:lnTo>
                  <a:lnTo>
                    <a:pt x="966" y="51"/>
                  </a:lnTo>
                  <a:lnTo>
                    <a:pt x="980" y="93"/>
                  </a:lnTo>
                  <a:lnTo>
                    <a:pt x="972" y="119"/>
                  </a:lnTo>
                  <a:lnTo>
                    <a:pt x="947" y="125"/>
                  </a:lnTo>
                  <a:lnTo>
                    <a:pt x="927" y="136"/>
                  </a:lnTo>
                  <a:lnTo>
                    <a:pt x="895" y="129"/>
                  </a:lnTo>
                  <a:lnTo>
                    <a:pt x="893" y="131"/>
                  </a:lnTo>
                  <a:lnTo>
                    <a:pt x="887" y="136"/>
                  </a:lnTo>
                  <a:lnTo>
                    <a:pt x="881" y="140"/>
                  </a:lnTo>
                  <a:lnTo>
                    <a:pt x="876" y="148"/>
                  </a:lnTo>
                  <a:lnTo>
                    <a:pt x="866" y="155"/>
                  </a:lnTo>
                  <a:lnTo>
                    <a:pt x="857" y="167"/>
                  </a:lnTo>
                  <a:lnTo>
                    <a:pt x="849" y="170"/>
                  </a:lnTo>
                  <a:lnTo>
                    <a:pt x="842" y="176"/>
                  </a:lnTo>
                  <a:lnTo>
                    <a:pt x="834" y="182"/>
                  </a:lnTo>
                  <a:lnTo>
                    <a:pt x="828" y="189"/>
                  </a:lnTo>
                  <a:lnTo>
                    <a:pt x="821" y="193"/>
                  </a:lnTo>
                  <a:lnTo>
                    <a:pt x="815" y="201"/>
                  </a:lnTo>
                  <a:lnTo>
                    <a:pt x="807" y="206"/>
                  </a:lnTo>
                  <a:lnTo>
                    <a:pt x="800" y="212"/>
                  </a:lnTo>
                  <a:lnTo>
                    <a:pt x="789" y="222"/>
                  </a:lnTo>
                  <a:lnTo>
                    <a:pt x="779" y="231"/>
                  </a:lnTo>
                  <a:lnTo>
                    <a:pt x="773" y="237"/>
                  </a:lnTo>
                  <a:lnTo>
                    <a:pt x="772" y="239"/>
                  </a:lnTo>
                  <a:lnTo>
                    <a:pt x="777" y="242"/>
                  </a:lnTo>
                  <a:lnTo>
                    <a:pt x="777" y="244"/>
                  </a:lnTo>
                  <a:lnTo>
                    <a:pt x="781" y="250"/>
                  </a:lnTo>
                  <a:lnTo>
                    <a:pt x="783" y="256"/>
                  </a:lnTo>
                  <a:lnTo>
                    <a:pt x="787" y="261"/>
                  </a:lnTo>
                  <a:lnTo>
                    <a:pt x="789" y="269"/>
                  </a:lnTo>
                  <a:lnTo>
                    <a:pt x="790" y="278"/>
                  </a:lnTo>
                  <a:lnTo>
                    <a:pt x="790" y="286"/>
                  </a:lnTo>
                  <a:lnTo>
                    <a:pt x="792" y="293"/>
                  </a:lnTo>
                  <a:lnTo>
                    <a:pt x="792" y="299"/>
                  </a:lnTo>
                  <a:lnTo>
                    <a:pt x="794" y="307"/>
                  </a:lnTo>
                  <a:lnTo>
                    <a:pt x="794" y="310"/>
                  </a:lnTo>
                  <a:lnTo>
                    <a:pt x="794" y="312"/>
                  </a:lnTo>
                  <a:lnTo>
                    <a:pt x="766" y="331"/>
                  </a:lnTo>
                  <a:lnTo>
                    <a:pt x="764" y="333"/>
                  </a:lnTo>
                  <a:lnTo>
                    <a:pt x="756" y="339"/>
                  </a:lnTo>
                  <a:lnTo>
                    <a:pt x="753" y="343"/>
                  </a:lnTo>
                  <a:lnTo>
                    <a:pt x="749" y="348"/>
                  </a:lnTo>
                  <a:lnTo>
                    <a:pt x="743" y="354"/>
                  </a:lnTo>
                  <a:lnTo>
                    <a:pt x="739" y="362"/>
                  </a:lnTo>
                  <a:lnTo>
                    <a:pt x="736" y="369"/>
                  </a:lnTo>
                  <a:lnTo>
                    <a:pt x="730" y="377"/>
                  </a:lnTo>
                  <a:lnTo>
                    <a:pt x="724" y="384"/>
                  </a:lnTo>
                  <a:lnTo>
                    <a:pt x="719" y="396"/>
                  </a:lnTo>
                  <a:lnTo>
                    <a:pt x="711" y="405"/>
                  </a:lnTo>
                  <a:lnTo>
                    <a:pt x="705" y="416"/>
                  </a:lnTo>
                  <a:lnTo>
                    <a:pt x="698" y="426"/>
                  </a:lnTo>
                  <a:lnTo>
                    <a:pt x="692" y="437"/>
                  </a:lnTo>
                  <a:lnTo>
                    <a:pt x="684" y="447"/>
                  </a:lnTo>
                  <a:lnTo>
                    <a:pt x="675" y="456"/>
                  </a:lnTo>
                  <a:lnTo>
                    <a:pt x="667" y="466"/>
                  </a:lnTo>
                  <a:lnTo>
                    <a:pt x="658" y="475"/>
                  </a:lnTo>
                  <a:lnTo>
                    <a:pt x="647" y="485"/>
                  </a:lnTo>
                  <a:lnTo>
                    <a:pt x="637" y="492"/>
                  </a:lnTo>
                  <a:lnTo>
                    <a:pt x="626" y="500"/>
                  </a:lnTo>
                  <a:lnTo>
                    <a:pt x="616" y="507"/>
                  </a:lnTo>
                  <a:lnTo>
                    <a:pt x="603" y="513"/>
                  </a:lnTo>
                  <a:lnTo>
                    <a:pt x="592" y="517"/>
                  </a:lnTo>
                  <a:lnTo>
                    <a:pt x="584" y="519"/>
                  </a:lnTo>
                  <a:lnTo>
                    <a:pt x="577" y="520"/>
                  </a:lnTo>
                  <a:lnTo>
                    <a:pt x="569" y="520"/>
                  </a:lnTo>
                  <a:lnTo>
                    <a:pt x="563" y="524"/>
                  </a:lnTo>
                  <a:lnTo>
                    <a:pt x="554" y="524"/>
                  </a:lnTo>
                  <a:lnTo>
                    <a:pt x="546" y="524"/>
                  </a:lnTo>
                  <a:lnTo>
                    <a:pt x="539" y="524"/>
                  </a:lnTo>
                  <a:lnTo>
                    <a:pt x="531" y="526"/>
                  </a:lnTo>
                  <a:lnTo>
                    <a:pt x="524" y="526"/>
                  </a:lnTo>
                  <a:lnTo>
                    <a:pt x="516" y="526"/>
                  </a:lnTo>
                  <a:lnTo>
                    <a:pt x="507" y="526"/>
                  </a:lnTo>
                  <a:lnTo>
                    <a:pt x="499" y="526"/>
                  </a:lnTo>
                  <a:lnTo>
                    <a:pt x="490" y="526"/>
                  </a:lnTo>
                  <a:lnTo>
                    <a:pt x="482" y="524"/>
                  </a:lnTo>
                  <a:lnTo>
                    <a:pt x="471" y="524"/>
                  </a:lnTo>
                  <a:lnTo>
                    <a:pt x="465" y="524"/>
                  </a:lnTo>
                  <a:lnTo>
                    <a:pt x="456" y="522"/>
                  </a:lnTo>
                  <a:lnTo>
                    <a:pt x="448" y="522"/>
                  </a:lnTo>
                  <a:lnTo>
                    <a:pt x="440" y="520"/>
                  </a:lnTo>
                  <a:lnTo>
                    <a:pt x="433" y="520"/>
                  </a:lnTo>
                  <a:lnTo>
                    <a:pt x="427" y="520"/>
                  </a:lnTo>
                  <a:lnTo>
                    <a:pt x="420" y="519"/>
                  </a:lnTo>
                  <a:lnTo>
                    <a:pt x="414" y="517"/>
                  </a:lnTo>
                  <a:lnTo>
                    <a:pt x="410" y="517"/>
                  </a:lnTo>
                  <a:lnTo>
                    <a:pt x="403" y="517"/>
                  </a:lnTo>
                  <a:lnTo>
                    <a:pt x="406" y="517"/>
                  </a:lnTo>
                  <a:lnTo>
                    <a:pt x="416" y="517"/>
                  </a:lnTo>
                  <a:lnTo>
                    <a:pt x="423" y="515"/>
                  </a:lnTo>
                  <a:lnTo>
                    <a:pt x="431" y="513"/>
                  </a:lnTo>
                  <a:lnTo>
                    <a:pt x="439" y="509"/>
                  </a:lnTo>
                  <a:lnTo>
                    <a:pt x="448" y="507"/>
                  </a:lnTo>
                  <a:lnTo>
                    <a:pt x="454" y="502"/>
                  </a:lnTo>
                  <a:lnTo>
                    <a:pt x="459" y="496"/>
                  </a:lnTo>
                  <a:lnTo>
                    <a:pt x="463" y="490"/>
                  </a:lnTo>
                  <a:lnTo>
                    <a:pt x="469" y="485"/>
                  </a:lnTo>
                  <a:lnTo>
                    <a:pt x="473" y="473"/>
                  </a:lnTo>
                  <a:lnTo>
                    <a:pt x="474" y="467"/>
                  </a:lnTo>
                  <a:lnTo>
                    <a:pt x="469" y="466"/>
                  </a:lnTo>
                  <a:lnTo>
                    <a:pt x="459" y="471"/>
                  </a:lnTo>
                  <a:lnTo>
                    <a:pt x="448" y="479"/>
                  </a:lnTo>
                  <a:lnTo>
                    <a:pt x="437" y="486"/>
                  </a:lnTo>
                  <a:lnTo>
                    <a:pt x="431" y="488"/>
                  </a:lnTo>
                  <a:lnTo>
                    <a:pt x="423" y="492"/>
                  </a:lnTo>
                  <a:lnTo>
                    <a:pt x="418" y="492"/>
                  </a:lnTo>
                  <a:lnTo>
                    <a:pt x="414" y="494"/>
                  </a:lnTo>
                  <a:lnTo>
                    <a:pt x="403" y="496"/>
                  </a:lnTo>
                  <a:lnTo>
                    <a:pt x="395" y="496"/>
                  </a:lnTo>
                  <a:lnTo>
                    <a:pt x="387" y="500"/>
                  </a:lnTo>
                  <a:lnTo>
                    <a:pt x="380" y="507"/>
                  </a:lnTo>
                  <a:lnTo>
                    <a:pt x="374" y="513"/>
                  </a:lnTo>
                  <a:lnTo>
                    <a:pt x="368" y="520"/>
                  </a:lnTo>
                  <a:lnTo>
                    <a:pt x="363" y="524"/>
                  </a:lnTo>
                  <a:lnTo>
                    <a:pt x="353" y="528"/>
                  </a:lnTo>
                  <a:lnTo>
                    <a:pt x="346" y="532"/>
                  </a:lnTo>
                  <a:lnTo>
                    <a:pt x="338" y="537"/>
                  </a:lnTo>
                  <a:lnTo>
                    <a:pt x="327" y="543"/>
                  </a:lnTo>
                  <a:lnTo>
                    <a:pt x="317" y="553"/>
                  </a:lnTo>
                  <a:lnTo>
                    <a:pt x="308" y="556"/>
                  </a:lnTo>
                  <a:lnTo>
                    <a:pt x="300" y="560"/>
                  </a:lnTo>
                  <a:lnTo>
                    <a:pt x="291" y="564"/>
                  </a:lnTo>
                  <a:lnTo>
                    <a:pt x="283" y="572"/>
                  </a:lnTo>
                  <a:lnTo>
                    <a:pt x="274" y="575"/>
                  </a:lnTo>
                  <a:lnTo>
                    <a:pt x="266" y="581"/>
                  </a:lnTo>
                  <a:lnTo>
                    <a:pt x="259" y="585"/>
                  </a:lnTo>
                  <a:lnTo>
                    <a:pt x="251" y="590"/>
                  </a:lnTo>
                  <a:lnTo>
                    <a:pt x="242" y="594"/>
                  </a:lnTo>
                  <a:lnTo>
                    <a:pt x="234" y="598"/>
                  </a:lnTo>
                  <a:lnTo>
                    <a:pt x="228" y="602"/>
                  </a:lnTo>
                  <a:lnTo>
                    <a:pt x="225" y="606"/>
                  </a:lnTo>
                  <a:lnTo>
                    <a:pt x="217" y="609"/>
                  </a:lnTo>
                  <a:lnTo>
                    <a:pt x="215" y="613"/>
                  </a:lnTo>
                  <a:lnTo>
                    <a:pt x="213" y="613"/>
                  </a:lnTo>
                  <a:lnTo>
                    <a:pt x="211" y="621"/>
                  </a:lnTo>
                  <a:lnTo>
                    <a:pt x="208" y="626"/>
                  </a:lnTo>
                  <a:lnTo>
                    <a:pt x="208" y="638"/>
                  </a:lnTo>
                  <a:lnTo>
                    <a:pt x="204" y="645"/>
                  </a:lnTo>
                  <a:lnTo>
                    <a:pt x="200" y="657"/>
                  </a:lnTo>
                  <a:lnTo>
                    <a:pt x="194" y="660"/>
                  </a:lnTo>
                  <a:lnTo>
                    <a:pt x="191" y="666"/>
                  </a:lnTo>
                  <a:lnTo>
                    <a:pt x="183" y="672"/>
                  </a:lnTo>
                  <a:lnTo>
                    <a:pt x="175" y="677"/>
                  </a:lnTo>
                  <a:lnTo>
                    <a:pt x="166" y="681"/>
                  </a:lnTo>
                  <a:lnTo>
                    <a:pt x="157" y="685"/>
                  </a:lnTo>
                  <a:lnTo>
                    <a:pt x="145" y="687"/>
                  </a:lnTo>
                  <a:lnTo>
                    <a:pt x="134" y="691"/>
                  </a:lnTo>
                  <a:lnTo>
                    <a:pt x="123" y="693"/>
                  </a:lnTo>
                  <a:lnTo>
                    <a:pt x="115" y="695"/>
                  </a:lnTo>
                  <a:lnTo>
                    <a:pt x="111" y="695"/>
                  </a:lnTo>
                  <a:lnTo>
                    <a:pt x="109" y="696"/>
                  </a:lnTo>
                  <a:lnTo>
                    <a:pt x="107" y="695"/>
                  </a:lnTo>
                  <a:lnTo>
                    <a:pt x="102" y="693"/>
                  </a:lnTo>
                  <a:lnTo>
                    <a:pt x="94" y="689"/>
                  </a:lnTo>
                  <a:lnTo>
                    <a:pt x="85" y="687"/>
                  </a:lnTo>
                  <a:lnTo>
                    <a:pt x="73" y="681"/>
                  </a:lnTo>
                  <a:lnTo>
                    <a:pt x="64" y="677"/>
                  </a:lnTo>
                  <a:lnTo>
                    <a:pt x="53" y="674"/>
                  </a:lnTo>
                  <a:lnTo>
                    <a:pt x="43" y="670"/>
                  </a:lnTo>
                  <a:lnTo>
                    <a:pt x="32" y="664"/>
                  </a:lnTo>
                  <a:lnTo>
                    <a:pt x="22" y="660"/>
                  </a:lnTo>
                  <a:lnTo>
                    <a:pt x="15" y="657"/>
                  </a:lnTo>
                  <a:lnTo>
                    <a:pt x="0" y="649"/>
                  </a:lnTo>
                  <a:close/>
                </a:path>
              </a:pathLst>
            </a:custGeom>
            <a:solidFill>
              <a:srgbClr val="C2D6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27" name="Freeform 46"/>
            <p:cNvSpPr>
              <a:spLocks/>
            </p:cNvSpPr>
            <p:nvPr/>
          </p:nvSpPr>
          <p:spPr bwMode="auto">
            <a:xfrm>
              <a:off x="3652" y="1325"/>
              <a:ext cx="68" cy="67"/>
            </a:xfrm>
            <a:custGeom>
              <a:avLst/>
              <a:gdLst>
                <a:gd name="T0" fmla="*/ 0 w 68"/>
                <a:gd name="T1" fmla="*/ 23 h 67"/>
                <a:gd name="T2" fmla="*/ 30 w 68"/>
                <a:gd name="T3" fmla="*/ 0 h 67"/>
                <a:gd name="T4" fmla="*/ 68 w 68"/>
                <a:gd name="T5" fmla="*/ 17 h 67"/>
                <a:gd name="T6" fmla="*/ 42 w 68"/>
                <a:gd name="T7" fmla="*/ 67 h 67"/>
                <a:gd name="T8" fmla="*/ 26 w 68"/>
                <a:gd name="T9" fmla="*/ 67 h 67"/>
                <a:gd name="T10" fmla="*/ 0 w 68"/>
                <a:gd name="T11" fmla="*/ 23 h 67"/>
                <a:gd name="T12" fmla="*/ 0 w 68"/>
                <a:gd name="T13" fmla="*/ 23 h 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"/>
                <a:gd name="T22" fmla="*/ 0 h 67"/>
                <a:gd name="T23" fmla="*/ 68 w 68"/>
                <a:gd name="T24" fmla="*/ 67 h 6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" h="67">
                  <a:moveTo>
                    <a:pt x="0" y="23"/>
                  </a:moveTo>
                  <a:lnTo>
                    <a:pt x="30" y="0"/>
                  </a:lnTo>
                  <a:lnTo>
                    <a:pt x="68" y="17"/>
                  </a:lnTo>
                  <a:lnTo>
                    <a:pt x="42" y="67"/>
                  </a:lnTo>
                  <a:lnTo>
                    <a:pt x="26" y="67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996DA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28" name="Freeform 47"/>
            <p:cNvSpPr>
              <a:spLocks/>
            </p:cNvSpPr>
            <p:nvPr/>
          </p:nvSpPr>
          <p:spPr bwMode="auto">
            <a:xfrm>
              <a:off x="3563" y="1376"/>
              <a:ext cx="161" cy="594"/>
            </a:xfrm>
            <a:custGeom>
              <a:avLst/>
              <a:gdLst>
                <a:gd name="T0" fmla="*/ 133 w 161"/>
                <a:gd name="T1" fmla="*/ 17 h 594"/>
                <a:gd name="T2" fmla="*/ 136 w 161"/>
                <a:gd name="T3" fmla="*/ 34 h 594"/>
                <a:gd name="T4" fmla="*/ 136 w 161"/>
                <a:gd name="T5" fmla="*/ 48 h 594"/>
                <a:gd name="T6" fmla="*/ 133 w 161"/>
                <a:gd name="T7" fmla="*/ 57 h 594"/>
                <a:gd name="T8" fmla="*/ 131 w 161"/>
                <a:gd name="T9" fmla="*/ 70 h 594"/>
                <a:gd name="T10" fmla="*/ 129 w 161"/>
                <a:gd name="T11" fmla="*/ 80 h 594"/>
                <a:gd name="T12" fmla="*/ 129 w 161"/>
                <a:gd name="T13" fmla="*/ 93 h 594"/>
                <a:gd name="T14" fmla="*/ 129 w 161"/>
                <a:gd name="T15" fmla="*/ 112 h 594"/>
                <a:gd name="T16" fmla="*/ 133 w 161"/>
                <a:gd name="T17" fmla="*/ 135 h 594"/>
                <a:gd name="T18" fmla="*/ 136 w 161"/>
                <a:gd name="T19" fmla="*/ 163 h 594"/>
                <a:gd name="T20" fmla="*/ 144 w 161"/>
                <a:gd name="T21" fmla="*/ 192 h 594"/>
                <a:gd name="T22" fmla="*/ 150 w 161"/>
                <a:gd name="T23" fmla="*/ 224 h 594"/>
                <a:gd name="T24" fmla="*/ 153 w 161"/>
                <a:gd name="T25" fmla="*/ 260 h 594"/>
                <a:gd name="T26" fmla="*/ 157 w 161"/>
                <a:gd name="T27" fmla="*/ 294 h 594"/>
                <a:gd name="T28" fmla="*/ 161 w 161"/>
                <a:gd name="T29" fmla="*/ 324 h 594"/>
                <a:gd name="T30" fmla="*/ 159 w 161"/>
                <a:gd name="T31" fmla="*/ 356 h 594"/>
                <a:gd name="T32" fmla="*/ 155 w 161"/>
                <a:gd name="T33" fmla="*/ 381 h 594"/>
                <a:gd name="T34" fmla="*/ 148 w 161"/>
                <a:gd name="T35" fmla="*/ 403 h 594"/>
                <a:gd name="T36" fmla="*/ 136 w 161"/>
                <a:gd name="T37" fmla="*/ 422 h 594"/>
                <a:gd name="T38" fmla="*/ 127 w 161"/>
                <a:gd name="T39" fmla="*/ 439 h 594"/>
                <a:gd name="T40" fmla="*/ 114 w 161"/>
                <a:gd name="T41" fmla="*/ 454 h 594"/>
                <a:gd name="T42" fmla="*/ 102 w 161"/>
                <a:gd name="T43" fmla="*/ 470 h 594"/>
                <a:gd name="T44" fmla="*/ 91 w 161"/>
                <a:gd name="T45" fmla="*/ 483 h 594"/>
                <a:gd name="T46" fmla="*/ 81 w 161"/>
                <a:gd name="T47" fmla="*/ 496 h 594"/>
                <a:gd name="T48" fmla="*/ 76 w 161"/>
                <a:gd name="T49" fmla="*/ 509 h 594"/>
                <a:gd name="T50" fmla="*/ 68 w 161"/>
                <a:gd name="T51" fmla="*/ 524 h 594"/>
                <a:gd name="T52" fmla="*/ 66 w 161"/>
                <a:gd name="T53" fmla="*/ 542 h 594"/>
                <a:gd name="T54" fmla="*/ 66 w 161"/>
                <a:gd name="T55" fmla="*/ 555 h 594"/>
                <a:gd name="T56" fmla="*/ 68 w 161"/>
                <a:gd name="T57" fmla="*/ 576 h 594"/>
                <a:gd name="T58" fmla="*/ 70 w 161"/>
                <a:gd name="T59" fmla="*/ 591 h 594"/>
                <a:gd name="T60" fmla="*/ 0 w 161"/>
                <a:gd name="T61" fmla="*/ 504 h 594"/>
                <a:gd name="T62" fmla="*/ 0 w 161"/>
                <a:gd name="T63" fmla="*/ 492 h 594"/>
                <a:gd name="T64" fmla="*/ 0 w 161"/>
                <a:gd name="T65" fmla="*/ 470 h 594"/>
                <a:gd name="T66" fmla="*/ 0 w 161"/>
                <a:gd name="T67" fmla="*/ 453 h 594"/>
                <a:gd name="T68" fmla="*/ 4 w 161"/>
                <a:gd name="T69" fmla="*/ 437 h 594"/>
                <a:gd name="T70" fmla="*/ 17 w 161"/>
                <a:gd name="T71" fmla="*/ 415 h 594"/>
                <a:gd name="T72" fmla="*/ 30 w 161"/>
                <a:gd name="T73" fmla="*/ 394 h 594"/>
                <a:gd name="T74" fmla="*/ 47 w 161"/>
                <a:gd name="T75" fmla="*/ 371 h 594"/>
                <a:gd name="T76" fmla="*/ 53 w 161"/>
                <a:gd name="T77" fmla="*/ 358 h 594"/>
                <a:gd name="T78" fmla="*/ 61 w 161"/>
                <a:gd name="T79" fmla="*/ 343 h 594"/>
                <a:gd name="T80" fmla="*/ 66 w 161"/>
                <a:gd name="T81" fmla="*/ 326 h 594"/>
                <a:gd name="T82" fmla="*/ 72 w 161"/>
                <a:gd name="T83" fmla="*/ 309 h 594"/>
                <a:gd name="T84" fmla="*/ 72 w 161"/>
                <a:gd name="T85" fmla="*/ 288 h 594"/>
                <a:gd name="T86" fmla="*/ 74 w 161"/>
                <a:gd name="T87" fmla="*/ 267 h 594"/>
                <a:gd name="T88" fmla="*/ 72 w 161"/>
                <a:gd name="T89" fmla="*/ 244 h 594"/>
                <a:gd name="T90" fmla="*/ 72 w 161"/>
                <a:gd name="T91" fmla="*/ 222 h 594"/>
                <a:gd name="T92" fmla="*/ 72 w 161"/>
                <a:gd name="T93" fmla="*/ 199 h 594"/>
                <a:gd name="T94" fmla="*/ 70 w 161"/>
                <a:gd name="T95" fmla="*/ 176 h 594"/>
                <a:gd name="T96" fmla="*/ 70 w 161"/>
                <a:gd name="T97" fmla="*/ 156 h 594"/>
                <a:gd name="T98" fmla="*/ 72 w 161"/>
                <a:gd name="T99" fmla="*/ 139 h 594"/>
                <a:gd name="T100" fmla="*/ 72 w 161"/>
                <a:gd name="T101" fmla="*/ 122 h 594"/>
                <a:gd name="T102" fmla="*/ 72 w 161"/>
                <a:gd name="T103" fmla="*/ 110 h 594"/>
                <a:gd name="T104" fmla="*/ 78 w 161"/>
                <a:gd name="T105" fmla="*/ 89 h 594"/>
                <a:gd name="T106" fmla="*/ 85 w 161"/>
                <a:gd name="T107" fmla="*/ 72 h 594"/>
                <a:gd name="T108" fmla="*/ 95 w 161"/>
                <a:gd name="T109" fmla="*/ 55 h 594"/>
                <a:gd name="T110" fmla="*/ 102 w 161"/>
                <a:gd name="T111" fmla="*/ 38 h 594"/>
                <a:gd name="T112" fmla="*/ 112 w 161"/>
                <a:gd name="T113" fmla="*/ 19 h 594"/>
                <a:gd name="T114" fmla="*/ 117 w 161"/>
                <a:gd name="T115" fmla="*/ 6 h 594"/>
                <a:gd name="T116" fmla="*/ 121 w 161"/>
                <a:gd name="T117" fmla="*/ 0 h 594"/>
                <a:gd name="T118" fmla="*/ 131 w 161"/>
                <a:gd name="T119" fmla="*/ 16 h 59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61"/>
                <a:gd name="T181" fmla="*/ 0 h 594"/>
                <a:gd name="T182" fmla="*/ 161 w 161"/>
                <a:gd name="T183" fmla="*/ 594 h 59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61" h="594">
                  <a:moveTo>
                    <a:pt x="131" y="16"/>
                  </a:moveTo>
                  <a:lnTo>
                    <a:pt x="133" y="17"/>
                  </a:lnTo>
                  <a:lnTo>
                    <a:pt x="134" y="25"/>
                  </a:lnTo>
                  <a:lnTo>
                    <a:pt x="136" y="34"/>
                  </a:lnTo>
                  <a:lnTo>
                    <a:pt x="138" y="44"/>
                  </a:lnTo>
                  <a:lnTo>
                    <a:pt x="136" y="48"/>
                  </a:lnTo>
                  <a:lnTo>
                    <a:pt x="136" y="52"/>
                  </a:lnTo>
                  <a:lnTo>
                    <a:pt x="133" y="57"/>
                  </a:lnTo>
                  <a:lnTo>
                    <a:pt x="131" y="67"/>
                  </a:lnTo>
                  <a:lnTo>
                    <a:pt x="131" y="70"/>
                  </a:lnTo>
                  <a:lnTo>
                    <a:pt x="129" y="74"/>
                  </a:lnTo>
                  <a:lnTo>
                    <a:pt x="129" y="80"/>
                  </a:lnTo>
                  <a:lnTo>
                    <a:pt x="129" y="87"/>
                  </a:lnTo>
                  <a:lnTo>
                    <a:pt x="129" y="93"/>
                  </a:lnTo>
                  <a:lnTo>
                    <a:pt x="129" y="103"/>
                  </a:lnTo>
                  <a:lnTo>
                    <a:pt x="129" y="112"/>
                  </a:lnTo>
                  <a:lnTo>
                    <a:pt x="131" y="125"/>
                  </a:lnTo>
                  <a:lnTo>
                    <a:pt x="133" y="135"/>
                  </a:lnTo>
                  <a:lnTo>
                    <a:pt x="134" y="148"/>
                  </a:lnTo>
                  <a:lnTo>
                    <a:pt x="136" y="163"/>
                  </a:lnTo>
                  <a:lnTo>
                    <a:pt x="140" y="176"/>
                  </a:lnTo>
                  <a:lnTo>
                    <a:pt x="144" y="192"/>
                  </a:lnTo>
                  <a:lnTo>
                    <a:pt x="148" y="209"/>
                  </a:lnTo>
                  <a:lnTo>
                    <a:pt x="150" y="224"/>
                  </a:lnTo>
                  <a:lnTo>
                    <a:pt x="153" y="243"/>
                  </a:lnTo>
                  <a:lnTo>
                    <a:pt x="153" y="260"/>
                  </a:lnTo>
                  <a:lnTo>
                    <a:pt x="157" y="277"/>
                  </a:lnTo>
                  <a:lnTo>
                    <a:pt x="157" y="294"/>
                  </a:lnTo>
                  <a:lnTo>
                    <a:pt x="161" y="311"/>
                  </a:lnTo>
                  <a:lnTo>
                    <a:pt x="161" y="324"/>
                  </a:lnTo>
                  <a:lnTo>
                    <a:pt x="161" y="341"/>
                  </a:lnTo>
                  <a:lnTo>
                    <a:pt x="159" y="356"/>
                  </a:lnTo>
                  <a:lnTo>
                    <a:pt x="159" y="369"/>
                  </a:lnTo>
                  <a:lnTo>
                    <a:pt x="155" y="381"/>
                  </a:lnTo>
                  <a:lnTo>
                    <a:pt x="151" y="392"/>
                  </a:lnTo>
                  <a:lnTo>
                    <a:pt x="148" y="403"/>
                  </a:lnTo>
                  <a:lnTo>
                    <a:pt x="144" y="415"/>
                  </a:lnTo>
                  <a:lnTo>
                    <a:pt x="136" y="422"/>
                  </a:lnTo>
                  <a:lnTo>
                    <a:pt x="133" y="432"/>
                  </a:lnTo>
                  <a:lnTo>
                    <a:pt x="127" y="439"/>
                  </a:lnTo>
                  <a:lnTo>
                    <a:pt x="121" y="449"/>
                  </a:lnTo>
                  <a:lnTo>
                    <a:pt x="114" y="454"/>
                  </a:lnTo>
                  <a:lnTo>
                    <a:pt x="108" y="462"/>
                  </a:lnTo>
                  <a:lnTo>
                    <a:pt x="102" y="470"/>
                  </a:lnTo>
                  <a:lnTo>
                    <a:pt x="97" y="475"/>
                  </a:lnTo>
                  <a:lnTo>
                    <a:pt x="91" y="483"/>
                  </a:lnTo>
                  <a:lnTo>
                    <a:pt x="85" y="489"/>
                  </a:lnTo>
                  <a:lnTo>
                    <a:pt x="81" y="496"/>
                  </a:lnTo>
                  <a:lnTo>
                    <a:pt x="78" y="504"/>
                  </a:lnTo>
                  <a:lnTo>
                    <a:pt x="76" y="509"/>
                  </a:lnTo>
                  <a:lnTo>
                    <a:pt x="72" y="517"/>
                  </a:lnTo>
                  <a:lnTo>
                    <a:pt x="68" y="524"/>
                  </a:lnTo>
                  <a:lnTo>
                    <a:pt x="68" y="534"/>
                  </a:lnTo>
                  <a:lnTo>
                    <a:pt x="66" y="542"/>
                  </a:lnTo>
                  <a:lnTo>
                    <a:pt x="66" y="547"/>
                  </a:lnTo>
                  <a:lnTo>
                    <a:pt x="66" y="555"/>
                  </a:lnTo>
                  <a:lnTo>
                    <a:pt x="68" y="562"/>
                  </a:lnTo>
                  <a:lnTo>
                    <a:pt x="68" y="576"/>
                  </a:lnTo>
                  <a:lnTo>
                    <a:pt x="68" y="585"/>
                  </a:lnTo>
                  <a:lnTo>
                    <a:pt x="70" y="591"/>
                  </a:lnTo>
                  <a:lnTo>
                    <a:pt x="72" y="594"/>
                  </a:lnTo>
                  <a:lnTo>
                    <a:pt x="0" y="504"/>
                  </a:lnTo>
                  <a:lnTo>
                    <a:pt x="0" y="500"/>
                  </a:lnTo>
                  <a:lnTo>
                    <a:pt x="0" y="492"/>
                  </a:lnTo>
                  <a:lnTo>
                    <a:pt x="0" y="481"/>
                  </a:lnTo>
                  <a:lnTo>
                    <a:pt x="0" y="470"/>
                  </a:lnTo>
                  <a:lnTo>
                    <a:pt x="0" y="460"/>
                  </a:lnTo>
                  <a:lnTo>
                    <a:pt x="0" y="453"/>
                  </a:lnTo>
                  <a:lnTo>
                    <a:pt x="2" y="445"/>
                  </a:lnTo>
                  <a:lnTo>
                    <a:pt x="4" y="437"/>
                  </a:lnTo>
                  <a:lnTo>
                    <a:pt x="8" y="424"/>
                  </a:lnTo>
                  <a:lnTo>
                    <a:pt x="17" y="415"/>
                  </a:lnTo>
                  <a:lnTo>
                    <a:pt x="23" y="403"/>
                  </a:lnTo>
                  <a:lnTo>
                    <a:pt x="30" y="394"/>
                  </a:lnTo>
                  <a:lnTo>
                    <a:pt x="38" y="383"/>
                  </a:lnTo>
                  <a:lnTo>
                    <a:pt x="47" y="371"/>
                  </a:lnTo>
                  <a:lnTo>
                    <a:pt x="49" y="364"/>
                  </a:lnTo>
                  <a:lnTo>
                    <a:pt x="53" y="358"/>
                  </a:lnTo>
                  <a:lnTo>
                    <a:pt x="57" y="350"/>
                  </a:lnTo>
                  <a:lnTo>
                    <a:pt x="61" y="343"/>
                  </a:lnTo>
                  <a:lnTo>
                    <a:pt x="63" y="335"/>
                  </a:lnTo>
                  <a:lnTo>
                    <a:pt x="66" y="326"/>
                  </a:lnTo>
                  <a:lnTo>
                    <a:pt x="68" y="318"/>
                  </a:lnTo>
                  <a:lnTo>
                    <a:pt x="72" y="309"/>
                  </a:lnTo>
                  <a:lnTo>
                    <a:pt x="72" y="297"/>
                  </a:lnTo>
                  <a:lnTo>
                    <a:pt x="72" y="288"/>
                  </a:lnTo>
                  <a:lnTo>
                    <a:pt x="72" y="277"/>
                  </a:lnTo>
                  <a:lnTo>
                    <a:pt x="74" y="267"/>
                  </a:lnTo>
                  <a:lnTo>
                    <a:pt x="72" y="256"/>
                  </a:lnTo>
                  <a:lnTo>
                    <a:pt x="72" y="244"/>
                  </a:lnTo>
                  <a:lnTo>
                    <a:pt x="72" y="233"/>
                  </a:lnTo>
                  <a:lnTo>
                    <a:pt x="72" y="222"/>
                  </a:lnTo>
                  <a:lnTo>
                    <a:pt x="72" y="210"/>
                  </a:lnTo>
                  <a:lnTo>
                    <a:pt x="72" y="199"/>
                  </a:lnTo>
                  <a:lnTo>
                    <a:pt x="70" y="188"/>
                  </a:lnTo>
                  <a:lnTo>
                    <a:pt x="70" y="176"/>
                  </a:lnTo>
                  <a:lnTo>
                    <a:pt x="70" y="165"/>
                  </a:lnTo>
                  <a:lnTo>
                    <a:pt x="70" y="156"/>
                  </a:lnTo>
                  <a:lnTo>
                    <a:pt x="70" y="146"/>
                  </a:lnTo>
                  <a:lnTo>
                    <a:pt x="72" y="139"/>
                  </a:lnTo>
                  <a:lnTo>
                    <a:pt x="72" y="129"/>
                  </a:lnTo>
                  <a:lnTo>
                    <a:pt x="72" y="122"/>
                  </a:lnTo>
                  <a:lnTo>
                    <a:pt x="72" y="114"/>
                  </a:lnTo>
                  <a:lnTo>
                    <a:pt x="72" y="110"/>
                  </a:lnTo>
                  <a:lnTo>
                    <a:pt x="76" y="97"/>
                  </a:lnTo>
                  <a:lnTo>
                    <a:pt x="78" y="89"/>
                  </a:lnTo>
                  <a:lnTo>
                    <a:pt x="81" y="80"/>
                  </a:lnTo>
                  <a:lnTo>
                    <a:pt x="85" y="72"/>
                  </a:lnTo>
                  <a:lnTo>
                    <a:pt x="91" y="63"/>
                  </a:lnTo>
                  <a:lnTo>
                    <a:pt x="95" y="55"/>
                  </a:lnTo>
                  <a:lnTo>
                    <a:pt x="98" y="46"/>
                  </a:lnTo>
                  <a:lnTo>
                    <a:pt x="102" y="38"/>
                  </a:lnTo>
                  <a:lnTo>
                    <a:pt x="106" y="27"/>
                  </a:lnTo>
                  <a:lnTo>
                    <a:pt x="112" y="19"/>
                  </a:lnTo>
                  <a:lnTo>
                    <a:pt x="114" y="12"/>
                  </a:lnTo>
                  <a:lnTo>
                    <a:pt x="117" y="6"/>
                  </a:lnTo>
                  <a:lnTo>
                    <a:pt x="119" y="0"/>
                  </a:lnTo>
                  <a:lnTo>
                    <a:pt x="121" y="0"/>
                  </a:lnTo>
                  <a:lnTo>
                    <a:pt x="131" y="16"/>
                  </a:lnTo>
                  <a:close/>
                </a:path>
              </a:pathLst>
            </a:custGeom>
            <a:solidFill>
              <a:srgbClr val="996DA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29" name="Freeform 48"/>
            <p:cNvSpPr>
              <a:spLocks/>
            </p:cNvSpPr>
            <p:nvPr/>
          </p:nvSpPr>
          <p:spPr bwMode="auto">
            <a:xfrm>
              <a:off x="3580" y="1431"/>
              <a:ext cx="117" cy="415"/>
            </a:xfrm>
            <a:custGeom>
              <a:avLst/>
              <a:gdLst>
                <a:gd name="T0" fmla="*/ 61 w 117"/>
                <a:gd name="T1" fmla="*/ 59 h 415"/>
                <a:gd name="T2" fmla="*/ 61 w 117"/>
                <a:gd name="T3" fmla="*/ 76 h 415"/>
                <a:gd name="T4" fmla="*/ 68 w 117"/>
                <a:gd name="T5" fmla="*/ 97 h 415"/>
                <a:gd name="T6" fmla="*/ 78 w 117"/>
                <a:gd name="T7" fmla="*/ 118 h 415"/>
                <a:gd name="T8" fmla="*/ 80 w 117"/>
                <a:gd name="T9" fmla="*/ 118 h 415"/>
                <a:gd name="T10" fmla="*/ 78 w 117"/>
                <a:gd name="T11" fmla="*/ 97 h 415"/>
                <a:gd name="T12" fmla="*/ 76 w 117"/>
                <a:gd name="T13" fmla="*/ 72 h 415"/>
                <a:gd name="T14" fmla="*/ 81 w 117"/>
                <a:gd name="T15" fmla="*/ 46 h 415"/>
                <a:gd name="T16" fmla="*/ 93 w 117"/>
                <a:gd name="T17" fmla="*/ 27 h 415"/>
                <a:gd name="T18" fmla="*/ 95 w 117"/>
                <a:gd name="T19" fmla="*/ 21 h 415"/>
                <a:gd name="T20" fmla="*/ 95 w 117"/>
                <a:gd name="T21" fmla="*/ 38 h 415"/>
                <a:gd name="T22" fmla="*/ 95 w 117"/>
                <a:gd name="T23" fmla="*/ 65 h 415"/>
                <a:gd name="T24" fmla="*/ 97 w 117"/>
                <a:gd name="T25" fmla="*/ 87 h 415"/>
                <a:gd name="T26" fmla="*/ 98 w 117"/>
                <a:gd name="T27" fmla="*/ 108 h 415"/>
                <a:gd name="T28" fmla="*/ 102 w 117"/>
                <a:gd name="T29" fmla="*/ 135 h 415"/>
                <a:gd name="T30" fmla="*/ 104 w 117"/>
                <a:gd name="T31" fmla="*/ 163 h 415"/>
                <a:gd name="T32" fmla="*/ 108 w 117"/>
                <a:gd name="T33" fmla="*/ 189 h 415"/>
                <a:gd name="T34" fmla="*/ 112 w 117"/>
                <a:gd name="T35" fmla="*/ 216 h 415"/>
                <a:gd name="T36" fmla="*/ 116 w 117"/>
                <a:gd name="T37" fmla="*/ 239 h 415"/>
                <a:gd name="T38" fmla="*/ 116 w 117"/>
                <a:gd name="T39" fmla="*/ 263 h 415"/>
                <a:gd name="T40" fmla="*/ 116 w 117"/>
                <a:gd name="T41" fmla="*/ 295 h 415"/>
                <a:gd name="T42" fmla="*/ 106 w 117"/>
                <a:gd name="T43" fmla="*/ 320 h 415"/>
                <a:gd name="T44" fmla="*/ 87 w 117"/>
                <a:gd name="T45" fmla="*/ 343 h 415"/>
                <a:gd name="T46" fmla="*/ 66 w 117"/>
                <a:gd name="T47" fmla="*/ 369 h 415"/>
                <a:gd name="T48" fmla="*/ 51 w 117"/>
                <a:gd name="T49" fmla="*/ 398 h 415"/>
                <a:gd name="T50" fmla="*/ 38 w 117"/>
                <a:gd name="T51" fmla="*/ 415 h 415"/>
                <a:gd name="T52" fmla="*/ 0 w 117"/>
                <a:gd name="T53" fmla="*/ 358 h 415"/>
                <a:gd name="T54" fmla="*/ 13 w 117"/>
                <a:gd name="T55" fmla="*/ 333 h 415"/>
                <a:gd name="T56" fmla="*/ 23 w 117"/>
                <a:gd name="T57" fmla="*/ 314 h 415"/>
                <a:gd name="T58" fmla="*/ 34 w 117"/>
                <a:gd name="T59" fmla="*/ 294 h 415"/>
                <a:gd name="T60" fmla="*/ 44 w 117"/>
                <a:gd name="T61" fmla="*/ 273 h 415"/>
                <a:gd name="T62" fmla="*/ 51 w 117"/>
                <a:gd name="T63" fmla="*/ 252 h 415"/>
                <a:gd name="T64" fmla="*/ 59 w 117"/>
                <a:gd name="T65" fmla="*/ 212 h 415"/>
                <a:gd name="T66" fmla="*/ 57 w 117"/>
                <a:gd name="T67" fmla="*/ 176 h 415"/>
                <a:gd name="T68" fmla="*/ 51 w 117"/>
                <a:gd name="T69" fmla="*/ 155 h 415"/>
                <a:gd name="T70" fmla="*/ 47 w 117"/>
                <a:gd name="T71" fmla="*/ 135 h 415"/>
                <a:gd name="T72" fmla="*/ 46 w 117"/>
                <a:gd name="T73" fmla="*/ 114 h 415"/>
                <a:gd name="T74" fmla="*/ 46 w 117"/>
                <a:gd name="T75" fmla="*/ 95 h 415"/>
                <a:gd name="T76" fmla="*/ 49 w 117"/>
                <a:gd name="T77" fmla="*/ 63 h 415"/>
                <a:gd name="T78" fmla="*/ 57 w 117"/>
                <a:gd name="T79" fmla="*/ 42 h 415"/>
                <a:gd name="T80" fmla="*/ 70 w 117"/>
                <a:gd name="T81" fmla="*/ 12 h 415"/>
                <a:gd name="T82" fmla="*/ 78 w 117"/>
                <a:gd name="T83" fmla="*/ 0 h 41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7"/>
                <a:gd name="T127" fmla="*/ 0 h 415"/>
                <a:gd name="T128" fmla="*/ 117 w 117"/>
                <a:gd name="T129" fmla="*/ 415 h 41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7" h="415">
                  <a:moveTo>
                    <a:pt x="64" y="46"/>
                  </a:moveTo>
                  <a:lnTo>
                    <a:pt x="63" y="49"/>
                  </a:lnTo>
                  <a:lnTo>
                    <a:pt x="61" y="59"/>
                  </a:lnTo>
                  <a:lnTo>
                    <a:pt x="61" y="63"/>
                  </a:lnTo>
                  <a:lnTo>
                    <a:pt x="61" y="70"/>
                  </a:lnTo>
                  <a:lnTo>
                    <a:pt x="61" y="76"/>
                  </a:lnTo>
                  <a:lnTo>
                    <a:pt x="64" y="84"/>
                  </a:lnTo>
                  <a:lnTo>
                    <a:pt x="64" y="91"/>
                  </a:lnTo>
                  <a:lnTo>
                    <a:pt x="68" y="97"/>
                  </a:lnTo>
                  <a:lnTo>
                    <a:pt x="70" y="104"/>
                  </a:lnTo>
                  <a:lnTo>
                    <a:pt x="74" y="110"/>
                  </a:lnTo>
                  <a:lnTo>
                    <a:pt x="78" y="118"/>
                  </a:lnTo>
                  <a:lnTo>
                    <a:pt x="81" y="121"/>
                  </a:lnTo>
                  <a:lnTo>
                    <a:pt x="80" y="119"/>
                  </a:lnTo>
                  <a:lnTo>
                    <a:pt x="80" y="118"/>
                  </a:lnTo>
                  <a:lnTo>
                    <a:pt x="78" y="110"/>
                  </a:lnTo>
                  <a:lnTo>
                    <a:pt x="78" y="104"/>
                  </a:lnTo>
                  <a:lnTo>
                    <a:pt x="78" y="97"/>
                  </a:lnTo>
                  <a:lnTo>
                    <a:pt x="76" y="87"/>
                  </a:lnTo>
                  <a:lnTo>
                    <a:pt x="76" y="80"/>
                  </a:lnTo>
                  <a:lnTo>
                    <a:pt x="76" y="72"/>
                  </a:lnTo>
                  <a:lnTo>
                    <a:pt x="76" y="63"/>
                  </a:lnTo>
                  <a:lnTo>
                    <a:pt x="78" y="55"/>
                  </a:lnTo>
                  <a:lnTo>
                    <a:pt x="81" y="46"/>
                  </a:lnTo>
                  <a:lnTo>
                    <a:pt x="85" y="38"/>
                  </a:lnTo>
                  <a:lnTo>
                    <a:pt x="89" y="32"/>
                  </a:lnTo>
                  <a:lnTo>
                    <a:pt x="93" y="27"/>
                  </a:lnTo>
                  <a:lnTo>
                    <a:pt x="95" y="21"/>
                  </a:lnTo>
                  <a:lnTo>
                    <a:pt x="97" y="21"/>
                  </a:lnTo>
                  <a:lnTo>
                    <a:pt x="95" y="21"/>
                  </a:lnTo>
                  <a:lnTo>
                    <a:pt x="95" y="25"/>
                  </a:lnTo>
                  <a:lnTo>
                    <a:pt x="95" y="31"/>
                  </a:lnTo>
                  <a:lnTo>
                    <a:pt x="95" y="38"/>
                  </a:lnTo>
                  <a:lnTo>
                    <a:pt x="95" y="48"/>
                  </a:lnTo>
                  <a:lnTo>
                    <a:pt x="95" y="59"/>
                  </a:lnTo>
                  <a:lnTo>
                    <a:pt x="95" y="65"/>
                  </a:lnTo>
                  <a:lnTo>
                    <a:pt x="95" y="72"/>
                  </a:lnTo>
                  <a:lnTo>
                    <a:pt x="95" y="80"/>
                  </a:lnTo>
                  <a:lnTo>
                    <a:pt x="97" y="87"/>
                  </a:lnTo>
                  <a:lnTo>
                    <a:pt x="97" y="93"/>
                  </a:lnTo>
                  <a:lnTo>
                    <a:pt x="98" y="101"/>
                  </a:lnTo>
                  <a:lnTo>
                    <a:pt x="98" y="108"/>
                  </a:lnTo>
                  <a:lnTo>
                    <a:pt x="100" y="116"/>
                  </a:lnTo>
                  <a:lnTo>
                    <a:pt x="100" y="125"/>
                  </a:lnTo>
                  <a:lnTo>
                    <a:pt x="102" y="135"/>
                  </a:lnTo>
                  <a:lnTo>
                    <a:pt x="102" y="142"/>
                  </a:lnTo>
                  <a:lnTo>
                    <a:pt x="104" y="154"/>
                  </a:lnTo>
                  <a:lnTo>
                    <a:pt x="104" y="163"/>
                  </a:lnTo>
                  <a:lnTo>
                    <a:pt x="106" y="172"/>
                  </a:lnTo>
                  <a:lnTo>
                    <a:pt x="106" y="180"/>
                  </a:lnTo>
                  <a:lnTo>
                    <a:pt x="108" y="189"/>
                  </a:lnTo>
                  <a:lnTo>
                    <a:pt x="110" y="199"/>
                  </a:lnTo>
                  <a:lnTo>
                    <a:pt x="110" y="207"/>
                  </a:lnTo>
                  <a:lnTo>
                    <a:pt x="112" y="216"/>
                  </a:lnTo>
                  <a:lnTo>
                    <a:pt x="114" y="224"/>
                  </a:lnTo>
                  <a:lnTo>
                    <a:pt x="114" y="231"/>
                  </a:lnTo>
                  <a:lnTo>
                    <a:pt x="116" y="239"/>
                  </a:lnTo>
                  <a:lnTo>
                    <a:pt x="116" y="246"/>
                  </a:lnTo>
                  <a:lnTo>
                    <a:pt x="116" y="252"/>
                  </a:lnTo>
                  <a:lnTo>
                    <a:pt x="116" y="263"/>
                  </a:lnTo>
                  <a:lnTo>
                    <a:pt x="117" y="277"/>
                  </a:lnTo>
                  <a:lnTo>
                    <a:pt x="116" y="286"/>
                  </a:lnTo>
                  <a:lnTo>
                    <a:pt x="116" y="295"/>
                  </a:lnTo>
                  <a:lnTo>
                    <a:pt x="114" y="303"/>
                  </a:lnTo>
                  <a:lnTo>
                    <a:pt x="112" y="312"/>
                  </a:lnTo>
                  <a:lnTo>
                    <a:pt x="106" y="320"/>
                  </a:lnTo>
                  <a:lnTo>
                    <a:pt x="98" y="328"/>
                  </a:lnTo>
                  <a:lnTo>
                    <a:pt x="93" y="335"/>
                  </a:lnTo>
                  <a:lnTo>
                    <a:pt x="87" y="343"/>
                  </a:lnTo>
                  <a:lnTo>
                    <a:pt x="80" y="350"/>
                  </a:lnTo>
                  <a:lnTo>
                    <a:pt x="72" y="360"/>
                  </a:lnTo>
                  <a:lnTo>
                    <a:pt x="66" y="369"/>
                  </a:lnTo>
                  <a:lnTo>
                    <a:pt x="61" y="382"/>
                  </a:lnTo>
                  <a:lnTo>
                    <a:pt x="55" y="390"/>
                  </a:lnTo>
                  <a:lnTo>
                    <a:pt x="51" y="398"/>
                  </a:lnTo>
                  <a:lnTo>
                    <a:pt x="46" y="403"/>
                  </a:lnTo>
                  <a:lnTo>
                    <a:pt x="44" y="409"/>
                  </a:lnTo>
                  <a:lnTo>
                    <a:pt x="38" y="415"/>
                  </a:lnTo>
                  <a:lnTo>
                    <a:pt x="36" y="415"/>
                  </a:lnTo>
                  <a:lnTo>
                    <a:pt x="0" y="360"/>
                  </a:lnTo>
                  <a:lnTo>
                    <a:pt x="0" y="358"/>
                  </a:lnTo>
                  <a:lnTo>
                    <a:pt x="4" y="352"/>
                  </a:lnTo>
                  <a:lnTo>
                    <a:pt x="6" y="343"/>
                  </a:lnTo>
                  <a:lnTo>
                    <a:pt x="13" y="333"/>
                  </a:lnTo>
                  <a:lnTo>
                    <a:pt x="17" y="326"/>
                  </a:lnTo>
                  <a:lnTo>
                    <a:pt x="21" y="320"/>
                  </a:lnTo>
                  <a:lnTo>
                    <a:pt x="23" y="314"/>
                  </a:lnTo>
                  <a:lnTo>
                    <a:pt x="27" y="307"/>
                  </a:lnTo>
                  <a:lnTo>
                    <a:pt x="30" y="301"/>
                  </a:lnTo>
                  <a:lnTo>
                    <a:pt x="34" y="294"/>
                  </a:lnTo>
                  <a:lnTo>
                    <a:pt x="38" y="286"/>
                  </a:lnTo>
                  <a:lnTo>
                    <a:pt x="42" y="280"/>
                  </a:lnTo>
                  <a:lnTo>
                    <a:pt x="44" y="273"/>
                  </a:lnTo>
                  <a:lnTo>
                    <a:pt x="47" y="265"/>
                  </a:lnTo>
                  <a:lnTo>
                    <a:pt x="49" y="258"/>
                  </a:lnTo>
                  <a:lnTo>
                    <a:pt x="51" y="252"/>
                  </a:lnTo>
                  <a:lnTo>
                    <a:pt x="55" y="239"/>
                  </a:lnTo>
                  <a:lnTo>
                    <a:pt x="59" y="225"/>
                  </a:lnTo>
                  <a:lnTo>
                    <a:pt x="59" y="212"/>
                  </a:lnTo>
                  <a:lnTo>
                    <a:pt x="59" y="201"/>
                  </a:lnTo>
                  <a:lnTo>
                    <a:pt x="59" y="188"/>
                  </a:lnTo>
                  <a:lnTo>
                    <a:pt x="57" y="176"/>
                  </a:lnTo>
                  <a:lnTo>
                    <a:pt x="55" y="169"/>
                  </a:lnTo>
                  <a:lnTo>
                    <a:pt x="53" y="163"/>
                  </a:lnTo>
                  <a:lnTo>
                    <a:pt x="51" y="155"/>
                  </a:lnTo>
                  <a:lnTo>
                    <a:pt x="51" y="150"/>
                  </a:lnTo>
                  <a:lnTo>
                    <a:pt x="49" y="142"/>
                  </a:lnTo>
                  <a:lnTo>
                    <a:pt x="47" y="135"/>
                  </a:lnTo>
                  <a:lnTo>
                    <a:pt x="47" y="129"/>
                  </a:lnTo>
                  <a:lnTo>
                    <a:pt x="47" y="121"/>
                  </a:lnTo>
                  <a:lnTo>
                    <a:pt x="46" y="114"/>
                  </a:lnTo>
                  <a:lnTo>
                    <a:pt x="46" y="108"/>
                  </a:lnTo>
                  <a:lnTo>
                    <a:pt x="46" y="101"/>
                  </a:lnTo>
                  <a:lnTo>
                    <a:pt x="46" y="95"/>
                  </a:lnTo>
                  <a:lnTo>
                    <a:pt x="46" y="82"/>
                  </a:lnTo>
                  <a:lnTo>
                    <a:pt x="49" y="70"/>
                  </a:lnTo>
                  <a:lnTo>
                    <a:pt x="49" y="63"/>
                  </a:lnTo>
                  <a:lnTo>
                    <a:pt x="51" y="55"/>
                  </a:lnTo>
                  <a:lnTo>
                    <a:pt x="53" y="49"/>
                  </a:lnTo>
                  <a:lnTo>
                    <a:pt x="57" y="42"/>
                  </a:lnTo>
                  <a:lnTo>
                    <a:pt x="61" y="32"/>
                  </a:lnTo>
                  <a:lnTo>
                    <a:pt x="66" y="21"/>
                  </a:lnTo>
                  <a:lnTo>
                    <a:pt x="70" y="12"/>
                  </a:lnTo>
                  <a:lnTo>
                    <a:pt x="74" y="6"/>
                  </a:lnTo>
                  <a:lnTo>
                    <a:pt x="76" y="0"/>
                  </a:lnTo>
                  <a:lnTo>
                    <a:pt x="78" y="0"/>
                  </a:lnTo>
                  <a:lnTo>
                    <a:pt x="64" y="46"/>
                  </a:lnTo>
                  <a:close/>
                </a:path>
              </a:pathLst>
            </a:custGeom>
            <a:solidFill>
              <a:srgbClr val="CCA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30" name="Freeform 49"/>
            <p:cNvSpPr>
              <a:spLocks/>
            </p:cNvSpPr>
            <p:nvPr/>
          </p:nvSpPr>
          <p:spPr bwMode="auto">
            <a:xfrm>
              <a:off x="3455" y="1025"/>
              <a:ext cx="269" cy="297"/>
            </a:xfrm>
            <a:custGeom>
              <a:avLst/>
              <a:gdLst>
                <a:gd name="T0" fmla="*/ 239 w 269"/>
                <a:gd name="T1" fmla="*/ 56 h 297"/>
                <a:gd name="T2" fmla="*/ 241 w 269"/>
                <a:gd name="T3" fmla="*/ 60 h 297"/>
                <a:gd name="T4" fmla="*/ 242 w 269"/>
                <a:gd name="T5" fmla="*/ 66 h 297"/>
                <a:gd name="T6" fmla="*/ 246 w 269"/>
                <a:gd name="T7" fmla="*/ 73 h 297"/>
                <a:gd name="T8" fmla="*/ 250 w 269"/>
                <a:gd name="T9" fmla="*/ 81 h 297"/>
                <a:gd name="T10" fmla="*/ 254 w 269"/>
                <a:gd name="T11" fmla="*/ 90 h 297"/>
                <a:gd name="T12" fmla="*/ 258 w 269"/>
                <a:gd name="T13" fmla="*/ 102 h 297"/>
                <a:gd name="T14" fmla="*/ 261 w 269"/>
                <a:gd name="T15" fmla="*/ 111 h 297"/>
                <a:gd name="T16" fmla="*/ 261 w 269"/>
                <a:gd name="T17" fmla="*/ 122 h 297"/>
                <a:gd name="T18" fmla="*/ 265 w 269"/>
                <a:gd name="T19" fmla="*/ 136 h 297"/>
                <a:gd name="T20" fmla="*/ 265 w 269"/>
                <a:gd name="T21" fmla="*/ 145 h 297"/>
                <a:gd name="T22" fmla="*/ 269 w 269"/>
                <a:gd name="T23" fmla="*/ 158 h 297"/>
                <a:gd name="T24" fmla="*/ 269 w 269"/>
                <a:gd name="T25" fmla="*/ 168 h 297"/>
                <a:gd name="T26" fmla="*/ 269 w 269"/>
                <a:gd name="T27" fmla="*/ 179 h 297"/>
                <a:gd name="T28" fmla="*/ 269 w 269"/>
                <a:gd name="T29" fmla="*/ 189 h 297"/>
                <a:gd name="T30" fmla="*/ 269 w 269"/>
                <a:gd name="T31" fmla="*/ 198 h 297"/>
                <a:gd name="T32" fmla="*/ 269 w 269"/>
                <a:gd name="T33" fmla="*/ 204 h 297"/>
                <a:gd name="T34" fmla="*/ 269 w 269"/>
                <a:gd name="T35" fmla="*/ 211 h 297"/>
                <a:gd name="T36" fmla="*/ 269 w 269"/>
                <a:gd name="T37" fmla="*/ 217 h 297"/>
                <a:gd name="T38" fmla="*/ 269 w 269"/>
                <a:gd name="T39" fmla="*/ 225 h 297"/>
                <a:gd name="T40" fmla="*/ 269 w 269"/>
                <a:gd name="T41" fmla="*/ 234 h 297"/>
                <a:gd name="T42" fmla="*/ 265 w 269"/>
                <a:gd name="T43" fmla="*/ 247 h 297"/>
                <a:gd name="T44" fmla="*/ 258 w 269"/>
                <a:gd name="T45" fmla="*/ 253 h 297"/>
                <a:gd name="T46" fmla="*/ 256 w 269"/>
                <a:gd name="T47" fmla="*/ 261 h 297"/>
                <a:gd name="T48" fmla="*/ 250 w 269"/>
                <a:gd name="T49" fmla="*/ 268 h 297"/>
                <a:gd name="T50" fmla="*/ 246 w 269"/>
                <a:gd name="T51" fmla="*/ 276 h 297"/>
                <a:gd name="T52" fmla="*/ 241 w 269"/>
                <a:gd name="T53" fmla="*/ 281 h 297"/>
                <a:gd name="T54" fmla="*/ 239 w 269"/>
                <a:gd name="T55" fmla="*/ 287 h 297"/>
                <a:gd name="T56" fmla="*/ 237 w 269"/>
                <a:gd name="T57" fmla="*/ 289 h 297"/>
                <a:gd name="T58" fmla="*/ 237 w 269"/>
                <a:gd name="T59" fmla="*/ 293 h 297"/>
                <a:gd name="T60" fmla="*/ 186 w 269"/>
                <a:gd name="T61" fmla="*/ 283 h 297"/>
                <a:gd name="T62" fmla="*/ 165 w 269"/>
                <a:gd name="T63" fmla="*/ 297 h 297"/>
                <a:gd name="T64" fmla="*/ 136 w 269"/>
                <a:gd name="T65" fmla="*/ 297 h 297"/>
                <a:gd name="T66" fmla="*/ 108 w 269"/>
                <a:gd name="T67" fmla="*/ 278 h 297"/>
                <a:gd name="T68" fmla="*/ 91 w 269"/>
                <a:gd name="T69" fmla="*/ 285 h 297"/>
                <a:gd name="T70" fmla="*/ 59 w 269"/>
                <a:gd name="T71" fmla="*/ 240 h 297"/>
                <a:gd name="T72" fmla="*/ 17 w 269"/>
                <a:gd name="T73" fmla="*/ 228 h 297"/>
                <a:gd name="T74" fmla="*/ 0 w 269"/>
                <a:gd name="T75" fmla="*/ 172 h 297"/>
                <a:gd name="T76" fmla="*/ 70 w 269"/>
                <a:gd name="T77" fmla="*/ 70 h 297"/>
                <a:gd name="T78" fmla="*/ 155 w 269"/>
                <a:gd name="T79" fmla="*/ 0 h 297"/>
                <a:gd name="T80" fmla="*/ 197 w 269"/>
                <a:gd name="T81" fmla="*/ 22 h 297"/>
                <a:gd name="T82" fmla="*/ 239 w 269"/>
                <a:gd name="T83" fmla="*/ 56 h 297"/>
                <a:gd name="T84" fmla="*/ 239 w 269"/>
                <a:gd name="T85" fmla="*/ 56 h 29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69"/>
                <a:gd name="T130" fmla="*/ 0 h 297"/>
                <a:gd name="T131" fmla="*/ 269 w 269"/>
                <a:gd name="T132" fmla="*/ 297 h 29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69" h="297">
                  <a:moveTo>
                    <a:pt x="239" y="56"/>
                  </a:moveTo>
                  <a:lnTo>
                    <a:pt x="241" y="60"/>
                  </a:lnTo>
                  <a:lnTo>
                    <a:pt x="242" y="66"/>
                  </a:lnTo>
                  <a:lnTo>
                    <a:pt x="246" y="73"/>
                  </a:lnTo>
                  <a:lnTo>
                    <a:pt x="250" y="81"/>
                  </a:lnTo>
                  <a:lnTo>
                    <a:pt x="254" y="90"/>
                  </a:lnTo>
                  <a:lnTo>
                    <a:pt x="258" y="102"/>
                  </a:lnTo>
                  <a:lnTo>
                    <a:pt x="261" y="111"/>
                  </a:lnTo>
                  <a:lnTo>
                    <a:pt x="261" y="122"/>
                  </a:lnTo>
                  <a:lnTo>
                    <a:pt x="265" y="136"/>
                  </a:lnTo>
                  <a:lnTo>
                    <a:pt x="265" y="145"/>
                  </a:lnTo>
                  <a:lnTo>
                    <a:pt x="269" y="158"/>
                  </a:lnTo>
                  <a:lnTo>
                    <a:pt x="269" y="168"/>
                  </a:lnTo>
                  <a:lnTo>
                    <a:pt x="269" y="179"/>
                  </a:lnTo>
                  <a:lnTo>
                    <a:pt x="269" y="189"/>
                  </a:lnTo>
                  <a:lnTo>
                    <a:pt x="269" y="198"/>
                  </a:lnTo>
                  <a:lnTo>
                    <a:pt x="269" y="204"/>
                  </a:lnTo>
                  <a:lnTo>
                    <a:pt x="269" y="211"/>
                  </a:lnTo>
                  <a:lnTo>
                    <a:pt x="269" y="217"/>
                  </a:lnTo>
                  <a:lnTo>
                    <a:pt x="269" y="225"/>
                  </a:lnTo>
                  <a:lnTo>
                    <a:pt x="269" y="234"/>
                  </a:lnTo>
                  <a:lnTo>
                    <a:pt x="265" y="247"/>
                  </a:lnTo>
                  <a:lnTo>
                    <a:pt x="258" y="253"/>
                  </a:lnTo>
                  <a:lnTo>
                    <a:pt x="256" y="261"/>
                  </a:lnTo>
                  <a:lnTo>
                    <a:pt x="250" y="268"/>
                  </a:lnTo>
                  <a:lnTo>
                    <a:pt x="246" y="276"/>
                  </a:lnTo>
                  <a:lnTo>
                    <a:pt x="241" y="281"/>
                  </a:lnTo>
                  <a:lnTo>
                    <a:pt x="239" y="287"/>
                  </a:lnTo>
                  <a:lnTo>
                    <a:pt x="237" y="289"/>
                  </a:lnTo>
                  <a:lnTo>
                    <a:pt x="237" y="293"/>
                  </a:lnTo>
                  <a:lnTo>
                    <a:pt x="186" y="283"/>
                  </a:lnTo>
                  <a:lnTo>
                    <a:pt x="165" y="297"/>
                  </a:lnTo>
                  <a:lnTo>
                    <a:pt x="136" y="297"/>
                  </a:lnTo>
                  <a:lnTo>
                    <a:pt x="108" y="278"/>
                  </a:lnTo>
                  <a:lnTo>
                    <a:pt x="91" y="285"/>
                  </a:lnTo>
                  <a:lnTo>
                    <a:pt x="59" y="240"/>
                  </a:lnTo>
                  <a:lnTo>
                    <a:pt x="17" y="228"/>
                  </a:lnTo>
                  <a:lnTo>
                    <a:pt x="0" y="172"/>
                  </a:lnTo>
                  <a:lnTo>
                    <a:pt x="70" y="70"/>
                  </a:lnTo>
                  <a:lnTo>
                    <a:pt x="155" y="0"/>
                  </a:lnTo>
                  <a:lnTo>
                    <a:pt x="197" y="22"/>
                  </a:lnTo>
                  <a:lnTo>
                    <a:pt x="239" y="56"/>
                  </a:lnTo>
                  <a:close/>
                </a:path>
              </a:pathLst>
            </a:custGeom>
            <a:solidFill>
              <a:srgbClr val="D8968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31" name="Freeform 50"/>
            <p:cNvSpPr>
              <a:spLocks/>
            </p:cNvSpPr>
            <p:nvPr/>
          </p:nvSpPr>
          <p:spPr bwMode="auto">
            <a:xfrm>
              <a:off x="3421" y="956"/>
              <a:ext cx="288" cy="294"/>
            </a:xfrm>
            <a:custGeom>
              <a:avLst/>
              <a:gdLst>
                <a:gd name="T0" fmla="*/ 235 w 288"/>
                <a:gd name="T1" fmla="*/ 169 h 294"/>
                <a:gd name="T2" fmla="*/ 235 w 288"/>
                <a:gd name="T3" fmla="*/ 163 h 294"/>
                <a:gd name="T4" fmla="*/ 235 w 288"/>
                <a:gd name="T5" fmla="*/ 150 h 294"/>
                <a:gd name="T6" fmla="*/ 237 w 288"/>
                <a:gd name="T7" fmla="*/ 135 h 294"/>
                <a:gd name="T8" fmla="*/ 240 w 288"/>
                <a:gd name="T9" fmla="*/ 125 h 294"/>
                <a:gd name="T10" fmla="*/ 254 w 288"/>
                <a:gd name="T11" fmla="*/ 123 h 294"/>
                <a:gd name="T12" fmla="*/ 269 w 288"/>
                <a:gd name="T13" fmla="*/ 140 h 294"/>
                <a:gd name="T14" fmla="*/ 276 w 288"/>
                <a:gd name="T15" fmla="*/ 161 h 294"/>
                <a:gd name="T16" fmla="*/ 280 w 288"/>
                <a:gd name="T17" fmla="*/ 171 h 294"/>
                <a:gd name="T18" fmla="*/ 284 w 288"/>
                <a:gd name="T19" fmla="*/ 159 h 294"/>
                <a:gd name="T20" fmla="*/ 286 w 288"/>
                <a:gd name="T21" fmla="*/ 146 h 294"/>
                <a:gd name="T22" fmla="*/ 288 w 288"/>
                <a:gd name="T23" fmla="*/ 129 h 294"/>
                <a:gd name="T24" fmla="*/ 282 w 288"/>
                <a:gd name="T25" fmla="*/ 108 h 294"/>
                <a:gd name="T26" fmla="*/ 273 w 288"/>
                <a:gd name="T27" fmla="*/ 87 h 294"/>
                <a:gd name="T28" fmla="*/ 257 w 288"/>
                <a:gd name="T29" fmla="*/ 67 h 294"/>
                <a:gd name="T30" fmla="*/ 244 w 288"/>
                <a:gd name="T31" fmla="*/ 51 h 294"/>
                <a:gd name="T32" fmla="*/ 229 w 288"/>
                <a:gd name="T33" fmla="*/ 40 h 294"/>
                <a:gd name="T34" fmla="*/ 218 w 288"/>
                <a:gd name="T35" fmla="*/ 34 h 294"/>
                <a:gd name="T36" fmla="*/ 203 w 288"/>
                <a:gd name="T37" fmla="*/ 33 h 294"/>
                <a:gd name="T38" fmla="*/ 191 w 288"/>
                <a:gd name="T39" fmla="*/ 21 h 294"/>
                <a:gd name="T40" fmla="*/ 169 w 288"/>
                <a:gd name="T41" fmla="*/ 6 h 294"/>
                <a:gd name="T42" fmla="*/ 150 w 288"/>
                <a:gd name="T43" fmla="*/ 0 h 294"/>
                <a:gd name="T44" fmla="*/ 131 w 288"/>
                <a:gd name="T45" fmla="*/ 0 h 294"/>
                <a:gd name="T46" fmla="*/ 110 w 288"/>
                <a:gd name="T47" fmla="*/ 0 h 294"/>
                <a:gd name="T48" fmla="*/ 87 w 288"/>
                <a:gd name="T49" fmla="*/ 6 h 294"/>
                <a:gd name="T50" fmla="*/ 66 w 288"/>
                <a:gd name="T51" fmla="*/ 12 h 294"/>
                <a:gd name="T52" fmla="*/ 49 w 288"/>
                <a:gd name="T53" fmla="*/ 25 h 294"/>
                <a:gd name="T54" fmla="*/ 34 w 288"/>
                <a:gd name="T55" fmla="*/ 42 h 294"/>
                <a:gd name="T56" fmla="*/ 29 w 288"/>
                <a:gd name="T57" fmla="*/ 53 h 294"/>
                <a:gd name="T58" fmla="*/ 23 w 288"/>
                <a:gd name="T59" fmla="*/ 69 h 294"/>
                <a:gd name="T60" fmla="*/ 17 w 288"/>
                <a:gd name="T61" fmla="*/ 84 h 294"/>
                <a:gd name="T62" fmla="*/ 13 w 288"/>
                <a:gd name="T63" fmla="*/ 104 h 294"/>
                <a:gd name="T64" fmla="*/ 10 w 288"/>
                <a:gd name="T65" fmla="*/ 121 h 294"/>
                <a:gd name="T66" fmla="*/ 8 w 288"/>
                <a:gd name="T67" fmla="*/ 142 h 294"/>
                <a:gd name="T68" fmla="*/ 4 w 288"/>
                <a:gd name="T69" fmla="*/ 161 h 294"/>
                <a:gd name="T70" fmla="*/ 4 w 288"/>
                <a:gd name="T71" fmla="*/ 180 h 294"/>
                <a:gd name="T72" fmla="*/ 4 w 288"/>
                <a:gd name="T73" fmla="*/ 197 h 294"/>
                <a:gd name="T74" fmla="*/ 4 w 288"/>
                <a:gd name="T75" fmla="*/ 214 h 294"/>
                <a:gd name="T76" fmla="*/ 2 w 288"/>
                <a:gd name="T77" fmla="*/ 235 h 294"/>
                <a:gd name="T78" fmla="*/ 6 w 288"/>
                <a:gd name="T79" fmla="*/ 252 h 294"/>
                <a:gd name="T80" fmla="*/ 15 w 288"/>
                <a:gd name="T81" fmla="*/ 260 h 294"/>
                <a:gd name="T82" fmla="*/ 32 w 288"/>
                <a:gd name="T83" fmla="*/ 269 h 294"/>
                <a:gd name="T84" fmla="*/ 51 w 288"/>
                <a:gd name="T85" fmla="*/ 277 h 294"/>
                <a:gd name="T86" fmla="*/ 68 w 288"/>
                <a:gd name="T87" fmla="*/ 286 h 294"/>
                <a:gd name="T88" fmla="*/ 87 w 288"/>
                <a:gd name="T89" fmla="*/ 292 h 294"/>
                <a:gd name="T90" fmla="*/ 97 w 288"/>
                <a:gd name="T91" fmla="*/ 294 h 294"/>
                <a:gd name="T92" fmla="*/ 110 w 288"/>
                <a:gd name="T93" fmla="*/ 294 h 294"/>
                <a:gd name="T94" fmla="*/ 133 w 288"/>
                <a:gd name="T95" fmla="*/ 284 h 294"/>
                <a:gd name="T96" fmla="*/ 155 w 288"/>
                <a:gd name="T97" fmla="*/ 263 h 294"/>
                <a:gd name="T98" fmla="*/ 163 w 288"/>
                <a:gd name="T99" fmla="*/ 252 h 294"/>
                <a:gd name="T100" fmla="*/ 170 w 288"/>
                <a:gd name="T101" fmla="*/ 239 h 294"/>
                <a:gd name="T102" fmla="*/ 176 w 288"/>
                <a:gd name="T103" fmla="*/ 226 h 294"/>
                <a:gd name="T104" fmla="*/ 180 w 288"/>
                <a:gd name="T105" fmla="*/ 210 h 294"/>
                <a:gd name="T106" fmla="*/ 182 w 288"/>
                <a:gd name="T107" fmla="*/ 197 h 294"/>
                <a:gd name="T108" fmla="*/ 186 w 288"/>
                <a:gd name="T109" fmla="*/ 184 h 294"/>
                <a:gd name="T110" fmla="*/ 197 w 288"/>
                <a:gd name="T111" fmla="*/ 161 h 294"/>
                <a:gd name="T112" fmla="*/ 203 w 288"/>
                <a:gd name="T113" fmla="*/ 144 h 294"/>
                <a:gd name="T114" fmla="*/ 208 w 288"/>
                <a:gd name="T115" fmla="*/ 139 h 29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88"/>
                <a:gd name="T175" fmla="*/ 0 h 294"/>
                <a:gd name="T176" fmla="*/ 288 w 288"/>
                <a:gd name="T177" fmla="*/ 294 h 29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88" h="294">
                  <a:moveTo>
                    <a:pt x="208" y="139"/>
                  </a:moveTo>
                  <a:lnTo>
                    <a:pt x="235" y="169"/>
                  </a:lnTo>
                  <a:lnTo>
                    <a:pt x="235" y="167"/>
                  </a:lnTo>
                  <a:lnTo>
                    <a:pt x="235" y="163"/>
                  </a:lnTo>
                  <a:lnTo>
                    <a:pt x="235" y="156"/>
                  </a:lnTo>
                  <a:lnTo>
                    <a:pt x="235" y="150"/>
                  </a:lnTo>
                  <a:lnTo>
                    <a:pt x="235" y="142"/>
                  </a:lnTo>
                  <a:lnTo>
                    <a:pt x="237" y="135"/>
                  </a:lnTo>
                  <a:lnTo>
                    <a:pt x="237" y="129"/>
                  </a:lnTo>
                  <a:lnTo>
                    <a:pt x="240" y="125"/>
                  </a:lnTo>
                  <a:lnTo>
                    <a:pt x="246" y="121"/>
                  </a:lnTo>
                  <a:lnTo>
                    <a:pt x="254" y="123"/>
                  </a:lnTo>
                  <a:lnTo>
                    <a:pt x="261" y="129"/>
                  </a:lnTo>
                  <a:lnTo>
                    <a:pt x="269" y="140"/>
                  </a:lnTo>
                  <a:lnTo>
                    <a:pt x="273" y="150"/>
                  </a:lnTo>
                  <a:lnTo>
                    <a:pt x="276" y="161"/>
                  </a:lnTo>
                  <a:lnTo>
                    <a:pt x="278" y="167"/>
                  </a:lnTo>
                  <a:lnTo>
                    <a:pt x="280" y="171"/>
                  </a:lnTo>
                  <a:lnTo>
                    <a:pt x="282" y="167"/>
                  </a:lnTo>
                  <a:lnTo>
                    <a:pt x="284" y="159"/>
                  </a:lnTo>
                  <a:lnTo>
                    <a:pt x="286" y="154"/>
                  </a:lnTo>
                  <a:lnTo>
                    <a:pt x="286" y="146"/>
                  </a:lnTo>
                  <a:lnTo>
                    <a:pt x="286" y="137"/>
                  </a:lnTo>
                  <a:lnTo>
                    <a:pt x="288" y="129"/>
                  </a:lnTo>
                  <a:lnTo>
                    <a:pt x="284" y="118"/>
                  </a:lnTo>
                  <a:lnTo>
                    <a:pt x="282" y="108"/>
                  </a:lnTo>
                  <a:lnTo>
                    <a:pt x="276" y="97"/>
                  </a:lnTo>
                  <a:lnTo>
                    <a:pt x="273" y="87"/>
                  </a:lnTo>
                  <a:lnTo>
                    <a:pt x="265" y="76"/>
                  </a:lnTo>
                  <a:lnTo>
                    <a:pt x="257" y="67"/>
                  </a:lnTo>
                  <a:lnTo>
                    <a:pt x="252" y="57"/>
                  </a:lnTo>
                  <a:lnTo>
                    <a:pt x="244" y="51"/>
                  </a:lnTo>
                  <a:lnTo>
                    <a:pt x="237" y="44"/>
                  </a:lnTo>
                  <a:lnTo>
                    <a:pt x="229" y="40"/>
                  </a:lnTo>
                  <a:lnTo>
                    <a:pt x="222" y="36"/>
                  </a:lnTo>
                  <a:lnTo>
                    <a:pt x="218" y="34"/>
                  </a:lnTo>
                  <a:lnTo>
                    <a:pt x="206" y="33"/>
                  </a:lnTo>
                  <a:lnTo>
                    <a:pt x="203" y="33"/>
                  </a:lnTo>
                  <a:lnTo>
                    <a:pt x="199" y="29"/>
                  </a:lnTo>
                  <a:lnTo>
                    <a:pt x="191" y="21"/>
                  </a:lnTo>
                  <a:lnTo>
                    <a:pt x="180" y="12"/>
                  </a:lnTo>
                  <a:lnTo>
                    <a:pt x="169" y="6"/>
                  </a:lnTo>
                  <a:lnTo>
                    <a:pt x="159" y="2"/>
                  </a:lnTo>
                  <a:lnTo>
                    <a:pt x="150" y="0"/>
                  </a:lnTo>
                  <a:lnTo>
                    <a:pt x="140" y="0"/>
                  </a:lnTo>
                  <a:lnTo>
                    <a:pt x="131" y="0"/>
                  </a:lnTo>
                  <a:lnTo>
                    <a:pt x="121" y="0"/>
                  </a:lnTo>
                  <a:lnTo>
                    <a:pt x="110" y="0"/>
                  </a:lnTo>
                  <a:lnTo>
                    <a:pt x="99" y="2"/>
                  </a:lnTo>
                  <a:lnTo>
                    <a:pt x="87" y="6"/>
                  </a:lnTo>
                  <a:lnTo>
                    <a:pt x="76" y="8"/>
                  </a:lnTo>
                  <a:lnTo>
                    <a:pt x="66" y="12"/>
                  </a:lnTo>
                  <a:lnTo>
                    <a:pt x="57" y="17"/>
                  </a:lnTo>
                  <a:lnTo>
                    <a:pt x="49" y="25"/>
                  </a:lnTo>
                  <a:lnTo>
                    <a:pt x="42" y="33"/>
                  </a:lnTo>
                  <a:lnTo>
                    <a:pt x="34" y="42"/>
                  </a:lnTo>
                  <a:lnTo>
                    <a:pt x="30" y="46"/>
                  </a:lnTo>
                  <a:lnTo>
                    <a:pt x="29" y="53"/>
                  </a:lnTo>
                  <a:lnTo>
                    <a:pt x="25" y="59"/>
                  </a:lnTo>
                  <a:lnTo>
                    <a:pt x="23" y="69"/>
                  </a:lnTo>
                  <a:lnTo>
                    <a:pt x="19" y="76"/>
                  </a:lnTo>
                  <a:lnTo>
                    <a:pt x="17" y="84"/>
                  </a:lnTo>
                  <a:lnTo>
                    <a:pt x="15" y="93"/>
                  </a:lnTo>
                  <a:lnTo>
                    <a:pt x="13" y="104"/>
                  </a:lnTo>
                  <a:lnTo>
                    <a:pt x="12" y="112"/>
                  </a:lnTo>
                  <a:lnTo>
                    <a:pt x="10" y="121"/>
                  </a:lnTo>
                  <a:lnTo>
                    <a:pt x="8" y="131"/>
                  </a:lnTo>
                  <a:lnTo>
                    <a:pt x="8" y="142"/>
                  </a:lnTo>
                  <a:lnTo>
                    <a:pt x="6" y="152"/>
                  </a:lnTo>
                  <a:lnTo>
                    <a:pt x="4" y="161"/>
                  </a:lnTo>
                  <a:lnTo>
                    <a:pt x="4" y="171"/>
                  </a:lnTo>
                  <a:lnTo>
                    <a:pt x="4" y="180"/>
                  </a:lnTo>
                  <a:lnTo>
                    <a:pt x="4" y="190"/>
                  </a:lnTo>
                  <a:lnTo>
                    <a:pt x="4" y="197"/>
                  </a:lnTo>
                  <a:lnTo>
                    <a:pt x="4" y="205"/>
                  </a:lnTo>
                  <a:lnTo>
                    <a:pt x="4" y="214"/>
                  </a:lnTo>
                  <a:lnTo>
                    <a:pt x="0" y="226"/>
                  </a:lnTo>
                  <a:lnTo>
                    <a:pt x="2" y="235"/>
                  </a:lnTo>
                  <a:lnTo>
                    <a:pt x="2" y="243"/>
                  </a:lnTo>
                  <a:lnTo>
                    <a:pt x="6" y="252"/>
                  </a:lnTo>
                  <a:lnTo>
                    <a:pt x="10" y="256"/>
                  </a:lnTo>
                  <a:lnTo>
                    <a:pt x="15" y="260"/>
                  </a:lnTo>
                  <a:lnTo>
                    <a:pt x="23" y="263"/>
                  </a:lnTo>
                  <a:lnTo>
                    <a:pt x="32" y="269"/>
                  </a:lnTo>
                  <a:lnTo>
                    <a:pt x="42" y="273"/>
                  </a:lnTo>
                  <a:lnTo>
                    <a:pt x="51" y="277"/>
                  </a:lnTo>
                  <a:lnTo>
                    <a:pt x="59" y="280"/>
                  </a:lnTo>
                  <a:lnTo>
                    <a:pt x="68" y="286"/>
                  </a:lnTo>
                  <a:lnTo>
                    <a:pt x="76" y="288"/>
                  </a:lnTo>
                  <a:lnTo>
                    <a:pt x="87" y="292"/>
                  </a:lnTo>
                  <a:lnTo>
                    <a:pt x="91" y="292"/>
                  </a:lnTo>
                  <a:lnTo>
                    <a:pt x="97" y="294"/>
                  </a:lnTo>
                  <a:lnTo>
                    <a:pt x="104" y="294"/>
                  </a:lnTo>
                  <a:lnTo>
                    <a:pt x="110" y="294"/>
                  </a:lnTo>
                  <a:lnTo>
                    <a:pt x="121" y="290"/>
                  </a:lnTo>
                  <a:lnTo>
                    <a:pt x="133" y="284"/>
                  </a:lnTo>
                  <a:lnTo>
                    <a:pt x="144" y="273"/>
                  </a:lnTo>
                  <a:lnTo>
                    <a:pt x="155" y="263"/>
                  </a:lnTo>
                  <a:lnTo>
                    <a:pt x="159" y="258"/>
                  </a:lnTo>
                  <a:lnTo>
                    <a:pt x="163" y="252"/>
                  </a:lnTo>
                  <a:lnTo>
                    <a:pt x="165" y="244"/>
                  </a:lnTo>
                  <a:lnTo>
                    <a:pt x="170" y="239"/>
                  </a:lnTo>
                  <a:lnTo>
                    <a:pt x="172" y="231"/>
                  </a:lnTo>
                  <a:lnTo>
                    <a:pt x="176" y="226"/>
                  </a:lnTo>
                  <a:lnTo>
                    <a:pt x="178" y="218"/>
                  </a:lnTo>
                  <a:lnTo>
                    <a:pt x="180" y="210"/>
                  </a:lnTo>
                  <a:lnTo>
                    <a:pt x="180" y="205"/>
                  </a:lnTo>
                  <a:lnTo>
                    <a:pt x="182" y="197"/>
                  </a:lnTo>
                  <a:lnTo>
                    <a:pt x="184" y="190"/>
                  </a:lnTo>
                  <a:lnTo>
                    <a:pt x="186" y="184"/>
                  </a:lnTo>
                  <a:lnTo>
                    <a:pt x="191" y="171"/>
                  </a:lnTo>
                  <a:lnTo>
                    <a:pt x="197" y="161"/>
                  </a:lnTo>
                  <a:lnTo>
                    <a:pt x="199" y="150"/>
                  </a:lnTo>
                  <a:lnTo>
                    <a:pt x="203" y="144"/>
                  </a:lnTo>
                  <a:lnTo>
                    <a:pt x="206" y="139"/>
                  </a:lnTo>
                  <a:lnTo>
                    <a:pt x="208" y="139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32" name="Freeform 51"/>
            <p:cNvSpPr>
              <a:spLocks/>
            </p:cNvSpPr>
            <p:nvPr/>
          </p:nvSpPr>
          <p:spPr bwMode="auto">
            <a:xfrm>
              <a:off x="1911" y="1972"/>
              <a:ext cx="895" cy="636"/>
            </a:xfrm>
            <a:custGeom>
              <a:avLst/>
              <a:gdLst>
                <a:gd name="T0" fmla="*/ 100 w 895"/>
                <a:gd name="T1" fmla="*/ 596 h 636"/>
                <a:gd name="T2" fmla="*/ 17 w 895"/>
                <a:gd name="T3" fmla="*/ 594 h 636"/>
                <a:gd name="T4" fmla="*/ 0 w 895"/>
                <a:gd name="T5" fmla="*/ 377 h 636"/>
                <a:gd name="T6" fmla="*/ 4 w 895"/>
                <a:gd name="T7" fmla="*/ 360 h 636"/>
                <a:gd name="T8" fmla="*/ 15 w 895"/>
                <a:gd name="T9" fmla="*/ 335 h 636"/>
                <a:gd name="T10" fmla="*/ 30 w 895"/>
                <a:gd name="T11" fmla="*/ 309 h 636"/>
                <a:gd name="T12" fmla="*/ 55 w 895"/>
                <a:gd name="T13" fmla="*/ 284 h 636"/>
                <a:gd name="T14" fmla="*/ 83 w 895"/>
                <a:gd name="T15" fmla="*/ 250 h 636"/>
                <a:gd name="T16" fmla="*/ 116 w 895"/>
                <a:gd name="T17" fmla="*/ 220 h 636"/>
                <a:gd name="T18" fmla="*/ 146 w 895"/>
                <a:gd name="T19" fmla="*/ 191 h 636"/>
                <a:gd name="T20" fmla="*/ 174 w 895"/>
                <a:gd name="T21" fmla="*/ 173 h 636"/>
                <a:gd name="T22" fmla="*/ 191 w 895"/>
                <a:gd name="T23" fmla="*/ 161 h 636"/>
                <a:gd name="T24" fmla="*/ 218 w 895"/>
                <a:gd name="T25" fmla="*/ 161 h 636"/>
                <a:gd name="T26" fmla="*/ 246 w 895"/>
                <a:gd name="T27" fmla="*/ 157 h 636"/>
                <a:gd name="T28" fmla="*/ 269 w 895"/>
                <a:gd name="T29" fmla="*/ 150 h 636"/>
                <a:gd name="T30" fmla="*/ 318 w 895"/>
                <a:gd name="T31" fmla="*/ 123 h 636"/>
                <a:gd name="T32" fmla="*/ 415 w 895"/>
                <a:gd name="T33" fmla="*/ 156 h 636"/>
                <a:gd name="T34" fmla="*/ 445 w 895"/>
                <a:gd name="T35" fmla="*/ 165 h 636"/>
                <a:gd name="T36" fmla="*/ 464 w 895"/>
                <a:gd name="T37" fmla="*/ 157 h 636"/>
                <a:gd name="T38" fmla="*/ 485 w 895"/>
                <a:gd name="T39" fmla="*/ 152 h 636"/>
                <a:gd name="T40" fmla="*/ 505 w 895"/>
                <a:gd name="T41" fmla="*/ 150 h 636"/>
                <a:gd name="T42" fmla="*/ 526 w 895"/>
                <a:gd name="T43" fmla="*/ 146 h 636"/>
                <a:gd name="T44" fmla="*/ 547 w 895"/>
                <a:gd name="T45" fmla="*/ 142 h 636"/>
                <a:gd name="T46" fmla="*/ 572 w 895"/>
                <a:gd name="T47" fmla="*/ 137 h 636"/>
                <a:gd name="T48" fmla="*/ 602 w 895"/>
                <a:gd name="T49" fmla="*/ 127 h 636"/>
                <a:gd name="T50" fmla="*/ 636 w 895"/>
                <a:gd name="T51" fmla="*/ 118 h 636"/>
                <a:gd name="T52" fmla="*/ 670 w 895"/>
                <a:gd name="T53" fmla="*/ 97 h 636"/>
                <a:gd name="T54" fmla="*/ 708 w 895"/>
                <a:gd name="T55" fmla="*/ 76 h 636"/>
                <a:gd name="T56" fmla="*/ 742 w 895"/>
                <a:gd name="T57" fmla="*/ 57 h 636"/>
                <a:gd name="T58" fmla="*/ 770 w 895"/>
                <a:gd name="T59" fmla="*/ 42 h 636"/>
                <a:gd name="T60" fmla="*/ 784 w 895"/>
                <a:gd name="T61" fmla="*/ 34 h 636"/>
                <a:gd name="T62" fmla="*/ 872 w 895"/>
                <a:gd name="T63" fmla="*/ 0 h 636"/>
                <a:gd name="T64" fmla="*/ 865 w 895"/>
                <a:gd name="T65" fmla="*/ 110 h 636"/>
                <a:gd name="T66" fmla="*/ 859 w 895"/>
                <a:gd name="T67" fmla="*/ 121 h 636"/>
                <a:gd name="T68" fmla="*/ 838 w 895"/>
                <a:gd name="T69" fmla="*/ 152 h 636"/>
                <a:gd name="T70" fmla="*/ 820 w 895"/>
                <a:gd name="T71" fmla="*/ 165 h 636"/>
                <a:gd name="T72" fmla="*/ 795 w 895"/>
                <a:gd name="T73" fmla="*/ 180 h 636"/>
                <a:gd name="T74" fmla="*/ 761 w 895"/>
                <a:gd name="T75" fmla="*/ 193 h 636"/>
                <a:gd name="T76" fmla="*/ 725 w 895"/>
                <a:gd name="T77" fmla="*/ 207 h 636"/>
                <a:gd name="T78" fmla="*/ 683 w 895"/>
                <a:gd name="T79" fmla="*/ 226 h 636"/>
                <a:gd name="T80" fmla="*/ 638 w 895"/>
                <a:gd name="T81" fmla="*/ 250 h 636"/>
                <a:gd name="T82" fmla="*/ 591 w 895"/>
                <a:gd name="T83" fmla="*/ 282 h 636"/>
                <a:gd name="T84" fmla="*/ 543 w 895"/>
                <a:gd name="T85" fmla="*/ 320 h 636"/>
                <a:gd name="T86" fmla="*/ 500 w 895"/>
                <a:gd name="T87" fmla="*/ 362 h 636"/>
                <a:gd name="T88" fmla="*/ 466 w 895"/>
                <a:gd name="T89" fmla="*/ 398 h 636"/>
                <a:gd name="T90" fmla="*/ 441 w 895"/>
                <a:gd name="T91" fmla="*/ 422 h 636"/>
                <a:gd name="T92" fmla="*/ 434 w 895"/>
                <a:gd name="T93" fmla="*/ 434 h 636"/>
                <a:gd name="T94" fmla="*/ 91 w 895"/>
                <a:gd name="T95" fmla="*/ 564 h 6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895"/>
                <a:gd name="T145" fmla="*/ 0 h 636"/>
                <a:gd name="T146" fmla="*/ 895 w 895"/>
                <a:gd name="T147" fmla="*/ 636 h 6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895" h="636">
                  <a:moveTo>
                    <a:pt x="91" y="564"/>
                  </a:moveTo>
                  <a:lnTo>
                    <a:pt x="93" y="579"/>
                  </a:lnTo>
                  <a:lnTo>
                    <a:pt x="100" y="596"/>
                  </a:lnTo>
                  <a:lnTo>
                    <a:pt x="87" y="610"/>
                  </a:lnTo>
                  <a:lnTo>
                    <a:pt x="32" y="636"/>
                  </a:lnTo>
                  <a:lnTo>
                    <a:pt x="17" y="594"/>
                  </a:lnTo>
                  <a:lnTo>
                    <a:pt x="19" y="543"/>
                  </a:lnTo>
                  <a:lnTo>
                    <a:pt x="0" y="405"/>
                  </a:lnTo>
                  <a:lnTo>
                    <a:pt x="0" y="377"/>
                  </a:lnTo>
                  <a:lnTo>
                    <a:pt x="0" y="375"/>
                  </a:lnTo>
                  <a:lnTo>
                    <a:pt x="2" y="367"/>
                  </a:lnTo>
                  <a:lnTo>
                    <a:pt x="4" y="360"/>
                  </a:lnTo>
                  <a:lnTo>
                    <a:pt x="10" y="350"/>
                  </a:lnTo>
                  <a:lnTo>
                    <a:pt x="12" y="343"/>
                  </a:lnTo>
                  <a:lnTo>
                    <a:pt x="15" y="335"/>
                  </a:lnTo>
                  <a:lnTo>
                    <a:pt x="19" y="328"/>
                  </a:lnTo>
                  <a:lnTo>
                    <a:pt x="27" y="320"/>
                  </a:lnTo>
                  <a:lnTo>
                    <a:pt x="30" y="309"/>
                  </a:lnTo>
                  <a:lnTo>
                    <a:pt x="38" y="301"/>
                  </a:lnTo>
                  <a:lnTo>
                    <a:pt x="46" y="292"/>
                  </a:lnTo>
                  <a:lnTo>
                    <a:pt x="55" y="284"/>
                  </a:lnTo>
                  <a:lnTo>
                    <a:pt x="63" y="273"/>
                  </a:lnTo>
                  <a:lnTo>
                    <a:pt x="72" y="261"/>
                  </a:lnTo>
                  <a:lnTo>
                    <a:pt x="83" y="250"/>
                  </a:lnTo>
                  <a:lnTo>
                    <a:pt x="95" y="241"/>
                  </a:lnTo>
                  <a:lnTo>
                    <a:pt x="106" y="229"/>
                  </a:lnTo>
                  <a:lnTo>
                    <a:pt x="116" y="220"/>
                  </a:lnTo>
                  <a:lnTo>
                    <a:pt x="127" y="210"/>
                  </a:lnTo>
                  <a:lnTo>
                    <a:pt x="138" y="201"/>
                  </a:lnTo>
                  <a:lnTo>
                    <a:pt x="146" y="191"/>
                  </a:lnTo>
                  <a:lnTo>
                    <a:pt x="157" y="184"/>
                  </a:lnTo>
                  <a:lnTo>
                    <a:pt x="165" y="176"/>
                  </a:lnTo>
                  <a:lnTo>
                    <a:pt x="174" y="173"/>
                  </a:lnTo>
                  <a:lnTo>
                    <a:pt x="184" y="163"/>
                  </a:lnTo>
                  <a:lnTo>
                    <a:pt x="188" y="161"/>
                  </a:lnTo>
                  <a:lnTo>
                    <a:pt x="191" y="161"/>
                  </a:lnTo>
                  <a:lnTo>
                    <a:pt x="203" y="161"/>
                  </a:lnTo>
                  <a:lnTo>
                    <a:pt x="210" y="161"/>
                  </a:lnTo>
                  <a:lnTo>
                    <a:pt x="218" y="161"/>
                  </a:lnTo>
                  <a:lnTo>
                    <a:pt x="227" y="161"/>
                  </a:lnTo>
                  <a:lnTo>
                    <a:pt x="239" y="161"/>
                  </a:lnTo>
                  <a:lnTo>
                    <a:pt x="246" y="157"/>
                  </a:lnTo>
                  <a:lnTo>
                    <a:pt x="254" y="156"/>
                  </a:lnTo>
                  <a:lnTo>
                    <a:pt x="261" y="152"/>
                  </a:lnTo>
                  <a:lnTo>
                    <a:pt x="269" y="150"/>
                  </a:lnTo>
                  <a:lnTo>
                    <a:pt x="278" y="144"/>
                  </a:lnTo>
                  <a:lnTo>
                    <a:pt x="284" y="144"/>
                  </a:lnTo>
                  <a:lnTo>
                    <a:pt x="318" y="123"/>
                  </a:lnTo>
                  <a:lnTo>
                    <a:pt x="345" y="156"/>
                  </a:lnTo>
                  <a:lnTo>
                    <a:pt x="398" y="203"/>
                  </a:lnTo>
                  <a:lnTo>
                    <a:pt x="415" y="156"/>
                  </a:lnTo>
                  <a:lnTo>
                    <a:pt x="441" y="167"/>
                  </a:lnTo>
                  <a:lnTo>
                    <a:pt x="441" y="165"/>
                  </a:lnTo>
                  <a:lnTo>
                    <a:pt x="445" y="165"/>
                  </a:lnTo>
                  <a:lnTo>
                    <a:pt x="449" y="161"/>
                  </a:lnTo>
                  <a:lnTo>
                    <a:pt x="456" y="161"/>
                  </a:lnTo>
                  <a:lnTo>
                    <a:pt x="464" y="157"/>
                  </a:lnTo>
                  <a:lnTo>
                    <a:pt x="475" y="156"/>
                  </a:lnTo>
                  <a:lnTo>
                    <a:pt x="479" y="154"/>
                  </a:lnTo>
                  <a:lnTo>
                    <a:pt x="485" y="152"/>
                  </a:lnTo>
                  <a:lnTo>
                    <a:pt x="492" y="152"/>
                  </a:lnTo>
                  <a:lnTo>
                    <a:pt x="500" y="152"/>
                  </a:lnTo>
                  <a:lnTo>
                    <a:pt x="505" y="150"/>
                  </a:lnTo>
                  <a:lnTo>
                    <a:pt x="511" y="148"/>
                  </a:lnTo>
                  <a:lnTo>
                    <a:pt x="519" y="148"/>
                  </a:lnTo>
                  <a:lnTo>
                    <a:pt x="526" y="146"/>
                  </a:lnTo>
                  <a:lnTo>
                    <a:pt x="532" y="144"/>
                  </a:lnTo>
                  <a:lnTo>
                    <a:pt x="539" y="144"/>
                  </a:lnTo>
                  <a:lnTo>
                    <a:pt x="547" y="142"/>
                  </a:lnTo>
                  <a:lnTo>
                    <a:pt x="557" y="140"/>
                  </a:lnTo>
                  <a:lnTo>
                    <a:pt x="564" y="139"/>
                  </a:lnTo>
                  <a:lnTo>
                    <a:pt x="572" y="137"/>
                  </a:lnTo>
                  <a:lnTo>
                    <a:pt x="581" y="135"/>
                  </a:lnTo>
                  <a:lnTo>
                    <a:pt x="592" y="133"/>
                  </a:lnTo>
                  <a:lnTo>
                    <a:pt x="602" y="127"/>
                  </a:lnTo>
                  <a:lnTo>
                    <a:pt x="613" y="123"/>
                  </a:lnTo>
                  <a:lnTo>
                    <a:pt x="623" y="120"/>
                  </a:lnTo>
                  <a:lnTo>
                    <a:pt x="636" y="118"/>
                  </a:lnTo>
                  <a:lnTo>
                    <a:pt x="647" y="110"/>
                  </a:lnTo>
                  <a:lnTo>
                    <a:pt x="659" y="103"/>
                  </a:lnTo>
                  <a:lnTo>
                    <a:pt x="670" y="97"/>
                  </a:lnTo>
                  <a:lnTo>
                    <a:pt x="685" y="91"/>
                  </a:lnTo>
                  <a:lnTo>
                    <a:pt x="697" y="84"/>
                  </a:lnTo>
                  <a:lnTo>
                    <a:pt x="708" y="76"/>
                  </a:lnTo>
                  <a:lnTo>
                    <a:pt x="721" y="70"/>
                  </a:lnTo>
                  <a:lnTo>
                    <a:pt x="732" y="65"/>
                  </a:lnTo>
                  <a:lnTo>
                    <a:pt x="742" y="57"/>
                  </a:lnTo>
                  <a:lnTo>
                    <a:pt x="753" y="51"/>
                  </a:lnTo>
                  <a:lnTo>
                    <a:pt x="761" y="46"/>
                  </a:lnTo>
                  <a:lnTo>
                    <a:pt x="770" y="42"/>
                  </a:lnTo>
                  <a:lnTo>
                    <a:pt x="776" y="38"/>
                  </a:lnTo>
                  <a:lnTo>
                    <a:pt x="780" y="34"/>
                  </a:lnTo>
                  <a:lnTo>
                    <a:pt x="784" y="34"/>
                  </a:lnTo>
                  <a:lnTo>
                    <a:pt x="785" y="34"/>
                  </a:lnTo>
                  <a:lnTo>
                    <a:pt x="823" y="31"/>
                  </a:lnTo>
                  <a:lnTo>
                    <a:pt x="872" y="0"/>
                  </a:lnTo>
                  <a:lnTo>
                    <a:pt x="886" y="27"/>
                  </a:lnTo>
                  <a:lnTo>
                    <a:pt x="895" y="86"/>
                  </a:lnTo>
                  <a:lnTo>
                    <a:pt x="865" y="110"/>
                  </a:lnTo>
                  <a:lnTo>
                    <a:pt x="863" y="110"/>
                  </a:lnTo>
                  <a:lnTo>
                    <a:pt x="863" y="116"/>
                  </a:lnTo>
                  <a:lnTo>
                    <a:pt x="859" y="121"/>
                  </a:lnTo>
                  <a:lnTo>
                    <a:pt x="855" y="131"/>
                  </a:lnTo>
                  <a:lnTo>
                    <a:pt x="848" y="140"/>
                  </a:lnTo>
                  <a:lnTo>
                    <a:pt x="838" y="152"/>
                  </a:lnTo>
                  <a:lnTo>
                    <a:pt x="833" y="156"/>
                  </a:lnTo>
                  <a:lnTo>
                    <a:pt x="827" y="161"/>
                  </a:lnTo>
                  <a:lnTo>
                    <a:pt x="820" y="165"/>
                  </a:lnTo>
                  <a:lnTo>
                    <a:pt x="812" y="173"/>
                  </a:lnTo>
                  <a:lnTo>
                    <a:pt x="802" y="176"/>
                  </a:lnTo>
                  <a:lnTo>
                    <a:pt x="795" y="180"/>
                  </a:lnTo>
                  <a:lnTo>
                    <a:pt x="784" y="184"/>
                  </a:lnTo>
                  <a:lnTo>
                    <a:pt x="774" y="190"/>
                  </a:lnTo>
                  <a:lnTo>
                    <a:pt x="761" y="193"/>
                  </a:lnTo>
                  <a:lnTo>
                    <a:pt x="750" y="195"/>
                  </a:lnTo>
                  <a:lnTo>
                    <a:pt x="738" y="201"/>
                  </a:lnTo>
                  <a:lnTo>
                    <a:pt x="725" y="207"/>
                  </a:lnTo>
                  <a:lnTo>
                    <a:pt x="712" y="212"/>
                  </a:lnTo>
                  <a:lnTo>
                    <a:pt x="698" y="218"/>
                  </a:lnTo>
                  <a:lnTo>
                    <a:pt x="683" y="226"/>
                  </a:lnTo>
                  <a:lnTo>
                    <a:pt x="668" y="233"/>
                  </a:lnTo>
                  <a:lnTo>
                    <a:pt x="653" y="241"/>
                  </a:lnTo>
                  <a:lnTo>
                    <a:pt x="638" y="250"/>
                  </a:lnTo>
                  <a:lnTo>
                    <a:pt x="623" y="260"/>
                  </a:lnTo>
                  <a:lnTo>
                    <a:pt x="608" y="273"/>
                  </a:lnTo>
                  <a:lnTo>
                    <a:pt x="591" y="282"/>
                  </a:lnTo>
                  <a:lnTo>
                    <a:pt x="575" y="296"/>
                  </a:lnTo>
                  <a:lnTo>
                    <a:pt x="558" y="307"/>
                  </a:lnTo>
                  <a:lnTo>
                    <a:pt x="543" y="320"/>
                  </a:lnTo>
                  <a:lnTo>
                    <a:pt x="528" y="333"/>
                  </a:lnTo>
                  <a:lnTo>
                    <a:pt x="513" y="347"/>
                  </a:lnTo>
                  <a:lnTo>
                    <a:pt x="500" y="362"/>
                  </a:lnTo>
                  <a:lnTo>
                    <a:pt x="488" y="375"/>
                  </a:lnTo>
                  <a:lnTo>
                    <a:pt x="475" y="386"/>
                  </a:lnTo>
                  <a:lnTo>
                    <a:pt x="466" y="398"/>
                  </a:lnTo>
                  <a:lnTo>
                    <a:pt x="454" y="407"/>
                  </a:lnTo>
                  <a:lnTo>
                    <a:pt x="449" y="417"/>
                  </a:lnTo>
                  <a:lnTo>
                    <a:pt x="441" y="422"/>
                  </a:lnTo>
                  <a:lnTo>
                    <a:pt x="437" y="430"/>
                  </a:lnTo>
                  <a:lnTo>
                    <a:pt x="434" y="432"/>
                  </a:lnTo>
                  <a:lnTo>
                    <a:pt x="434" y="434"/>
                  </a:lnTo>
                  <a:lnTo>
                    <a:pt x="394" y="570"/>
                  </a:lnTo>
                  <a:lnTo>
                    <a:pt x="195" y="623"/>
                  </a:lnTo>
                  <a:lnTo>
                    <a:pt x="91" y="564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33" name="Freeform 52"/>
            <p:cNvSpPr>
              <a:spLocks/>
            </p:cNvSpPr>
            <p:nvPr/>
          </p:nvSpPr>
          <p:spPr bwMode="auto">
            <a:xfrm>
              <a:off x="2301" y="2006"/>
              <a:ext cx="498" cy="445"/>
            </a:xfrm>
            <a:custGeom>
              <a:avLst/>
              <a:gdLst>
                <a:gd name="T0" fmla="*/ 17 w 498"/>
                <a:gd name="T1" fmla="*/ 188 h 445"/>
                <a:gd name="T2" fmla="*/ 44 w 498"/>
                <a:gd name="T3" fmla="*/ 436 h 445"/>
                <a:gd name="T4" fmla="*/ 61 w 498"/>
                <a:gd name="T5" fmla="*/ 407 h 445"/>
                <a:gd name="T6" fmla="*/ 72 w 498"/>
                <a:gd name="T7" fmla="*/ 386 h 445"/>
                <a:gd name="T8" fmla="*/ 83 w 498"/>
                <a:gd name="T9" fmla="*/ 364 h 445"/>
                <a:gd name="T10" fmla="*/ 93 w 498"/>
                <a:gd name="T11" fmla="*/ 345 h 445"/>
                <a:gd name="T12" fmla="*/ 100 w 498"/>
                <a:gd name="T13" fmla="*/ 333 h 445"/>
                <a:gd name="T14" fmla="*/ 115 w 498"/>
                <a:gd name="T15" fmla="*/ 328 h 445"/>
                <a:gd name="T16" fmla="*/ 138 w 498"/>
                <a:gd name="T17" fmla="*/ 315 h 445"/>
                <a:gd name="T18" fmla="*/ 174 w 498"/>
                <a:gd name="T19" fmla="*/ 282 h 445"/>
                <a:gd name="T20" fmla="*/ 193 w 498"/>
                <a:gd name="T21" fmla="*/ 263 h 445"/>
                <a:gd name="T22" fmla="*/ 216 w 498"/>
                <a:gd name="T23" fmla="*/ 245 h 445"/>
                <a:gd name="T24" fmla="*/ 240 w 498"/>
                <a:gd name="T25" fmla="*/ 229 h 445"/>
                <a:gd name="T26" fmla="*/ 261 w 498"/>
                <a:gd name="T27" fmla="*/ 218 h 445"/>
                <a:gd name="T28" fmla="*/ 284 w 498"/>
                <a:gd name="T29" fmla="*/ 210 h 445"/>
                <a:gd name="T30" fmla="*/ 308 w 498"/>
                <a:gd name="T31" fmla="*/ 203 h 445"/>
                <a:gd name="T32" fmla="*/ 331 w 498"/>
                <a:gd name="T33" fmla="*/ 197 h 445"/>
                <a:gd name="T34" fmla="*/ 356 w 498"/>
                <a:gd name="T35" fmla="*/ 190 h 445"/>
                <a:gd name="T36" fmla="*/ 377 w 498"/>
                <a:gd name="T37" fmla="*/ 180 h 445"/>
                <a:gd name="T38" fmla="*/ 397 w 498"/>
                <a:gd name="T39" fmla="*/ 169 h 445"/>
                <a:gd name="T40" fmla="*/ 422 w 498"/>
                <a:gd name="T41" fmla="*/ 152 h 445"/>
                <a:gd name="T42" fmla="*/ 450 w 498"/>
                <a:gd name="T43" fmla="*/ 127 h 445"/>
                <a:gd name="T44" fmla="*/ 465 w 498"/>
                <a:gd name="T45" fmla="*/ 99 h 445"/>
                <a:gd name="T46" fmla="*/ 473 w 498"/>
                <a:gd name="T47" fmla="*/ 80 h 445"/>
                <a:gd name="T48" fmla="*/ 498 w 498"/>
                <a:gd name="T49" fmla="*/ 50 h 445"/>
                <a:gd name="T50" fmla="*/ 450 w 498"/>
                <a:gd name="T51" fmla="*/ 12 h 445"/>
                <a:gd name="T52" fmla="*/ 435 w 498"/>
                <a:gd name="T53" fmla="*/ 80 h 445"/>
                <a:gd name="T54" fmla="*/ 422 w 498"/>
                <a:gd name="T55" fmla="*/ 74 h 445"/>
                <a:gd name="T56" fmla="*/ 403 w 498"/>
                <a:gd name="T57" fmla="*/ 74 h 445"/>
                <a:gd name="T58" fmla="*/ 369 w 498"/>
                <a:gd name="T59" fmla="*/ 80 h 445"/>
                <a:gd name="T60" fmla="*/ 335 w 498"/>
                <a:gd name="T61" fmla="*/ 91 h 445"/>
                <a:gd name="T62" fmla="*/ 312 w 498"/>
                <a:gd name="T63" fmla="*/ 106 h 445"/>
                <a:gd name="T64" fmla="*/ 325 w 498"/>
                <a:gd name="T65" fmla="*/ 114 h 445"/>
                <a:gd name="T66" fmla="*/ 356 w 498"/>
                <a:gd name="T67" fmla="*/ 116 h 445"/>
                <a:gd name="T68" fmla="*/ 395 w 498"/>
                <a:gd name="T69" fmla="*/ 114 h 445"/>
                <a:gd name="T70" fmla="*/ 422 w 498"/>
                <a:gd name="T71" fmla="*/ 110 h 445"/>
                <a:gd name="T72" fmla="*/ 422 w 498"/>
                <a:gd name="T73" fmla="*/ 114 h 445"/>
                <a:gd name="T74" fmla="*/ 401 w 498"/>
                <a:gd name="T75" fmla="*/ 133 h 445"/>
                <a:gd name="T76" fmla="*/ 367 w 498"/>
                <a:gd name="T77" fmla="*/ 148 h 445"/>
                <a:gd name="T78" fmla="*/ 346 w 498"/>
                <a:gd name="T79" fmla="*/ 144 h 445"/>
                <a:gd name="T80" fmla="*/ 325 w 498"/>
                <a:gd name="T81" fmla="*/ 140 h 445"/>
                <a:gd name="T82" fmla="*/ 303 w 498"/>
                <a:gd name="T83" fmla="*/ 133 h 445"/>
                <a:gd name="T84" fmla="*/ 280 w 498"/>
                <a:gd name="T85" fmla="*/ 129 h 445"/>
                <a:gd name="T86" fmla="*/ 246 w 498"/>
                <a:gd name="T87" fmla="*/ 133 h 445"/>
                <a:gd name="T88" fmla="*/ 227 w 498"/>
                <a:gd name="T89" fmla="*/ 157 h 445"/>
                <a:gd name="T90" fmla="*/ 210 w 498"/>
                <a:gd name="T91" fmla="*/ 184 h 445"/>
                <a:gd name="T92" fmla="*/ 187 w 498"/>
                <a:gd name="T93" fmla="*/ 201 h 445"/>
                <a:gd name="T94" fmla="*/ 161 w 498"/>
                <a:gd name="T95" fmla="*/ 203 h 445"/>
                <a:gd name="T96" fmla="*/ 140 w 498"/>
                <a:gd name="T97" fmla="*/ 195 h 445"/>
                <a:gd name="T98" fmla="*/ 131 w 498"/>
                <a:gd name="T99" fmla="*/ 176 h 445"/>
                <a:gd name="T100" fmla="*/ 127 w 498"/>
                <a:gd name="T101" fmla="*/ 156 h 445"/>
                <a:gd name="T102" fmla="*/ 114 w 498"/>
                <a:gd name="T103" fmla="*/ 144 h 445"/>
                <a:gd name="T104" fmla="*/ 89 w 498"/>
                <a:gd name="T105" fmla="*/ 142 h 445"/>
                <a:gd name="T106" fmla="*/ 68 w 498"/>
                <a:gd name="T107" fmla="*/ 144 h 445"/>
                <a:gd name="T108" fmla="*/ 76 w 498"/>
                <a:gd name="T109" fmla="*/ 148 h 445"/>
                <a:gd name="T110" fmla="*/ 93 w 498"/>
                <a:gd name="T111" fmla="*/ 173 h 445"/>
                <a:gd name="T112" fmla="*/ 91 w 498"/>
                <a:gd name="T113" fmla="*/ 199 h 445"/>
                <a:gd name="T114" fmla="*/ 25 w 498"/>
                <a:gd name="T115" fmla="*/ 122 h 44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98"/>
                <a:gd name="T175" fmla="*/ 0 h 445"/>
                <a:gd name="T176" fmla="*/ 498 w 498"/>
                <a:gd name="T177" fmla="*/ 445 h 44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98" h="445">
                  <a:moveTo>
                    <a:pt x="25" y="122"/>
                  </a:moveTo>
                  <a:lnTo>
                    <a:pt x="0" y="157"/>
                  </a:lnTo>
                  <a:lnTo>
                    <a:pt x="17" y="188"/>
                  </a:lnTo>
                  <a:lnTo>
                    <a:pt x="38" y="445"/>
                  </a:lnTo>
                  <a:lnTo>
                    <a:pt x="38" y="441"/>
                  </a:lnTo>
                  <a:lnTo>
                    <a:pt x="44" y="436"/>
                  </a:lnTo>
                  <a:lnTo>
                    <a:pt x="49" y="426"/>
                  </a:lnTo>
                  <a:lnTo>
                    <a:pt x="57" y="415"/>
                  </a:lnTo>
                  <a:lnTo>
                    <a:pt x="61" y="407"/>
                  </a:lnTo>
                  <a:lnTo>
                    <a:pt x="64" y="400"/>
                  </a:lnTo>
                  <a:lnTo>
                    <a:pt x="68" y="392"/>
                  </a:lnTo>
                  <a:lnTo>
                    <a:pt x="72" y="386"/>
                  </a:lnTo>
                  <a:lnTo>
                    <a:pt x="76" y="379"/>
                  </a:lnTo>
                  <a:lnTo>
                    <a:pt x="79" y="371"/>
                  </a:lnTo>
                  <a:lnTo>
                    <a:pt x="83" y="364"/>
                  </a:lnTo>
                  <a:lnTo>
                    <a:pt x="89" y="358"/>
                  </a:lnTo>
                  <a:lnTo>
                    <a:pt x="89" y="350"/>
                  </a:lnTo>
                  <a:lnTo>
                    <a:pt x="93" y="345"/>
                  </a:lnTo>
                  <a:lnTo>
                    <a:pt x="93" y="341"/>
                  </a:lnTo>
                  <a:lnTo>
                    <a:pt x="96" y="337"/>
                  </a:lnTo>
                  <a:lnTo>
                    <a:pt x="100" y="333"/>
                  </a:lnTo>
                  <a:lnTo>
                    <a:pt x="106" y="332"/>
                  </a:lnTo>
                  <a:lnTo>
                    <a:pt x="110" y="330"/>
                  </a:lnTo>
                  <a:lnTo>
                    <a:pt x="115" y="328"/>
                  </a:lnTo>
                  <a:lnTo>
                    <a:pt x="121" y="326"/>
                  </a:lnTo>
                  <a:lnTo>
                    <a:pt x="131" y="322"/>
                  </a:lnTo>
                  <a:lnTo>
                    <a:pt x="138" y="315"/>
                  </a:lnTo>
                  <a:lnTo>
                    <a:pt x="149" y="305"/>
                  </a:lnTo>
                  <a:lnTo>
                    <a:pt x="161" y="294"/>
                  </a:lnTo>
                  <a:lnTo>
                    <a:pt x="174" y="282"/>
                  </a:lnTo>
                  <a:lnTo>
                    <a:pt x="180" y="275"/>
                  </a:lnTo>
                  <a:lnTo>
                    <a:pt x="185" y="269"/>
                  </a:lnTo>
                  <a:lnTo>
                    <a:pt x="193" y="263"/>
                  </a:lnTo>
                  <a:lnTo>
                    <a:pt x="201" y="258"/>
                  </a:lnTo>
                  <a:lnTo>
                    <a:pt x="208" y="250"/>
                  </a:lnTo>
                  <a:lnTo>
                    <a:pt x="216" y="245"/>
                  </a:lnTo>
                  <a:lnTo>
                    <a:pt x="223" y="239"/>
                  </a:lnTo>
                  <a:lnTo>
                    <a:pt x="233" y="235"/>
                  </a:lnTo>
                  <a:lnTo>
                    <a:pt x="240" y="229"/>
                  </a:lnTo>
                  <a:lnTo>
                    <a:pt x="246" y="226"/>
                  </a:lnTo>
                  <a:lnTo>
                    <a:pt x="254" y="222"/>
                  </a:lnTo>
                  <a:lnTo>
                    <a:pt x="261" y="218"/>
                  </a:lnTo>
                  <a:lnTo>
                    <a:pt x="269" y="214"/>
                  </a:lnTo>
                  <a:lnTo>
                    <a:pt x="278" y="212"/>
                  </a:lnTo>
                  <a:lnTo>
                    <a:pt x="284" y="210"/>
                  </a:lnTo>
                  <a:lnTo>
                    <a:pt x="293" y="209"/>
                  </a:lnTo>
                  <a:lnTo>
                    <a:pt x="301" y="205"/>
                  </a:lnTo>
                  <a:lnTo>
                    <a:pt x="308" y="203"/>
                  </a:lnTo>
                  <a:lnTo>
                    <a:pt x="316" y="199"/>
                  </a:lnTo>
                  <a:lnTo>
                    <a:pt x="324" y="199"/>
                  </a:lnTo>
                  <a:lnTo>
                    <a:pt x="331" y="197"/>
                  </a:lnTo>
                  <a:lnTo>
                    <a:pt x="339" y="193"/>
                  </a:lnTo>
                  <a:lnTo>
                    <a:pt x="346" y="192"/>
                  </a:lnTo>
                  <a:lnTo>
                    <a:pt x="356" y="190"/>
                  </a:lnTo>
                  <a:lnTo>
                    <a:pt x="361" y="186"/>
                  </a:lnTo>
                  <a:lnTo>
                    <a:pt x="369" y="182"/>
                  </a:lnTo>
                  <a:lnTo>
                    <a:pt x="377" y="180"/>
                  </a:lnTo>
                  <a:lnTo>
                    <a:pt x="384" y="176"/>
                  </a:lnTo>
                  <a:lnTo>
                    <a:pt x="390" y="173"/>
                  </a:lnTo>
                  <a:lnTo>
                    <a:pt x="397" y="169"/>
                  </a:lnTo>
                  <a:lnTo>
                    <a:pt x="403" y="165"/>
                  </a:lnTo>
                  <a:lnTo>
                    <a:pt x="411" y="161"/>
                  </a:lnTo>
                  <a:lnTo>
                    <a:pt x="422" y="152"/>
                  </a:lnTo>
                  <a:lnTo>
                    <a:pt x="431" y="144"/>
                  </a:lnTo>
                  <a:lnTo>
                    <a:pt x="441" y="135"/>
                  </a:lnTo>
                  <a:lnTo>
                    <a:pt x="450" y="127"/>
                  </a:lnTo>
                  <a:lnTo>
                    <a:pt x="456" y="118"/>
                  </a:lnTo>
                  <a:lnTo>
                    <a:pt x="462" y="106"/>
                  </a:lnTo>
                  <a:lnTo>
                    <a:pt x="465" y="99"/>
                  </a:lnTo>
                  <a:lnTo>
                    <a:pt x="469" y="93"/>
                  </a:lnTo>
                  <a:lnTo>
                    <a:pt x="471" y="86"/>
                  </a:lnTo>
                  <a:lnTo>
                    <a:pt x="473" y="80"/>
                  </a:lnTo>
                  <a:lnTo>
                    <a:pt x="473" y="76"/>
                  </a:lnTo>
                  <a:lnTo>
                    <a:pt x="475" y="76"/>
                  </a:lnTo>
                  <a:lnTo>
                    <a:pt x="498" y="50"/>
                  </a:lnTo>
                  <a:lnTo>
                    <a:pt x="496" y="8"/>
                  </a:lnTo>
                  <a:lnTo>
                    <a:pt x="467" y="0"/>
                  </a:lnTo>
                  <a:lnTo>
                    <a:pt x="450" y="12"/>
                  </a:lnTo>
                  <a:lnTo>
                    <a:pt x="462" y="57"/>
                  </a:lnTo>
                  <a:lnTo>
                    <a:pt x="443" y="34"/>
                  </a:lnTo>
                  <a:lnTo>
                    <a:pt x="435" y="80"/>
                  </a:lnTo>
                  <a:lnTo>
                    <a:pt x="433" y="76"/>
                  </a:lnTo>
                  <a:lnTo>
                    <a:pt x="428" y="76"/>
                  </a:lnTo>
                  <a:lnTo>
                    <a:pt x="422" y="74"/>
                  </a:lnTo>
                  <a:lnTo>
                    <a:pt x="418" y="72"/>
                  </a:lnTo>
                  <a:lnTo>
                    <a:pt x="411" y="72"/>
                  </a:lnTo>
                  <a:lnTo>
                    <a:pt x="403" y="74"/>
                  </a:lnTo>
                  <a:lnTo>
                    <a:pt x="390" y="74"/>
                  </a:lnTo>
                  <a:lnTo>
                    <a:pt x="380" y="76"/>
                  </a:lnTo>
                  <a:lnTo>
                    <a:pt x="369" y="80"/>
                  </a:lnTo>
                  <a:lnTo>
                    <a:pt x="358" y="84"/>
                  </a:lnTo>
                  <a:lnTo>
                    <a:pt x="346" y="87"/>
                  </a:lnTo>
                  <a:lnTo>
                    <a:pt x="335" y="91"/>
                  </a:lnTo>
                  <a:lnTo>
                    <a:pt x="325" y="95"/>
                  </a:lnTo>
                  <a:lnTo>
                    <a:pt x="320" y="101"/>
                  </a:lnTo>
                  <a:lnTo>
                    <a:pt x="312" y="106"/>
                  </a:lnTo>
                  <a:lnTo>
                    <a:pt x="314" y="112"/>
                  </a:lnTo>
                  <a:lnTo>
                    <a:pt x="318" y="114"/>
                  </a:lnTo>
                  <a:lnTo>
                    <a:pt x="325" y="114"/>
                  </a:lnTo>
                  <a:lnTo>
                    <a:pt x="333" y="116"/>
                  </a:lnTo>
                  <a:lnTo>
                    <a:pt x="346" y="118"/>
                  </a:lnTo>
                  <a:lnTo>
                    <a:pt x="356" y="116"/>
                  </a:lnTo>
                  <a:lnTo>
                    <a:pt x="371" y="114"/>
                  </a:lnTo>
                  <a:lnTo>
                    <a:pt x="382" y="114"/>
                  </a:lnTo>
                  <a:lnTo>
                    <a:pt x="395" y="114"/>
                  </a:lnTo>
                  <a:lnTo>
                    <a:pt x="405" y="110"/>
                  </a:lnTo>
                  <a:lnTo>
                    <a:pt x="414" y="110"/>
                  </a:lnTo>
                  <a:lnTo>
                    <a:pt x="422" y="110"/>
                  </a:lnTo>
                  <a:lnTo>
                    <a:pt x="426" y="110"/>
                  </a:lnTo>
                  <a:lnTo>
                    <a:pt x="424" y="110"/>
                  </a:lnTo>
                  <a:lnTo>
                    <a:pt x="422" y="114"/>
                  </a:lnTo>
                  <a:lnTo>
                    <a:pt x="416" y="120"/>
                  </a:lnTo>
                  <a:lnTo>
                    <a:pt x="411" y="127"/>
                  </a:lnTo>
                  <a:lnTo>
                    <a:pt x="401" y="133"/>
                  </a:lnTo>
                  <a:lnTo>
                    <a:pt x="392" y="140"/>
                  </a:lnTo>
                  <a:lnTo>
                    <a:pt x="380" y="144"/>
                  </a:lnTo>
                  <a:lnTo>
                    <a:pt x="367" y="148"/>
                  </a:lnTo>
                  <a:lnTo>
                    <a:pt x="360" y="146"/>
                  </a:lnTo>
                  <a:lnTo>
                    <a:pt x="352" y="146"/>
                  </a:lnTo>
                  <a:lnTo>
                    <a:pt x="346" y="144"/>
                  </a:lnTo>
                  <a:lnTo>
                    <a:pt x="339" y="144"/>
                  </a:lnTo>
                  <a:lnTo>
                    <a:pt x="333" y="142"/>
                  </a:lnTo>
                  <a:lnTo>
                    <a:pt x="325" y="140"/>
                  </a:lnTo>
                  <a:lnTo>
                    <a:pt x="318" y="139"/>
                  </a:lnTo>
                  <a:lnTo>
                    <a:pt x="310" y="137"/>
                  </a:lnTo>
                  <a:lnTo>
                    <a:pt x="303" y="133"/>
                  </a:lnTo>
                  <a:lnTo>
                    <a:pt x="295" y="131"/>
                  </a:lnTo>
                  <a:lnTo>
                    <a:pt x="288" y="129"/>
                  </a:lnTo>
                  <a:lnTo>
                    <a:pt x="280" y="129"/>
                  </a:lnTo>
                  <a:lnTo>
                    <a:pt x="267" y="127"/>
                  </a:lnTo>
                  <a:lnTo>
                    <a:pt x="257" y="131"/>
                  </a:lnTo>
                  <a:lnTo>
                    <a:pt x="246" y="133"/>
                  </a:lnTo>
                  <a:lnTo>
                    <a:pt x="240" y="140"/>
                  </a:lnTo>
                  <a:lnTo>
                    <a:pt x="233" y="148"/>
                  </a:lnTo>
                  <a:lnTo>
                    <a:pt x="227" y="157"/>
                  </a:lnTo>
                  <a:lnTo>
                    <a:pt x="221" y="165"/>
                  </a:lnTo>
                  <a:lnTo>
                    <a:pt x="216" y="176"/>
                  </a:lnTo>
                  <a:lnTo>
                    <a:pt x="210" y="184"/>
                  </a:lnTo>
                  <a:lnTo>
                    <a:pt x="204" y="193"/>
                  </a:lnTo>
                  <a:lnTo>
                    <a:pt x="197" y="197"/>
                  </a:lnTo>
                  <a:lnTo>
                    <a:pt x="187" y="201"/>
                  </a:lnTo>
                  <a:lnTo>
                    <a:pt x="178" y="203"/>
                  </a:lnTo>
                  <a:lnTo>
                    <a:pt x="170" y="205"/>
                  </a:lnTo>
                  <a:lnTo>
                    <a:pt x="161" y="203"/>
                  </a:lnTo>
                  <a:lnTo>
                    <a:pt x="153" y="201"/>
                  </a:lnTo>
                  <a:lnTo>
                    <a:pt x="146" y="197"/>
                  </a:lnTo>
                  <a:lnTo>
                    <a:pt x="140" y="195"/>
                  </a:lnTo>
                  <a:lnTo>
                    <a:pt x="136" y="188"/>
                  </a:lnTo>
                  <a:lnTo>
                    <a:pt x="134" y="182"/>
                  </a:lnTo>
                  <a:lnTo>
                    <a:pt x="131" y="176"/>
                  </a:lnTo>
                  <a:lnTo>
                    <a:pt x="131" y="169"/>
                  </a:lnTo>
                  <a:lnTo>
                    <a:pt x="127" y="161"/>
                  </a:lnTo>
                  <a:lnTo>
                    <a:pt x="127" y="156"/>
                  </a:lnTo>
                  <a:lnTo>
                    <a:pt x="123" y="152"/>
                  </a:lnTo>
                  <a:lnTo>
                    <a:pt x="119" y="148"/>
                  </a:lnTo>
                  <a:lnTo>
                    <a:pt x="114" y="144"/>
                  </a:lnTo>
                  <a:lnTo>
                    <a:pt x="106" y="142"/>
                  </a:lnTo>
                  <a:lnTo>
                    <a:pt x="95" y="142"/>
                  </a:lnTo>
                  <a:lnTo>
                    <a:pt x="89" y="142"/>
                  </a:lnTo>
                  <a:lnTo>
                    <a:pt x="79" y="142"/>
                  </a:lnTo>
                  <a:lnTo>
                    <a:pt x="72" y="144"/>
                  </a:lnTo>
                  <a:lnTo>
                    <a:pt x="68" y="144"/>
                  </a:lnTo>
                  <a:lnTo>
                    <a:pt x="76" y="148"/>
                  </a:lnTo>
                  <a:lnTo>
                    <a:pt x="81" y="154"/>
                  </a:lnTo>
                  <a:lnTo>
                    <a:pt x="91" y="161"/>
                  </a:lnTo>
                  <a:lnTo>
                    <a:pt x="93" y="173"/>
                  </a:lnTo>
                  <a:lnTo>
                    <a:pt x="93" y="186"/>
                  </a:lnTo>
                  <a:lnTo>
                    <a:pt x="91" y="195"/>
                  </a:lnTo>
                  <a:lnTo>
                    <a:pt x="91" y="199"/>
                  </a:lnTo>
                  <a:lnTo>
                    <a:pt x="51" y="161"/>
                  </a:lnTo>
                  <a:lnTo>
                    <a:pt x="25" y="122"/>
                  </a:lnTo>
                  <a:close/>
                </a:path>
              </a:pathLst>
            </a:custGeom>
            <a:solidFill>
              <a:srgbClr val="D1D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34" name="Freeform 53"/>
            <p:cNvSpPr>
              <a:spLocks/>
            </p:cNvSpPr>
            <p:nvPr/>
          </p:nvSpPr>
          <p:spPr bwMode="auto">
            <a:xfrm>
              <a:off x="1991" y="2156"/>
              <a:ext cx="335" cy="435"/>
            </a:xfrm>
            <a:custGeom>
              <a:avLst/>
              <a:gdLst>
                <a:gd name="T0" fmla="*/ 0 w 335"/>
                <a:gd name="T1" fmla="*/ 183 h 435"/>
                <a:gd name="T2" fmla="*/ 161 w 335"/>
                <a:gd name="T3" fmla="*/ 57 h 435"/>
                <a:gd name="T4" fmla="*/ 168 w 335"/>
                <a:gd name="T5" fmla="*/ 81 h 435"/>
                <a:gd name="T6" fmla="*/ 172 w 335"/>
                <a:gd name="T7" fmla="*/ 115 h 435"/>
                <a:gd name="T8" fmla="*/ 168 w 335"/>
                <a:gd name="T9" fmla="*/ 157 h 435"/>
                <a:gd name="T10" fmla="*/ 151 w 335"/>
                <a:gd name="T11" fmla="*/ 195 h 435"/>
                <a:gd name="T12" fmla="*/ 132 w 335"/>
                <a:gd name="T13" fmla="*/ 227 h 435"/>
                <a:gd name="T14" fmla="*/ 113 w 335"/>
                <a:gd name="T15" fmla="*/ 267 h 435"/>
                <a:gd name="T16" fmla="*/ 138 w 335"/>
                <a:gd name="T17" fmla="*/ 274 h 435"/>
                <a:gd name="T18" fmla="*/ 172 w 335"/>
                <a:gd name="T19" fmla="*/ 270 h 435"/>
                <a:gd name="T20" fmla="*/ 191 w 335"/>
                <a:gd name="T21" fmla="*/ 284 h 435"/>
                <a:gd name="T22" fmla="*/ 151 w 335"/>
                <a:gd name="T23" fmla="*/ 325 h 435"/>
                <a:gd name="T24" fmla="*/ 121 w 335"/>
                <a:gd name="T25" fmla="*/ 356 h 435"/>
                <a:gd name="T26" fmla="*/ 119 w 335"/>
                <a:gd name="T27" fmla="*/ 369 h 435"/>
                <a:gd name="T28" fmla="*/ 157 w 335"/>
                <a:gd name="T29" fmla="*/ 363 h 435"/>
                <a:gd name="T30" fmla="*/ 185 w 335"/>
                <a:gd name="T31" fmla="*/ 375 h 435"/>
                <a:gd name="T32" fmla="*/ 204 w 335"/>
                <a:gd name="T33" fmla="*/ 393 h 435"/>
                <a:gd name="T34" fmla="*/ 240 w 335"/>
                <a:gd name="T35" fmla="*/ 380 h 435"/>
                <a:gd name="T36" fmla="*/ 274 w 335"/>
                <a:gd name="T37" fmla="*/ 342 h 435"/>
                <a:gd name="T38" fmla="*/ 270 w 335"/>
                <a:gd name="T39" fmla="*/ 314 h 435"/>
                <a:gd name="T40" fmla="*/ 253 w 335"/>
                <a:gd name="T41" fmla="*/ 286 h 435"/>
                <a:gd name="T42" fmla="*/ 276 w 335"/>
                <a:gd name="T43" fmla="*/ 259 h 435"/>
                <a:gd name="T44" fmla="*/ 297 w 335"/>
                <a:gd name="T45" fmla="*/ 225 h 435"/>
                <a:gd name="T46" fmla="*/ 287 w 335"/>
                <a:gd name="T47" fmla="*/ 202 h 435"/>
                <a:gd name="T48" fmla="*/ 302 w 335"/>
                <a:gd name="T49" fmla="*/ 180 h 435"/>
                <a:gd name="T50" fmla="*/ 310 w 335"/>
                <a:gd name="T51" fmla="*/ 140 h 435"/>
                <a:gd name="T52" fmla="*/ 310 w 335"/>
                <a:gd name="T53" fmla="*/ 106 h 435"/>
                <a:gd name="T54" fmla="*/ 282 w 335"/>
                <a:gd name="T55" fmla="*/ 91 h 435"/>
                <a:gd name="T56" fmla="*/ 335 w 335"/>
                <a:gd name="T57" fmla="*/ 108 h 435"/>
                <a:gd name="T58" fmla="*/ 333 w 335"/>
                <a:gd name="T59" fmla="*/ 136 h 435"/>
                <a:gd name="T60" fmla="*/ 329 w 335"/>
                <a:gd name="T61" fmla="*/ 166 h 435"/>
                <a:gd name="T62" fmla="*/ 325 w 335"/>
                <a:gd name="T63" fmla="*/ 191 h 435"/>
                <a:gd name="T64" fmla="*/ 302 w 335"/>
                <a:gd name="T65" fmla="*/ 212 h 435"/>
                <a:gd name="T66" fmla="*/ 308 w 335"/>
                <a:gd name="T67" fmla="*/ 253 h 435"/>
                <a:gd name="T68" fmla="*/ 282 w 335"/>
                <a:gd name="T69" fmla="*/ 274 h 435"/>
                <a:gd name="T70" fmla="*/ 282 w 335"/>
                <a:gd name="T71" fmla="*/ 305 h 435"/>
                <a:gd name="T72" fmla="*/ 299 w 335"/>
                <a:gd name="T73" fmla="*/ 340 h 435"/>
                <a:gd name="T74" fmla="*/ 234 w 335"/>
                <a:gd name="T75" fmla="*/ 420 h 435"/>
                <a:gd name="T76" fmla="*/ 204 w 335"/>
                <a:gd name="T77" fmla="*/ 429 h 435"/>
                <a:gd name="T78" fmla="*/ 172 w 335"/>
                <a:gd name="T79" fmla="*/ 433 h 435"/>
                <a:gd name="T80" fmla="*/ 136 w 335"/>
                <a:gd name="T81" fmla="*/ 433 h 435"/>
                <a:gd name="T82" fmla="*/ 100 w 335"/>
                <a:gd name="T83" fmla="*/ 426 h 435"/>
                <a:gd name="T84" fmla="*/ 70 w 335"/>
                <a:gd name="T85" fmla="*/ 414 h 435"/>
                <a:gd name="T86" fmla="*/ 49 w 335"/>
                <a:gd name="T87" fmla="*/ 405 h 435"/>
                <a:gd name="T88" fmla="*/ 60 w 335"/>
                <a:gd name="T89" fmla="*/ 403 h 435"/>
                <a:gd name="T90" fmla="*/ 91 w 335"/>
                <a:gd name="T91" fmla="*/ 395 h 435"/>
                <a:gd name="T92" fmla="*/ 85 w 335"/>
                <a:gd name="T93" fmla="*/ 380 h 435"/>
                <a:gd name="T94" fmla="*/ 49 w 335"/>
                <a:gd name="T95" fmla="*/ 367 h 435"/>
                <a:gd name="T96" fmla="*/ 22 w 335"/>
                <a:gd name="T97" fmla="*/ 363 h 435"/>
                <a:gd name="T98" fmla="*/ 11 w 335"/>
                <a:gd name="T99" fmla="*/ 367 h 43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35"/>
                <a:gd name="T151" fmla="*/ 0 h 435"/>
                <a:gd name="T152" fmla="*/ 335 w 335"/>
                <a:gd name="T153" fmla="*/ 435 h 43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35" h="435">
                  <a:moveTo>
                    <a:pt x="11" y="367"/>
                  </a:moveTo>
                  <a:lnTo>
                    <a:pt x="22" y="316"/>
                  </a:lnTo>
                  <a:lnTo>
                    <a:pt x="20" y="221"/>
                  </a:lnTo>
                  <a:lnTo>
                    <a:pt x="0" y="183"/>
                  </a:lnTo>
                  <a:lnTo>
                    <a:pt x="22" y="185"/>
                  </a:lnTo>
                  <a:lnTo>
                    <a:pt x="83" y="147"/>
                  </a:lnTo>
                  <a:lnTo>
                    <a:pt x="161" y="55"/>
                  </a:lnTo>
                  <a:lnTo>
                    <a:pt x="161" y="57"/>
                  </a:lnTo>
                  <a:lnTo>
                    <a:pt x="162" y="64"/>
                  </a:lnTo>
                  <a:lnTo>
                    <a:pt x="164" y="68"/>
                  </a:lnTo>
                  <a:lnTo>
                    <a:pt x="166" y="76"/>
                  </a:lnTo>
                  <a:lnTo>
                    <a:pt x="168" y="81"/>
                  </a:lnTo>
                  <a:lnTo>
                    <a:pt x="170" y="91"/>
                  </a:lnTo>
                  <a:lnTo>
                    <a:pt x="170" y="98"/>
                  </a:lnTo>
                  <a:lnTo>
                    <a:pt x="172" y="108"/>
                  </a:lnTo>
                  <a:lnTo>
                    <a:pt x="172" y="115"/>
                  </a:lnTo>
                  <a:lnTo>
                    <a:pt x="172" y="127"/>
                  </a:lnTo>
                  <a:lnTo>
                    <a:pt x="172" y="136"/>
                  </a:lnTo>
                  <a:lnTo>
                    <a:pt x="170" y="146"/>
                  </a:lnTo>
                  <a:lnTo>
                    <a:pt x="168" y="157"/>
                  </a:lnTo>
                  <a:lnTo>
                    <a:pt x="166" y="166"/>
                  </a:lnTo>
                  <a:lnTo>
                    <a:pt x="161" y="176"/>
                  </a:lnTo>
                  <a:lnTo>
                    <a:pt x="157" y="185"/>
                  </a:lnTo>
                  <a:lnTo>
                    <a:pt x="151" y="195"/>
                  </a:lnTo>
                  <a:lnTo>
                    <a:pt x="147" y="204"/>
                  </a:lnTo>
                  <a:lnTo>
                    <a:pt x="142" y="212"/>
                  </a:lnTo>
                  <a:lnTo>
                    <a:pt x="138" y="219"/>
                  </a:lnTo>
                  <a:lnTo>
                    <a:pt x="132" y="227"/>
                  </a:lnTo>
                  <a:lnTo>
                    <a:pt x="128" y="236"/>
                  </a:lnTo>
                  <a:lnTo>
                    <a:pt x="121" y="248"/>
                  </a:lnTo>
                  <a:lnTo>
                    <a:pt x="115" y="259"/>
                  </a:lnTo>
                  <a:lnTo>
                    <a:pt x="113" y="267"/>
                  </a:lnTo>
                  <a:lnTo>
                    <a:pt x="115" y="272"/>
                  </a:lnTo>
                  <a:lnTo>
                    <a:pt x="121" y="274"/>
                  </a:lnTo>
                  <a:lnTo>
                    <a:pt x="132" y="274"/>
                  </a:lnTo>
                  <a:lnTo>
                    <a:pt x="138" y="274"/>
                  </a:lnTo>
                  <a:lnTo>
                    <a:pt x="145" y="274"/>
                  </a:lnTo>
                  <a:lnTo>
                    <a:pt x="151" y="272"/>
                  </a:lnTo>
                  <a:lnTo>
                    <a:pt x="159" y="272"/>
                  </a:lnTo>
                  <a:lnTo>
                    <a:pt x="172" y="270"/>
                  </a:lnTo>
                  <a:lnTo>
                    <a:pt x="183" y="270"/>
                  </a:lnTo>
                  <a:lnTo>
                    <a:pt x="191" y="272"/>
                  </a:lnTo>
                  <a:lnTo>
                    <a:pt x="195" y="278"/>
                  </a:lnTo>
                  <a:lnTo>
                    <a:pt x="191" y="284"/>
                  </a:lnTo>
                  <a:lnTo>
                    <a:pt x="183" y="295"/>
                  </a:lnTo>
                  <a:lnTo>
                    <a:pt x="172" y="306"/>
                  </a:lnTo>
                  <a:lnTo>
                    <a:pt x="159" y="320"/>
                  </a:lnTo>
                  <a:lnTo>
                    <a:pt x="151" y="325"/>
                  </a:lnTo>
                  <a:lnTo>
                    <a:pt x="145" y="333"/>
                  </a:lnTo>
                  <a:lnTo>
                    <a:pt x="138" y="339"/>
                  </a:lnTo>
                  <a:lnTo>
                    <a:pt x="132" y="346"/>
                  </a:lnTo>
                  <a:lnTo>
                    <a:pt x="121" y="356"/>
                  </a:lnTo>
                  <a:lnTo>
                    <a:pt x="115" y="365"/>
                  </a:lnTo>
                  <a:lnTo>
                    <a:pt x="111" y="369"/>
                  </a:lnTo>
                  <a:lnTo>
                    <a:pt x="115" y="371"/>
                  </a:lnTo>
                  <a:lnTo>
                    <a:pt x="119" y="369"/>
                  </a:lnTo>
                  <a:lnTo>
                    <a:pt x="128" y="369"/>
                  </a:lnTo>
                  <a:lnTo>
                    <a:pt x="136" y="367"/>
                  </a:lnTo>
                  <a:lnTo>
                    <a:pt x="147" y="365"/>
                  </a:lnTo>
                  <a:lnTo>
                    <a:pt x="157" y="363"/>
                  </a:lnTo>
                  <a:lnTo>
                    <a:pt x="168" y="365"/>
                  </a:lnTo>
                  <a:lnTo>
                    <a:pt x="174" y="367"/>
                  </a:lnTo>
                  <a:lnTo>
                    <a:pt x="179" y="371"/>
                  </a:lnTo>
                  <a:lnTo>
                    <a:pt x="185" y="375"/>
                  </a:lnTo>
                  <a:lnTo>
                    <a:pt x="189" y="382"/>
                  </a:lnTo>
                  <a:lnTo>
                    <a:pt x="193" y="388"/>
                  </a:lnTo>
                  <a:lnTo>
                    <a:pt x="198" y="392"/>
                  </a:lnTo>
                  <a:lnTo>
                    <a:pt x="204" y="393"/>
                  </a:lnTo>
                  <a:lnTo>
                    <a:pt x="213" y="395"/>
                  </a:lnTo>
                  <a:lnTo>
                    <a:pt x="221" y="392"/>
                  </a:lnTo>
                  <a:lnTo>
                    <a:pt x="231" y="388"/>
                  </a:lnTo>
                  <a:lnTo>
                    <a:pt x="240" y="380"/>
                  </a:lnTo>
                  <a:lnTo>
                    <a:pt x="251" y="373"/>
                  </a:lnTo>
                  <a:lnTo>
                    <a:pt x="259" y="363"/>
                  </a:lnTo>
                  <a:lnTo>
                    <a:pt x="268" y="352"/>
                  </a:lnTo>
                  <a:lnTo>
                    <a:pt x="274" y="342"/>
                  </a:lnTo>
                  <a:lnTo>
                    <a:pt x="278" y="335"/>
                  </a:lnTo>
                  <a:lnTo>
                    <a:pt x="278" y="327"/>
                  </a:lnTo>
                  <a:lnTo>
                    <a:pt x="276" y="320"/>
                  </a:lnTo>
                  <a:lnTo>
                    <a:pt x="270" y="314"/>
                  </a:lnTo>
                  <a:lnTo>
                    <a:pt x="265" y="310"/>
                  </a:lnTo>
                  <a:lnTo>
                    <a:pt x="255" y="301"/>
                  </a:lnTo>
                  <a:lnTo>
                    <a:pt x="253" y="293"/>
                  </a:lnTo>
                  <a:lnTo>
                    <a:pt x="253" y="286"/>
                  </a:lnTo>
                  <a:lnTo>
                    <a:pt x="259" y="280"/>
                  </a:lnTo>
                  <a:lnTo>
                    <a:pt x="263" y="272"/>
                  </a:lnTo>
                  <a:lnTo>
                    <a:pt x="270" y="267"/>
                  </a:lnTo>
                  <a:lnTo>
                    <a:pt x="276" y="259"/>
                  </a:lnTo>
                  <a:lnTo>
                    <a:pt x="284" y="252"/>
                  </a:lnTo>
                  <a:lnTo>
                    <a:pt x="289" y="244"/>
                  </a:lnTo>
                  <a:lnTo>
                    <a:pt x="295" y="238"/>
                  </a:lnTo>
                  <a:lnTo>
                    <a:pt x="297" y="225"/>
                  </a:lnTo>
                  <a:lnTo>
                    <a:pt x="293" y="219"/>
                  </a:lnTo>
                  <a:lnTo>
                    <a:pt x="289" y="212"/>
                  </a:lnTo>
                  <a:lnTo>
                    <a:pt x="287" y="208"/>
                  </a:lnTo>
                  <a:lnTo>
                    <a:pt x="287" y="202"/>
                  </a:lnTo>
                  <a:lnTo>
                    <a:pt x="293" y="197"/>
                  </a:lnTo>
                  <a:lnTo>
                    <a:pt x="297" y="191"/>
                  </a:lnTo>
                  <a:lnTo>
                    <a:pt x="299" y="187"/>
                  </a:lnTo>
                  <a:lnTo>
                    <a:pt x="302" y="180"/>
                  </a:lnTo>
                  <a:lnTo>
                    <a:pt x="306" y="172"/>
                  </a:lnTo>
                  <a:lnTo>
                    <a:pt x="306" y="161"/>
                  </a:lnTo>
                  <a:lnTo>
                    <a:pt x="310" y="151"/>
                  </a:lnTo>
                  <a:lnTo>
                    <a:pt x="310" y="140"/>
                  </a:lnTo>
                  <a:lnTo>
                    <a:pt x="310" y="129"/>
                  </a:lnTo>
                  <a:lnTo>
                    <a:pt x="310" y="119"/>
                  </a:lnTo>
                  <a:lnTo>
                    <a:pt x="310" y="112"/>
                  </a:lnTo>
                  <a:lnTo>
                    <a:pt x="310" y="106"/>
                  </a:lnTo>
                  <a:lnTo>
                    <a:pt x="272" y="119"/>
                  </a:lnTo>
                  <a:lnTo>
                    <a:pt x="217" y="0"/>
                  </a:lnTo>
                  <a:lnTo>
                    <a:pt x="282" y="91"/>
                  </a:lnTo>
                  <a:lnTo>
                    <a:pt x="319" y="47"/>
                  </a:lnTo>
                  <a:lnTo>
                    <a:pt x="335" y="98"/>
                  </a:lnTo>
                  <a:lnTo>
                    <a:pt x="335" y="100"/>
                  </a:lnTo>
                  <a:lnTo>
                    <a:pt x="335" y="108"/>
                  </a:lnTo>
                  <a:lnTo>
                    <a:pt x="333" y="112"/>
                  </a:lnTo>
                  <a:lnTo>
                    <a:pt x="333" y="119"/>
                  </a:lnTo>
                  <a:lnTo>
                    <a:pt x="333" y="127"/>
                  </a:lnTo>
                  <a:lnTo>
                    <a:pt x="333" y="136"/>
                  </a:lnTo>
                  <a:lnTo>
                    <a:pt x="331" y="144"/>
                  </a:lnTo>
                  <a:lnTo>
                    <a:pt x="331" y="149"/>
                  </a:lnTo>
                  <a:lnTo>
                    <a:pt x="329" y="157"/>
                  </a:lnTo>
                  <a:lnTo>
                    <a:pt x="329" y="166"/>
                  </a:lnTo>
                  <a:lnTo>
                    <a:pt x="327" y="172"/>
                  </a:lnTo>
                  <a:lnTo>
                    <a:pt x="327" y="180"/>
                  </a:lnTo>
                  <a:lnTo>
                    <a:pt x="325" y="183"/>
                  </a:lnTo>
                  <a:lnTo>
                    <a:pt x="325" y="191"/>
                  </a:lnTo>
                  <a:lnTo>
                    <a:pt x="316" y="199"/>
                  </a:lnTo>
                  <a:lnTo>
                    <a:pt x="310" y="204"/>
                  </a:lnTo>
                  <a:lnTo>
                    <a:pt x="304" y="208"/>
                  </a:lnTo>
                  <a:lnTo>
                    <a:pt x="302" y="212"/>
                  </a:lnTo>
                  <a:lnTo>
                    <a:pt x="304" y="219"/>
                  </a:lnTo>
                  <a:lnTo>
                    <a:pt x="306" y="231"/>
                  </a:lnTo>
                  <a:lnTo>
                    <a:pt x="310" y="242"/>
                  </a:lnTo>
                  <a:lnTo>
                    <a:pt x="308" y="253"/>
                  </a:lnTo>
                  <a:lnTo>
                    <a:pt x="301" y="259"/>
                  </a:lnTo>
                  <a:lnTo>
                    <a:pt x="291" y="265"/>
                  </a:lnTo>
                  <a:lnTo>
                    <a:pt x="285" y="269"/>
                  </a:lnTo>
                  <a:lnTo>
                    <a:pt x="282" y="274"/>
                  </a:lnTo>
                  <a:lnTo>
                    <a:pt x="278" y="280"/>
                  </a:lnTo>
                  <a:lnTo>
                    <a:pt x="278" y="287"/>
                  </a:lnTo>
                  <a:lnTo>
                    <a:pt x="280" y="295"/>
                  </a:lnTo>
                  <a:lnTo>
                    <a:pt x="282" y="305"/>
                  </a:lnTo>
                  <a:lnTo>
                    <a:pt x="285" y="316"/>
                  </a:lnTo>
                  <a:lnTo>
                    <a:pt x="291" y="325"/>
                  </a:lnTo>
                  <a:lnTo>
                    <a:pt x="295" y="333"/>
                  </a:lnTo>
                  <a:lnTo>
                    <a:pt x="299" y="340"/>
                  </a:lnTo>
                  <a:lnTo>
                    <a:pt x="301" y="346"/>
                  </a:lnTo>
                  <a:lnTo>
                    <a:pt x="302" y="348"/>
                  </a:lnTo>
                  <a:lnTo>
                    <a:pt x="238" y="420"/>
                  </a:lnTo>
                  <a:lnTo>
                    <a:pt x="234" y="420"/>
                  </a:lnTo>
                  <a:lnTo>
                    <a:pt x="229" y="422"/>
                  </a:lnTo>
                  <a:lnTo>
                    <a:pt x="221" y="426"/>
                  </a:lnTo>
                  <a:lnTo>
                    <a:pt x="210" y="429"/>
                  </a:lnTo>
                  <a:lnTo>
                    <a:pt x="204" y="429"/>
                  </a:lnTo>
                  <a:lnTo>
                    <a:pt x="196" y="431"/>
                  </a:lnTo>
                  <a:lnTo>
                    <a:pt x="189" y="431"/>
                  </a:lnTo>
                  <a:lnTo>
                    <a:pt x="181" y="433"/>
                  </a:lnTo>
                  <a:lnTo>
                    <a:pt x="172" y="433"/>
                  </a:lnTo>
                  <a:lnTo>
                    <a:pt x="164" y="435"/>
                  </a:lnTo>
                  <a:lnTo>
                    <a:pt x="155" y="435"/>
                  </a:lnTo>
                  <a:lnTo>
                    <a:pt x="147" y="435"/>
                  </a:lnTo>
                  <a:lnTo>
                    <a:pt x="136" y="433"/>
                  </a:lnTo>
                  <a:lnTo>
                    <a:pt x="128" y="431"/>
                  </a:lnTo>
                  <a:lnTo>
                    <a:pt x="117" y="429"/>
                  </a:lnTo>
                  <a:lnTo>
                    <a:pt x="109" y="429"/>
                  </a:lnTo>
                  <a:lnTo>
                    <a:pt x="100" y="426"/>
                  </a:lnTo>
                  <a:lnTo>
                    <a:pt x="92" y="424"/>
                  </a:lnTo>
                  <a:lnTo>
                    <a:pt x="85" y="422"/>
                  </a:lnTo>
                  <a:lnTo>
                    <a:pt x="77" y="418"/>
                  </a:lnTo>
                  <a:lnTo>
                    <a:pt x="70" y="414"/>
                  </a:lnTo>
                  <a:lnTo>
                    <a:pt x="64" y="412"/>
                  </a:lnTo>
                  <a:lnTo>
                    <a:pt x="58" y="410"/>
                  </a:lnTo>
                  <a:lnTo>
                    <a:pt x="55" y="409"/>
                  </a:lnTo>
                  <a:lnTo>
                    <a:pt x="49" y="405"/>
                  </a:lnTo>
                  <a:lnTo>
                    <a:pt x="47" y="405"/>
                  </a:lnTo>
                  <a:lnTo>
                    <a:pt x="49" y="405"/>
                  </a:lnTo>
                  <a:lnTo>
                    <a:pt x="53" y="405"/>
                  </a:lnTo>
                  <a:lnTo>
                    <a:pt x="60" y="403"/>
                  </a:lnTo>
                  <a:lnTo>
                    <a:pt x="70" y="403"/>
                  </a:lnTo>
                  <a:lnTo>
                    <a:pt x="77" y="401"/>
                  </a:lnTo>
                  <a:lnTo>
                    <a:pt x="85" y="397"/>
                  </a:lnTo>
                  <a:lnTo>
                    <a:pt x="91" y="395"/>
                  </a:lnTo>
                  <a:lnTo>
                    <a:pt x="94" y="393"/>
                  </a:lnTo>
                  <a:lnTo>
                    <a:pt x="94" y="388"/>
                  </a:lnTo>
                  <a:lnTo>
                    <a:pt x="91" y="384"/>
                  </a:lnTo>
                  <a:lnTo>
                    <a:pt x="85" y="380"/>
                  </a:lnTo>
                  <a:lnTo>
                    <a:pt x="79" y="376"/>
                  </a:lnTo>
                  <a:lnTo>
                    <a:pt x="70" y="373"/>
                  </a:lnTo>
                  <a:lnTo>
                    <a:pt x="60" y="369"/>
                  </a:lnTo>
                  <a:lnTo>
                    <a:pt x="49" y="367"/>
                  </a:lnTo>
                  <a:lnTo>
                    <a:pt x="41" y="365"/>
                  </a:lnTo>
                  <a:lnTo>
                    <a:pt x="34" y="363"/>
                  </a:lnTo>
                  <a:lnTo>
                    <a:pt x="28" y="363"/>
                  </a:lnTo>
                  <a:lnTo>
                    <a:pt x="22" y="363"/>
                  </a:lnTo>
                  <a:lnTo>
                    <a:pt x="19" y="363"/>
                  </a:lnTo>
                  <a:lnTo>
                    <a:pt x="11" y="365"/>
                  </a:lnTo>
                  <a:lnTo>
                    <a:pt x="11" y="367"/>
                  </a:lnTo>
                  <a:close/>
                </a:path>
              </a:pathLst>
            </a:custGeom>
            <a:solidFill>
              <a:srgbClr val="D1D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35" name="Freeform 54"/>
            <p:cNvSpPr>
              <a:spLocks/>
            </p:cNvSpPr>
            <p:nvPr/>
          </p:nvSpPr>
          <p:spPr bwMode="auto">
            <a:xfrm>
              <a:off x="2252" y="2784"/>
              <a:ext cx="253" cy="261"/>
            </a:xfrm>
            <a:custGeom>
              <a:avLst/>
              <a:gdLst>
                <a:gd name="T0" fmla="*/ 0 w 253"/>
                <a:gd name="T1" fmla="*/ 233 h 261"/>
                <a:gd name="T2" fmla="*/ 15 w 253"/>
                <a:gd name="T3" fmla="*/ 227 h 261"/>
                <a:gd name="T4" fmla="*/ 38 w 253"/>
                <a:gd name="T5" fmla="*/ 218 h 261"/>
                <a:gd name="T6" fmla="*/ 57 w 253"/>
                <a:gd name="T7" fmla="*/ 210 h 261"/>
                <a:gd name="T8" fmla="*/ 70 w 253"/>
                <a:gd name="T9" fmla="*/ 208 h 261"/>
                <a:gd name="T10" fmla="*/ 85 w 253"/>
                <a:gd name="T11" fmla="*/ 204 h 261"/>
                <a:gd name="T12" fmla="*/ 100 w 253"/>
                <a:gd name="T13" fmla="*/ 204 h 261"/>
                <a:gd name="T14" fmla="*/ 113 w 253"/>
                <a:gd name="T15" fmla="*/ 208 h 261"/>
                <a:gd name="T16" fmla="*/ 121 w 253"/>
                <a:gd name="T17" fmla="*/ 210 h 261"/>
                <a:gd name="T18" fmla="*/ 130 w 253"/>
                <a:gd name="T19" fmla="*/ 197 h 261"/>
                <a:gd name="T20" fmla="*/ 140 w 253"/>
                <a:gd name="T21" fmla="*/ 185 h 261"/>
                <a:gd name="T22" fmla="*/ 151 w 253"/>
                <a:gd name="T23" fmla="*/ 170 h 261"/>
                <a:gd name="T24" fmla="*/ 166 w 253"/>
                <a:gd name="T25" fmla="*/ 148 h 261"/>
                <a:gd name="T26" fmla="*/ 181 w 253"/>
                <a:gd name="T27" fmla="*/ 121 h 261"/>
                <a:gd name="T28" fmla="*/ 198 w 253"/>
                <a:gd name="T29" fmla="*/ 93 h 261"/>
                <a:gd name="T30" fmla="*/ 216 w 253"/>
                <a:gd name="T31" fmla="*/ 64 h 261"/>
                <a:gd name="T32" fmla="*/ 231 w 253"/>
                <a:gd name="T33" fmla="*/ 40 h 261"/>
                <a:gd name="T34" fmla="*/ 242 w 253"/>
                <a:gd name="T35" fmla="*/ 19 h 261"/>
                <a:gd name="T36" fmla="*/ 251 w 253"/>
                <a:gd name="T37" fmla="*/ 6 h 261"/>
                <a:gd name="T38" fmla="*/ 253 w 253"/>
                <a:gd name="T39" fmla="*/ 0 h 261"/>
                <a:gd name="T40" fmla="*/ 251 w 253"/>
                <a:gd name="T41" fmla="*/ 4 h 261"/>
                <a:gd name="T42" fmla="*/ 248 w 253"/>
                <a:gd name="T43" fmla="*/ 17 h 261"/>
                <a:gd name="T44" fmla="*/ 240 w 253"/>
                <a:gd name="T45" fmla="*/ 34 h 261"/>
                <a:gd name="T46" fmla="*/ 233 w 253"/>
                <a:gd name="T47" fmla="*/ 55 h 261"/>
                <a:gd name="T48" fmla="*/ 223 w 253"/>
                <a:gd name="T49" fmla="*/ 79 h 261"/>
                <a:gd name="T50" fmla="*/ 214 w 253"/>
                <a:gd name="T51" fmla="*/ 106 h 261"/>
                <a:gd name="T52" fmla="*/ 206 w 253"/>
                <a:gd name="T53" fmla="*/ 131 h 261"/>
                <a:gd name="T54" fmla="*/ 198 w 253"/>
                <a:gd name="T55" fmla="*/ 155 h 261"/>
                <a:gd name="T56" fmla="*/ 193 w 253"/>
                <a:gd name="T57" fmla="*/ 174 h 261"/>
                <a:gd name="T58" fmla="*/ 187 w 253"/>
                <a:gd name="T59" fmla="*/ 191 h 261"/>
                <a:gd name="T60" fmla="*/ 183 w 253"/>
                <a:gd name="T61" fmla="*/ 204 h 261"/>
                <a:gd name="T62" fmla="*/ 183 w 253"/>
                <a:gd name="T63" fmla="*/ 216 h 261"/>
                <a:gd name="T64" fmla="*/ 181 w 253"/>
                <a:gd name="T65" fmla="*/ 227 h 261"/>
                <a:gd name="T66" fmla="*/ 181 w 253"/>
                <a:gd name="T67" fmla="*/ 233 h 261"/>
                <a:gd name="T68" fmla="*/ 94 w 253"/>
                <a:gd name="T69" fmla="*/ 259 h 261"/>
                <a:gd name="T70" fmla="*/ 83 w 253"/>
                <a:gd name="T71" fmla="*/ 259 h 261"/>
                <a:gd name="T72" fmla="*/ 66 w 253"/>
                <a:gd name="T73" fmla="*/ 257 h 261"/>
                <a:gd name="T74" fmla="*/ 45 w 253"/>
                <a:gd name="T75" fmla="*/ 255 h 261"/>
                <a:gd name="T76" fmla="*/ 28 w 253"/>
                <a:gd name="T77" fmla="*/ 250 h 261"/>
                <a:gd name="T78" fmla="*/ 13 w 253"/>
                <a:gd name="T79" fmla="*/ 244 h 261"/>
                <a:gd name="T80" fmla="*/ 2 w 253"/>
                <a:gd name="T81" fmla="*/ 237 h 261"/>
                <a:gd name="T82" fmla="*/ 0 w 253"/>
                <a:gd name="T83" fmla="*/ 235 h 26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53"/>
                <a:gd name="T127" fmla="*/ 0 h 261"/>
                <a:gd name="T128" fmla="*/ 253 w 253"/>
                <a:gd name="T129" fmla="*/ 261 h 26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53" h="261">
                  <a:moveTo>
                    <a:pt x="0" y="235"/>
                  </a:moveTo>
                  <a:lnTo>
                    <a:pt x="0" y="233"/>
                  </a:lnTo>
                  <a:lnTo>
                    <a:pt x="7" y="231"/>
                  </a:lnTo>
                  <a:lnTo>
                    <a:pt x="15" y="227"/>
                  </a:lnTo>
                  <a:lnTo>
                    <a:pt x="26" y="223"/>
                  </a:lnTo>
                  <a:lnTo>
                    <a:pt x="38" y="218"/>
                  </a:lnTo>
                  <a:lnTo>
                    <a:pt x="51" y="214"/>
                  </a:lnTo>
                  <a:lnTo>
                    <a:pt x="57" y="210"/>
                  </a:lnTo>
                  <a:lnTo>
                    <a:pt x="64" y="210"/>
                  </a:lnTo>
                  <a:lnTo>
                    <a:pt x="70" y="208"/>
                  </a:lnTo>
                  <a:lnTo>
                    <a:pt x="75" y="208"/>
                  </a:lnTo>
                  <a:lnTo>
                    <a:pt x="85" y="204"/>
                  </a:lnTo>
                  <a:lnTo>
                    <a:pt x="93" y="204"/>
                  </a:lnTo>
                  <a:lnTo>
                    <a:pt x="100" y="204"/>
                  </a:lnTo>
                  <a:lnTo>
                    <a:pt x="108" y="206"/>
                  </a:lnTo>
                  <a:lnTo>
                    <a:pt x="113" y="208"/>
                  </a:lnTo>
                  <a:lnTo>
                    <a:pt x="117" y="210"/>
                  </a:lnTo>
                  <a:lnTo>
                    <a:pt x="121" y="210"/>
                  </a:lnTo>
                  <a:lnTo>
                    <a:pt x="125" y="204"/>
                  </a:lnTo>
                  <a:lnTo>
                    <a:pt x="130" y="197"/>
                  </a:lnTo>
                  <a:lnTo>
                    <a:pt x="134" y="191"/>
                  </a:lnTo>
                  <a:lnTo>
                    <a:pt x="140" y="185"/>
                  </a:lnTo>
                  <a:lnTo>
                    <a:pt x="144" y="178"/>
                  </a:lnTo>
                  <a:lnTo>
                    <a:pt x="151" y="170"/>
                  </a:lnTo>
                  <a:lnTo>
                    <a:pt x="159" y="159"/>
                  </a:lnTo>
                  <a:lnTo>
                    <a:pt x="166" y="148"/>
                  </a:lnTo>
                  <a:lnTo>
                    <a:pt x="172" y="134"/>
                  </a:lnTo>
                  <a:lnTo>
                    <a:pt x="181" y="121"/>
                  </a:lnTo>
                  <a:lnTo>
                    <a:pt x="189" y="106"/>
                  </a:lnTo>
                  <a:lnTo>
                    <a:pt x="198" y="93"/>
                  </a:lnTo>
                  <a:lnTo>
                    <a:pt x="206" y="78"/>
                  </a:lnTo>
                  <a:lnTo>
                    <a:pt x="216" y="64"/>
                  </a:lnTo>
                  <a:lnTo>
                    <a:pt x="223" y="51"/>
                  </a:lnTo>
                  <a:lnTo>
                    <a:pt x="231" y="40"/>
                  </a:lnTo>
                  <a:lnTo>
                    <a:pt x="236" y="28"/>
                  </a:lnTo>
                  <a:lnTo>
                    <a:pt x="242" y="19"/>
                  </a:lnTo>
                  <a:lnTo>
                    <a:pt x="246" y="9"/>
                  </a:lnTo>
                  <a:lnTo>
                    <a:pt x="251" y="6"/>
                  </a:lnTo>
                  <a:lnTo>
                    <a:pt x="253" y="0"/>
                  </a:lnTo>
                  <a:lnTo>
                    <a:pt x="251" y="4"/>
                  </a:lnTo>
                  <a:lnTo>
                    <a:pt x="250" y="9"/>
                  </a:lnTo>
                  <a:lnTo>
                    <a:pt x="248" y="17"/>
                  </a:lnTo>
                  <a:lnTo>
                    <a:pt x="244" y="25"/>
                  </a:lnTo>
                  <a:lnTo>
                    <a:pt x="240" y="34"/>
                  </a:lnTo>
                  <a:lnTo>
                    <a:pt x="236" y="44"/>
                  </a:lnTo>
                  <a:lnTo>
                    <a:pt x="233" y="55"/>
                  </a:lnTo>
                  <a:lnTo>
                    <a:pt x="227" y="66"/>
                  </a:lnTo>
                  <a:lnTo>
                    <a:pt x="223" y="79"/>
                  </a:lnTo>
                  <a:lnTo>
                    <a:pt x="217" y="93"/>
                  </a:lnTo>
                  <a:lnTo>
                    <a:pt x="214" y="106"/>
                  </a:lnTo>
                  <a:lnTo>
                    <a:pt x="210" y="117"/>
                  </a:lnTo>
                  <a:lnTo>
                    <a:pt x="206" y="131"/>
                  </a:lnTo>
                  <a:lnTo>
                    <a:pt x="202" y="144"/>
                  </a:lnTo>
                  <a:lnTo>
                    <a:pt x="198" y="155"/>
                  </a:lnTo>
                  <a:lnTo>
                    <a:pt x="197" y="165"/>
                  </a:lnTo>
                  <a:lnTo>
                    <a:pt x="193" y="174"/>
                  </a:lnTo>
                  <a:lnTo>
                    <a:pt x="189" y="182"/>
                  </a:lnTo>
                  <a:lnTo>
                    <a:pt x="187" y="191"/>
                  </a:lnTo>
                  <a:lnTo>
                    <a:pt x="185" y="197"/>
                  </a:lnTo>
                  <a:lnTo>
                    <a:pt x="183" y="204"/>
                  </a:lnTo>
                  <a:lnTo>
                    <a:pt x="183" y="210"/>
                  </a:lnTo>
                  <a:lnTo>
                    <a:pt x="183" y="216"/>
                  </a:lnTo>
                  <a:lnTo>
                    <a:pt x="181" y="223"/>
                  </a:lnTo>
                  <a:lnTo>
                    <a:pt x="181" y="227"/>
                  </a:lnTo>
                  <a:lnTo>
                    <a:pt x="181" y="231"/>
                  </a:lnTo>
                  <a:lnTo>
                    <a:pt x="181" y="233"/>
                  </a:lnTo>
                  <a:lnTo>
                    <a:pt x="96" y="261"/>
                  </a:lnTo>
                  <a:lnTo>
                    <a:pt x="94" y="259"/>
                  </a:lnTo>
                  <a:lnTo>
                    <a:pt x="91" y="259"/>
                  </a:lnTo>
                  <a:lnTo>
                    <a:pt x="83" y="259"/>
                  </a:lnTo>
                  <a:lnTo>
                    <a:pt x="75" y="259"/>
                  </a:lnTo>
                  <a:lnTo>
                    <a:pt x="66" y="257"/>
                  </a:lnTo>
                  <a:lnTo>
                    <a:pt x="55" y="257"/>
                  </a:lnTo>
                  <a:lnTo>
                    <a:pt x="45" y="255"/>
                  </a:lnTo>
                  <a:lnTo>
                    <a:pt x="36" y="254"/>
                  </a:lnTo>
                  <a:lnTo>
                    <a:pt x="28" y="250"/>
                  </a:lnTo>
                  <a:lnTo>
                    <a:pt x="21" y="248"/>
                  </a:lnTo>
                  <a:lnTo>
                    <a:pt x="13" y="244"/>
                  </a:lnTo>
                  <a:lnTo>
                    <a:pt x="9" y="242"/>
                  </a:lnTo>
                  <a:lnTo>
                    <a:pt x="2" y="237"/>
                  </a:lnTo>
                  <a:lnTo>
                    <a:pt x="0" y="23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36" name="Freeform 55"/>
            <p:cNvSpPr>
              <a:spLocks/>
            </p:cNvSpPr>
            <p:nvPr/>
          </p:nvSpPr>
          <p:spPr bwMode="auto">
            <a:xfrm>
              <a:off x="2256" y="3019"/>
              <a:ext cx="247" cy="55"/>
            </a:xfrm>
            <a:custGeom>
              <a:avLst/>
              <a:gdLst>
                <a:gd name="T0" fmla="*/ 30 w 247"/>
                <a:gd name="T1" fmla="*/ 0 h 55"/>
                <a:gd name="T2" fmla="*/ 7 w 247"/>
                <a:gd name="T3" fmla="*/ 28 h 55"/>
                <a:gd name="T4" fmla="*/ 0 w 247"/>
                <a:gd name="T5" fmla="*/ 55 h 55"/>
                <a:gd name="T6" fmla="*/ 247 w 247"/>
                <a:gd name="T7" fmla="*/ 43 h 55"/>
                <a:gd name="T8" fmla="*/ 227 w 247"/>
                <a:gd name="T9" fmla="*/ 19 h 55"/>
                <a:gd name="T10" fmla="*/ 225 w 247"/>
                <a:gd name="T11" fmla="*/ 19 h 55"/>
                <a:gd name="T12" fmla="*/ 221 w 247"/>
                <a:gd name="T13" fmla="*/ 19 h 55"/>
                <a:gd name="T14" fmla="*/ 213 w 247"/>
                <a:gd name="T15" fmla="*/ 19 h 55"/>
                <a:gd name="T16" fmla="*/ 208 w 247"/>
                <a:gd name="T17" fmla="*/ 20 h 55"/>
                <a:gd name="T18" fmla="*/ 196 w 247"/>
                <a:gd name="T19" fmla="*/ 20 h 55"/>
                <a:gd name="T20" fmla="*/ 187 w 247"/>
                <a:gd name="T21" fmla="*/ 20 h 55"/>
                <a:gd name="T22" fmla="*/ 177 w 247"/>
                <a:gd name="T23" fmla="*/ 19 h 55"/>
                <a:gd name="T24" fmla="*/ 168 w 247"/>
                <a:gd name="T25" fmla="*/ 19 h 55"/>
                <a:gd name="T26" fmla="*/ 157 w 247"/>
                <a:gd name="T27" fmla="*/ 17 h 55"/>
                <a:gd name="T28" fmla="*/ 147 w 247"/>
                <a:gd name="T29" fmla="*/ 13 h 55"/>
                <a:gd name="T30" fmla="*/ 138 w 247"/>
                <a:gd name="T31" fmla="*/ 9 h 55"/>
                <a:gd name="T32" fmla="*/ 130 w 247"/>
                <a:gd name="T33" fmla="*/ 7 h 55"/>
                <a:gd name="T34" fmla="*/ 124 w 247"/>
                <a:gd name="T35" fmla="*/ 3 h 55"/>
                <a:gd name="T36" fmla="*/ 119 w 247"/>
                <a:gd name="T37" fmla="*/ 2 h 55"/>
                <a:gd name="T38" fmla="*/ 115 w 247"/>
                <a:gd name="T39" fmla="*/ 0 h 55"/>
                <a:gd name="T40" fmla="*/ 60 w 247"/>
                <a:gd name="T41" fmla="*/ 19 h 55"/>
                <a:gd name="T42" fmla="*/ 30 w 247"/>
                <a:gd name="T43" fmla="*/ 0 h 55"/>
                <a:gd name="T44" fmla="*/ 30 w 247"/>
                <a:gd name="T45" fmla="*/ 0 h 5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47"/>
                <a:gd name="T70" fmla="*/ 0 h 55"/>
                <a:gd name="T71" fmla="*/ 247 w 247"/>
                <a:gd name="T72" fmla="*/ 55 h 5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47" h="55">
                  <a:moveTo>
                    <a:pt x="30" y="0"/>
                  </a:moveTo>
                  <a:lnTo>
                    <a:pt x="7" y="28"/>
                  </a:lnTo>
                  <a:lnTo>
                    <a:pt x="0" y="55"/>
                  </a:lnTo>
                  <a:lnTo>
                    <a:pt x="247" y="43"/>
                  </a:lnTo>
                  <a:lnTo>
                    <a:pt x="227" y="19"/>
                  </a:lnTo>
                  <a:lnTo>
                    <a:pt x="225" y="19"/>
                  </a:lnTo>
                  <a:lnTo>
                    <a:pt x="221" y="19"/>
                  </a:lnTo>
                  <a:lnTo>
                    <a:pt x="213" y="19"/>
                  </a:lnTo>
                  <a:lnTo>
                    <a:pt x="208" y="20"/>
                  </a:lnTo>
                  <a:lnTo>
                    <a:pt x="196" y="20"/>
                  </a:lnTo>
                  <a:lnTo>
                    <a:pt x="187" y="20"/>
                  </a:lnTo>
                  <a:lnTo>
                    <a:pt x="177" y="19"/>
                  </a:lnTo>
                  <a:lnTo>
                    <a:pt x="168" y="19"/>
                  </a:lnTo>
                  <a:lnTo>
                    <a:pt x="157" y="17"/>
                  </a:lnTo>
                  <a:lnTo>
                    <a:pt x="147" y="13"/>
                  </a:lnTo>
                  <a:lnTo>
                    <a:pt x="138" y="9"/>
                  </a:lnTo>
                  <a:lnTo>
                    <a:pt x="130" y="7"/>
                  </a:lnTo>
                  <a:lnTo>
                    <a:pt x="124" y="3"/>
                  </a:lnTo>
                  <a:lnTo>
                    <a:pt x="119" y="2"/>
                  </a:lnTo>
                  <a:lnTo>
                    <a:pt x="115" y="0"/>
                  </a:lnTo>
                  <a:lnTo>
                    <a:pt x="60" y="1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913E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37" name="Freeform 56"/>
            <p:cNvSpPr>
              <a:spLocks/>
            </p:cNvSpPr>
            <p:nvPr/>
          </p:nvSpPr>
          <p:spPr bwMode="auto">
            <a:xfrm>
              <a:off x="2212" y="1832"/>
              <a:ext cx="221" cy="343"/>
            </a:xfrm>
            <a:custGeom>
              <a:avLst/>
              <a:gdLst>
                <a:gd name="T0" fmla="*/ 157 w 221"/>
                <a:gd name="T1" fmla="*/ 0 h 343"/>
                <a:gd name="T2" fmla="*/ 199 w 221"/>
                <a:gd name="T3" fmla="*/ 67 h 343"/>
                <a:gd name="T4" fmla="*/ 197 w 221"/>
                <a:gd name="T5" fmla="*/ 86 h 343"/>
                <a:gd name="T6" fmla="*/ 221 w 221"/>
                <a:gd name="T7" fmla="*/ 127 h 343"/>
                <a:gd name="T8" fmla="*/ 203 w 221"/>
                <a:gd name="T9" fmla="*/ 150 h 343"/>
                <a:gd name="T10" fmla="*/ 203 w 221"/>
                <a:gd name="T11" fmla="*/ 214 h 343"/>
                <a:gd name="T12" fmla="*/ 150 w 221"/>
                <a:gd name="T13" fmla="*/ 254 h 343"/>
                <a:gd name="T14" fmla="*/ 97 w 221"/>
                <a:gd name="T15" fmla="*/ 343 h 343"/>
                <a:gd name="T16" fmla="*/ 11 w 221"/>
                <a:gd name="T17" fmla="*/ 275 h 343"/>
                <a:gd name="T18" fmla="*/ 11 w 221"/>
                <a:gd name="T19" fmla="*/ 271 h 343"/>
                <a:gd name="T20" fmla="*/ 13 w 221"/>
                <a:gd name="T21" fmla="*/ 267 h 343"/>
                <a:gd name="T22" fmla="*/ 15 w 221"/>
                <a:gd name="T23" fmla="*/ 261 h 343"/>
                <a:gd name="T24" fmla="*/ 19 w 221"/>
                <a:gd name="T25" fmla="*/ 254 h 343"/>
                <a:gd name="T26" fmla="*/ 21 w 221"/>
                <a:gd name="T27" fmla="*/ 243 h 343"/>
                <a:gd name="T28" fmla="*/ 23 w 221"/>
                <a:gd name="T29" fmla="*/ 231 h 343"/>
                <a:gd name="T30" fmla="*/ 23 w 221"/>
                <a:gd name="T31" fmla="*/ 224 h 343"/>
                <a:gd name="T32" fmla="*/ 23 w 221"/>
                <a:gd name="T33" fmla="*/ 216 h 343"/>
                <a:gd name="T34" fmla="*/ 23 w 221"/>
                <a:gd name="T35" fmla="*/ 208 h 343"/>
                <a:gd name="T36" fmla="*/ 23 w 221"/>
                <a:gd name="T37" fmla="*/ 201 h 343"/>
                <a:gd name="T38" fmla="*/ 23 w 221"/>
                <a:gd name="T39" fmla="*/ 190 h 343"/>
                <a:gd name="T40" fmla="*/ 21 w 221"/>
                <a:gd name="T41" fmla="*/ 180 h 343"/>
                <a:gd name="T42" fmla="*/ 21 w 221"/>
                <a:gd name="T43" fmla="*/ 171 h 343"/>
                <a:gd name="T44" fmla="*/ 19 w 221"/>
                <a:gd name="T45" fmla="*/ 161 h 343"/>
                <a:gd name="T46" fmla="*/ 17 w 221"/>
                <a:gd name="T47" fmla="*/ 152 h 343"/>
                <a:gd name="T48" fmla="*/ 13 w 221"/>
                <a:gd name="T49" fmla="*/ 144 h 343"/>
                <a:gd name="T50" fmla="*/ 11 w 221"/>
                <a:gd name="T51" fmla="*/ 133 h 343"/>
                <a:gd name="T52" fmla="*/ 10 w 221"/>
                <a:gd name="T53" fmla="*/ 127 h 343"/>
                <a:gd name="T54" fmla="*/ 6 w 221"/>
                <a:gd name="T55" fmla="*/ 118 h 343"/>
                <a:gd name="T56" fmla="*/ 6 w 221"/>
                <a:gd name="T57" fmla="*/ 112 h 343"/>
                <a:gd name="T58" fmla="*/ 4 w 221"/>
                <a:gd name="T59" fmla="*/ 104 h 343"/>
                <a:gd name="T60" fmla="*/ 2 w 221"/>
                <a:gd name="T61" fmla="*/ 101 h 343"/>
                <a:gd name="T62" fmla="*/ 0 w 221"/>
                <a:gd name="T63" fmla="*/ 93 h 343"/>
                <a:gd name="T64" fmla="*/ 0 w 221"/>
                <a:gd name="T65" fmla="*/ 91 h 343"/>
                <a:gd name="T66" fmla="*/ 59 w 221"/>
                <a:gd name="T67" fmla="*/ 31 h 343"/>
                <a:gd name="T68" fmla="*/ 157 w 221"/>
                <a:gd name="T69" fmla="*/ 0 h 343"/>
                <a:gd name="T70" fmla="*/ 157 w 221"/>
                <a:gd name="T71" fmla="*/ 0 h 34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21"/>
                <a:gd name="T109" fmla="*/ 0 h 343"/>
                <a:gd name="T110" fmla="*/ 221 w 221"/>
                <a:gd name="T111" fmla="*/ 343 h 34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21" h="343">
                  <a:moveTo>
                    <a:pt x="157" y="0"/>
                  </a:moveTo>
                  <a:lnTo>
                    <a:pt x="199" y="67"/>
                  </a:lnTo>
                  <a:lnTo>
                    <a:pt x="197" y="86"/>
                  </a:lnTo>
                  <a:lnTo>
                    <a:pt x="221" y="127"/>
                  </a:lnTo>
                  <a:lnTo>
                    <a:pt x="203" y="150"/>
                  </a:lnTo>
                  <a:lnTo>
                    <a:pt x="203" y="214"/>
                  </a:lnTo>
                  <a:lnTo>
                    <a:pt x="150" y="254"/>
                  </a:lnTo>
                  <a:lnTo>
                    <a:pt x="97" y="343"/>
                  </a:lnTo>
                  <a:lnTo>
                    <a:pt x="11" y="275"/>
                  </a:lnTo>
                  <a:lnTo>
                    <a:pt x="11" y="271"/>
                  </a:lnTo>
                  <a:lnTo>
                    <a:pt x="13" y="267"/>
                  </a:lnTo>
                  <a:lnTo>
                    <a:pt x="15" y="261"/>
                  </a:lnTo>
                  <a:lnTo>
                    <a:pt x="19" y="254"/>
                  </a:lnTo>
                  <a:lnTo>
                    <a:pt x="21" y="243"/>
                  </a:lnTo>
                  <a:lnTo>
                    <a:pt x="23" y="231"/>
                  </a:lnTo>
                  <a:lnTo>
                    <a:pt x="23" y="224"/>
                  </a:lnTo>
                  <a:lnTo>
                    <a:pt x="23" y="216"/>
                  </a:lnTo>
                  <a:lnTo>
                    <a:pt x="23" y="208"/>
                  </a:lnTo>
                  <a:lnTo>
                    <a:pt x="23" y="201"/>
                  </a:lnTo>
                  <a:lnTo>
                    <a:pt x="23" y="190"/>
                  </a:lnTo>
                  <a:lnTo>
                    <a:pt x="21" y="180"/>
                  </a:lnTo>
                  <a:lnTo>
                    <a:pt x="21" y="171"/>
                  </a:lnTo>
                  <a:lnTo>
                    <a:pt x="19" y="161"/>
                  </a:lnTo>
                  <a:lnTo>
                    <a:pt x="17" y="152"/>
                  </a:lnTo>
                  <a:lnTo>
                    <a:pt x="13" y="144"/>
                  </a:lnTo>
                  <a:lnTo>
                    <a:pt x="11" y="133"/>
                  </a:lnTo>
                  <a:lnTo>
                    <a:pt x="10" y="127"/>
                  </a:lnTo>
                  <a:lnTo>
                    <a:pt x="6" y="118"/>
                  </a:lnTo>
                  <a:lnTo>
                    <a:pt x="6" y="112"/>
                  </a:lnTo>
                  <a:lnTo>
                    <a:pt x="4" y="104"/>
                  </a:lnTo>
                  <a:lnTo>
                    <a:pt x="2" y="101"/>
                  </a:lnTo>
                  <a:lnTo>
                    <a:pt x="0" y="93"/>
                  </a:lnTo>
                  <a:lnTo>
                    <a:pt x="0" y="91"/>
                  </a:lnTo>
                  <a:lnTo>
                    <a:pt x="59" y="31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F2CC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38" name="Freeform 57"/>
            <p:cNvSpPr>
              <a:spLocks/>
            </p:cNvSpPr>
            <p:nvPr/>
          </p:nvSpPr>
          <p:spPr bwMode="auto">
            <a:xfrm>
              <a:off x="2297" y="2194"/>
              <a:ext cx="46" cy="64"/>
            </a:xfrm>
            <a:custGeom>
              <a:avLst/>
              <a:gdLst>
                <a:gd name="T0" fmla="*/ 13 w 46"/>
                <a:gd name="T1" fmla="*/ 2 h 64"/>
                <a:gd name="T2" fmla="*/ 29 w 46"/>
                <a:gd name="T3" fmla="*/ 0 h 64"/>
                <a:gd name="T4" fmla="*/ 34 w 46"/>
                <a:gd name="T5" fmla="*/ 5 h 64"/>
                <a:gd name="T6" fmla="*/ 40 w 46"/>
                <a:gd name="T7" fmla="*/ 15 h 64"/>
                <a:gd name="T8" fmla="*/ 42 w 46"/>
                <a:gd name="T9" fmla="*/ 24 h 64"/>
                <a:gd name="T10" fmla="*/ 46 w 46"/>
                <a:gd name="T11" fmla="*/ 28 h 64"/>
                <a:gd name="T12" fmla="*/ 25 w 46"/>
                <a:gd name="T13" fmla="*/ 64 h 64"/>
                <a:gd name="T14" fmla="*/ 0 w 46"/>
                <a:gd name="T15" fmla="*/ 28 h 64"/>
                <a:gd name="T16" fmla="*/ 13 w 46"/>
                <a:gd name="T17" fmla="*/ 2 h 64"/>
                <a:gd name="T18" fmla="*/ 13 w 46"/>
                <a:gd name="T19" fmla="*/ 2 h 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64"/>
                <a:gd name="T32" fmla="*/ 46 w 46"/>
                <a:gd name="T33" fmla="*/ 64 h 6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64">
                  <a:moveTo>
                    <a:pt x="13" y="2"/>
                  </a:moveTo>
                  <a:lnTo>
                    <a:pt x="29" y="0"/>
                  </a:lnTo>
                  <a:lnTo>
                    <a:pt x="34" y="5"/>
                  </a:lnTo>
                  <a:lnTo>
                    <a:pt x="40" y="15"/>
                  </a:lnTo>
                  <a:lnTo>
                    <a:pt x="42" y="24"/>
                  </a:lnTo>
                  <a:lnTo>
                    <a:pt x="46" y="28"/>
                  </a:lnTo>
                  <a:lnTo>
                    <a:pt x="25" y="64"/>
                  </a:lnTo>
                  <a:lnTo>
                    <a:pt x="0" y="28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rgbClr val="7E94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39" name="Freeform 58"/>
            <p:cNvSpPr>
              <a:spLocks/>
            </p:cNvSpPr>
            <p:nvPr/>
          </p:nvSpPr>
          <p:spPr bwMode="auto">
            <a:xfrm>
              <a:off x="3429" y="2116"/>
              <a:ext cx="145" cy="51"/>
            </a:xfrm>
            <a:custGeom>
              <a:avLst/>
              <a:gdLst>
                <a:gd name="T0" fmla="*/ 0 w 145"/>
                <a:gd name="T1" fmla="*/ 25 h 51"/>
                <a:gd name="T2" fmla="*/ 32 w 145"/>
                <a:gd name="T3" fmla="*/ 0 h 51"/>
                <a:gd name="T4" fmla="*/ 36 w 145"/>
                <a:gd name="T5" fmla="*/ 0 h 51"/>
                <a:gd name="T6" fmla="*/ 41 w 145"/>
                <a:gd name="T7" fmla="*/ 0 h 51"/>
                <a:gd name="T8" fmla="*/ 47 w 145"/>
                <a:gd name="T9" fmla="*/ 2 h 51"/>
                <a:gd name="T10" fmla="*/ 55 w 145"/>
                <a:gd name="T11" fmla="*/ 2 h 51"/>
                <a:gd name="T12" fmla="*/ 64 w 145"/>
                <a:gd name="T13" fmla="*/ 4 h 51"/>
                <a:gd name="T14" fmla="*/ 74 w 145"/>
                <a:gd name="T15" fmla="*/ 4 h 51"/>
                <a:gd name="T16" fmla="*/ 85 w 145"/>
                <a:gd name="T17" fmla="*/ 4 h 51"/>
                <a:gd name="T18" fmla="*/ 94 w 145"/>
                <a:gd name="T19" fmla="*/ 4 h 51"/>
                <a:gd name="T20" fmla="*/ 104 w 145"/>
                <a:gd name="T21" fmla="*/ 8 h 51"/>
                <a:gd name="T22" fmla="*/ 111 w 145"/>
                <a:gd name="T23" fmla="*/ 10 h 51"/>
                <a:gd name="T24" fmla="*/ 119 w 145"/>
                <a:gd name="T25" fmla="*/ 13 h 51"/>
                <a:gd name="T26" fmla="*/ 128 w 145"/>
                <a:gd name="T27" fmla="*/ 17 h 51"/>
                <a:gd name="T28" fmla="*/ 132 w 145"/>
                <a:gd name="T29" fmla="*/ 21 h 51"/>
                <a:gd name="T30" fmla="*/ 145 w 145"/>
                <a:gd name="T31" fmla="*/ 51 h 51"/>
                <a:gd name="T32" fmla="*/ 55 w 145"/>
                <a:gd name="T33" fmla="*/ 51 h 51"/>
                <a:gd name="T34" fmla="*/ 0 w 145"/>
                <a:gd name="T35" fmla="*/ 25 h 51"/>
                <a:gd name="T36" fmla="*/ 0 w 145"/>
                <a:gd name="T37" fmla="*/ 25 h 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5"/>
                <a:gd name="T58" fmla="*/ 0 h 51"/>
                <a:gd name="T59" fmla="*/ 145 w 145"/>
                <a:gd name="T60" fmla="*/ 51 h 5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5" h="51">
                  <a:moveTo>
                    <a:pt x="0" y="25"/>
                  </a:move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7" y="2"/>
                  </a:lnTo>
                  <a:lnTo>
                    <a:pt x="55" y="2"/>
                  </a:lnTo>
                  <a:lnTo>
                    <a:pt x="64" y="4"/>
                  </a:lnTo>
                  <a:lnTo>
                    <a:pt x="74" y="4"/>
                  </a:lnTo>
                  <a:lnTo>
                    <a:pt x="85" y="4"/>
                  </a:lnTo>
                  <a:lnTo>
                    <a:pt x="94" y="4"/>
                  </a:lnTo>
                  <a:lnTo>
                    <a:pt x="104" y="8"/>
                  </a:lnTo>
                  <a:lnTo>
                    <a:pt x="111" y="10"/>
                  </a:lnTo>
                  <a:lnTo>
                    <a:pt x="119" y="13"/>
                  </a:lnTo>
                  <a:lnTo>
                    <a:pt x="128" y="17"/>
                  </a:lnTo>
                  <a:lnTo>
                    <a:pt x="132" y="21"/>
                  </a:lnTo>
                  <a:lnTo>
                    <a:pt x="145" y="51"/>
                  </a:lnTo>
                  <a:lnTo>
                    <a:pt x="55" y="51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40" name="Freeform 59"/>
            <p:cNvSpPr>
              <a:spLocks/>
            </p:cNvSpPr>
            <p:nvPr/>
          </p:nvSpPr>
          <p:spPr bwMode="auto">
            <a:xfrm>
              <a:off x="3996" y="1628"/>
              <a:ext cx="150" cy="87"/>
            </a:xfrm>
            <a:custGeom>
              <a:avLst/>
              <a:gdLst>
                <a:gd name="T0" fmla="*/ 0 w 150"/>
                <a:gd name="T1" fmla="*/ 47 h 87"/>
                <a:gd name="T2" fmla="*/ 2 w 150"/>
                <a:gd name="T3" fmla="*/ 45 h 87"/>
                <a:gd name="T4" fmla="*/ 8 w 150"/>
                <a:gd name="T5" fmla="*/ 45 h 87"/>
                <a:gd name="T6" fmla="*/ 16 w 150"/>
                <a:gd name="T7" fmla="*/ 40 h 87"/>
                <a:gd name="T8" fmla="*/ 25 w 150"/>
                <a:gd name="T9" fmla="*/ 34 h 87"/>
                <a:gd name="T10" fmla="*/ 33 w 150"/>
                <a:gd name="T11" fmla="*/ 27 h 87"/>
                <a:gd name="T12" fmla="*/ 40 w 150"/>
                <a:gd name="T13" fmla="*/ 17 h 87"/>
                <a:gd name="T14" fmla="*/ 46 w 150"/>
                <a:gd name="T15" fmla="*/ 11 h 87"/>
                <a:gd name="T16" fmla="*/ 48 w 150"/>
                <a:gd name="T17" fmla="*/ 10 h 87"/>
                <a:gd name="T18" fmla="*/ 48 w 150"/>
                <a:gd name="T19" fmla="*/ 8 h 87"/>
                <a:gd name="T20" fmla="*/ 51 w 150"/>
                <a:gd name="T21" fmla="*/ 4 h 87"/>
                <a:gd name="T22" fmla="*/ 53 w 150"/>
                <a:gd name="T23" fmla="*/ 2 h 87"/>
                <a:gd name="T24" fmla="*/ 57 w 150"/>
                <a:gd name="T25" fmla="*/ 0 h 87"/>
                <a:gd name="T26" fmla="*/ 63 w 150"/>
                <a:gd name="T27" fmla="*/ 0 h 87"/>
                <a:gd name="T28" fmla="*/ 70 w 150"/>
                <a:gd name="T29" fmla="*/ 2 h 87"/>
                <a:gd name="T30" fmla="*/ 80 w 150"/>
                <a:gd name="T31" fmla="*/ 4 h 87"/>
                <a:gd name="T32" fmla="*/ 89 w 150"/>
                <a:gd name="T33" fmla="*/ 8 h 87"/>
                <a:gd name="T34" fmla="*/ 101 w 150"/>
                <a:gd name="T35" fmla="*/ 10 h 87"/>
                <a:gd name="T36" fmla="*/ 112 w 150"/>
                <a:gd name="T37" fmla="*/ 13 h 87"/>
                <a:gd name="T38" fmla="*/ 120 w 150"/>
                <a:gd name="T39" fmla="*/ 17 h 87"/>
                <a:gd name="T40" fmla="*/ 129 w 150"/>
                <a:gd name="T41" fmla="*/ 19 h 87"/>
                <a:gd name="T42" fmla="*/ 133 w 150"/>
                <a:gd name="T43" fmla="*/ 21 h 87"/>
                <a:gd name="T44" fmla="*/ 135 w 150"/>
                <a:gd name="T45" fmla="*/ 23 h 87"/>
                <a:gd name="T46" fmla="*/ 150 w 150"/>
                <a:gd name="T47" fmla="*/ 70 h 87"/>
                <a:gd name="T48" fmla="*/ 93 w 150"/>
                <a:gd name="T49" fmla="*/ 87 h 87"/>
                <a:gd name="T50" fmla="*/ 0 w 150"/>
                <a:gd name="T51" fmla="*/ 47 h 87"/>
                <a:gd name="T52" fmla="*/ 0 w 150"/>
                <a:gd name="T53" fmla="*/ 47 h 8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50"/>
                <a:gd name="T82" fmla="*/ 0 h 87"/>
                <a:gd name="T83" fmla="*/ 150 w 150"/>
                <a:gd name="T84" fmla="*/ 87 h 8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50" h="87">
                  <a:moveTo>
                    <a:pt x="0" y="47"/>
                  </a:moveTo>
                  <a:lnTo>
                    <a:pt x="2" y="45"/>
                  </a:lnTo>
                  <a:lnTo>
                    <a:pt x="8" y="45"/>
                  </a:lnTo>
                  <a:lnTo>
                    <a:pt x="16" y="40"/>
                  </a:lnTo>
                  <a:lnTo>
                    <a:pt x="25" y="34"/>
                  </a:lnTo>
                  <a:lnTo>
                    <a:pt x="33" y="27"/>
                  </a:lnTo>
                  <a:lnTo>
                    <a:pt x="40" y="17"/>
                  </a:lnTo>
                  <a:lnTo>
                    <a:pt x="46" y="11"/>
                  </a:lnTo>
                  <a:lnTo>
                    <a:pt x="48" y="10"/>
                  </a:lnTo>
                  <a:lnTo>
                    <a:pt x="48" y="8"/>
                  </a:lnTo>
                  <a:lnTo>
                    <a:pt x="51" y="4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3" y="0"/>
                  </a:lnTo>
                  <a:lnTo>
                    <a:pt x="70" y="2"/>
                  </a:lnTo>
                  <a:lnTo>
                    <a:pt x="80" y="4"/>
                  </a:lnTo>
                  <a:lnTo>
                    <a:pt x="89" y="8"/>
                  </a:lnTo>
                  <a:lnTo>
                    <a:pt x="101" y="10"/>
                  </a:lnTo>
                  <a:lnTo>
                    <a:pt x="112" y="13"/>
                  </a:lnTo>
                  <a:lnTo>
                    <a:pt x="120" y="17"/>
                  </a:lnTo>
                  <a:lnTo>
                    <a:pt x="129" y="19"/>
                  </a:lnTo>
                  <a:lnTo>
                    <a:pt x="133" y="21"/>
                  </a:lnTo>
                  <a:lnTo>
                    <a:pt x="135" y="23"/>
                  </a:lnTo>
                  <a:lnTo>
                    <a:pt x="150" y="70"/>
                  </a:lnTo>
                  <a:lnTo>
                    <a:pt x="93" y="87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41" name="Freeform 60"/>
            <p:cNvSpPr>
              <a:spLocks/>
            </p:cNvSpPr>
            <p:nvPr/>
          </p:nvSpPr>
          <p:spPr bwMode="auto">
            <a:xfrm>
              <a:off x="3243" y="2120"/>
              <a:ext cx="343" cy="72"/>
            </a:xfrm>
            <a:custGeom>
              <a:avLst/>
              <a:gdLst>
                <a:gd name="T0" fmla="*/ 6 w 343"/>
                <a:gd name="T1" fmla="*/ 30 h 72"/>
                <a:gd name="T2" fmla="*/ 2 w 343"/>
                <a:gd name="T3" fmla="*/ 25 h 72"/>
                <a:gd name="T4" fmla="*/ 0 w 343"/>
                <a:gd name="T5" fmla="*/ 19 h 72"/>
                <a:gd name="T6" fmla="*/ 2 w 343"/>
                <a:gd name="T7" fmla="*/ 8 h 72"/>
                <a:gd name="T8" fmla="*/ 8 w 343"/>
                <a:gd name="T9" fmla="*/ 4 h 72"/>
                <a:gd name="T10" fmla="*/ 17 w 343"/>
                <a:gd name="T11" fmla="*/ 2 h 72"/>
                <a:gd name="T12" fmla="*/ 29 w 343"/>
                <a:gd name="T13" fmla="*/ 0 h 72"/>
                <a:gd name="T14" fmla="*/ 31 w 343"/>
                <a:gd name="T15" fmla="*/ 0 h 72"/>
                <a:gd name="T16" fmla="*/ 40 w 343"/>
                <a:gd name="T17" fmla="*/ 0 h 72"/>
                <a:gd name="T18" fmla="*/ 49 w 343"/>
                <a:gd name="T19" fmla="*/ 0 h 72"/>
                <a:gd name="T20" fmla="*/ 63 w 343"/>
                <a:gd name="T21" fmla="*/ 4 h 72"/>
                <a:gd name="T22" fmla="*/ 68 w 343"/>
                <a:gd name="T23" fmla="*/ 4 h 72"/>
                <a:gd name="T24" fmla="*/ 76 w 343"/>
                <a:gd name="T25" fmla="*/ 4 h 72"/>
                <a:gd name="T26" fmla="*/ 84 w 343"/>
                <a:gd name="T27" fmla="*/ 6 h 72"/>
                <a:gd name="T28" fmla="*/ 89 w 343"/>
                <a:gd name="T29" fmla="*/ 8 h 72"/>
                <a:gd name="T30" fmla="*/ 97 w 343"/>
                <a:gd name="T31" fmla="*/ 8 h 72"/>
                <a:gd name="T32" fmla="*/ 106 w 343"/>
                <a:gd name="T33" fmla="*/ 8 h 72"/>
                <a:gd name="T34" fmla="*/ 116 w 343"/>
                <a:gd name="T35" fmla="*/ 9 h 72"/>
                <a:gd name="T36" fmla="*/ 125 w 343"/>
                <a:gd name="T37" fmla="*/ 11 h 72"/>
                <a:gd name="T38" fmla="*/ 133 w 343"/>
                <a:gd name="T39" fmla="*/ 11 h 72"/>
                <a:gd name="T40" fmla="*/ 142 w 343"/>
                <a:gd name="T41" fmla="*/ 11 h 72"/>
                <a:gd name="T42" fmla="*/ 148 w 343"/>
                <a:gd name="T43" fmla="*/ 11 h 72"/>
                <a:gd name="T44" fmla="*/ 155 w 343"/>
                <a:gd name="T45" fmla="*/ 11 h 72"/>
                <a:gd name="T46" fmla="*/ 161 w 343"/>
                <a:gd name="T47" fmla="*/ 9 h 72"/>
                <a:gd name="T48" fmla="*/ 169 w 343"/>
                <a:gd name="T49" fmla="*/ 9 h 72"/>
                <a:gd name="T50" fmla="*/ 174 w 343"/>
                <a:gd name="T51" fmla="*/ 8 h 72"/>
                <a:gd name="T52" fmla="*/ 180 w 343"/>
                <a:gd name="T53" fmla="*/ 8 h 72"/>
                <a:gd name="T54" fmla="*/ 188 w 343"/>
                <a:gd name="T55" fmla="*/ 8 h 72"/>
                <a:gd name="T56" fmla="*/ 195 w 343"/>
                <a:gd name="T57" fmla="*/ 6 h 72"/>
                <a:gd name="T58" fmla="*/ 199 w 343"/>
                <a:gd name="T59" fmla="*/ 6 h 72"/>
                <a:gd name="T60" fmla="*/ 201 w 343"/>
                <a:gd name="T61" fmla="*/ 6 h 72"/>
                <a:gd name="T62" fmla="*/ 203 w 343"/>
                <a:gd name="T63" fmla="*/ 9 h 72"/>
                <a:gd name="T64" fmla="*/ 212 w 343"/>
                <a:gd name="T65" fmla="*/ 21 h 72"/>
                <a:gd name="T66" fmla="*/ 218 w 343"/>
                <a:gd name="T67" fmla="*/ 26 h 72"/>
                <a:gd name="T68" fmla="*/ 227 w 343"/>
                <a:gd name="T69" fmla="*/ 32 h 72"/>
                <a:gd name="T70" fmla="*/ 233 w 343"/>
                <a:gd name="T71" fmla="*/ 36 h 72"/>
                <a:gd name="T72" fmla="*/ 244 w 343"/>
                <a:gd name="T73" fmla="*/ 38 h 72"/>
                <a:gd name="T74" fmla="*/ 252 w 343"/>
                <a:gd name="T75" fmla="*/ 38 h 72"/>
                <a:gd name="T76" fmla="*/ 263 w 343"/>
                <a:gd name="T77" fmla="*/ 36 h 72"/>
                <a:gd name="T78" fmla="*/ 267 w 343"/>
                <a:gd name="T79" fmla="*/ 34 h 72"/>
                <a:gd name="T80" fmla="*/ 275 w 343"/>
                <a:gd name="T81" fmla="*/ 34 h 72"/>
                <a:gd name="T82" fmla="*/ 282 w 343"/>
                <a:gd name="T83" fmla="*/ 34 h 72"/>
                <a:gd name="T84" fmla="*/ 288 w 343"/>
                <a:gd name="T85" fmla="*/ 34 h 72"/>
                <a:gd name="T86" fmla="*/ 299 w 343"/>
                <a:gd name="T87" fmla="*/ 30 h 72"/>
                <a:gd name="T88" fmla="*/ 311 w 343"/>
                <a:gd name="T89" fmla="*/ 30 h 72"/>
                <a:gd name="T90" fmla="*/ 316 w 343"/>
                <a:gd name="T91" fmla="*/ 28 h 72"/>
                <a:gd name="T92" fmla="*/ 320 w 343"/>
                <a:gd name="T93" fmla="*/ 28 h 72"/>
                <a:gd name="T94" fmla="*/ 322 w 343"/>
                <a:gd name="T95" fmla="*/ 32 h 72"/>
                <a:gd name="T96" fmla="*/ 330 w 343"/>
                <a:gd name="T97" fmla="*/ 43 h 72"/>
                <a:gd name="T98" fmla="*/ 333 w 343"/>
                <a:gd name="T99" fmla="*/ 49 h 72"/>
                <a:gd name="T100" fmla="*/ 337 w 343"/>
                <a:gd name="T101" fmla="*/ 57 h 72"/>
                <a:gd name="T102" fmla="*/ 341 w 343"/>
                <a:gd name="T103" fmla="*/ 64 h 72"/>
                <a:gd name="T104" fmla="*/ 343 w 343"/>
                <a:gd name="T105" fmla="*/ 72 h 72"/>
                <a:gd name="T106" fmla="*/ 38 w 343"/>
                <a:gd name="T107" fmla="*/ 19 h 72"/>
                <a:gd name="T108" fmla="*/ 6 w 343"/>
                <a:gd name="T109" fmla="*/ 30 h 72"/>
                <a:gd name="T110" fmla="*/ 6 w 343"/>
                <a:gd name="T111" fmla="*/ 30 h 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43"/>
                <a:gd name="T169" fmla="*/ 0 h 72"/>
                <a:gd name="T170" fmla="*/ 343 w 343"/>
                <a:gd name="T171" fmla="*/ 72 h 7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43" h="72">
                  <a:moveTo>
                    <a:pt x="6" y="30"/>
                  </a:moveTo>
                  <a:lnTo>
                    <a:pt x="2" y="25"/>
                  </a:lnTo>
                  <a:lnTo>
                    <a:pt x="0" y="19"/>
                  </a:lnTo>
                  <a:lnTo>
                    <a:pt x="2" y="8"/>
                  </a:lnTo>
                  <a:lnTo>
                    <a:pt x="8" y="4"/>
                  </a:lnTo>
                  <a:lnTo>
                    <a:pt x="17" y="2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49" y="0"/>
                  </a:lnTo>
                  <a:lnTo>
                    <a:pt x="63" y="4"/>
                  </a:lnTo>
                  <a:lnTo>
                    <a:pt x="68" y="4"/>
                  </a:lnTo>
                  <a:lnTo>
                    <a:pt x="76" y="4"/>
                  </a:lnTo>
                  <a:lnTo>
                    <a:pt x="84" y="6"/>
                  </a:lnTo>
                  <a:lnTo>
                    <a:pt x="89" y="8"/>
                  </a:lnTo>
                  <a:lnTo>
                    <a:pt x="97" y="8"/>
                  </a:lnTo>
                  <a:lnTo>
                    <a:pt x="106" y="8"/>
                  </a:lnTo>
                  <a:lnTo>
                    <a:pt x="116" y="9"/>
                  </a:lnTo>
                  <a:lnTo>
                    <a:pt x="125" y="11"/>
                  </a:lnTo>
                  <a:lnTo>
                    <a:pt x="133" y="11"/>
                  </a:lnTo>
                  <a:lnTo>
                    <a:pt x="142" y="11"/>
                  </a:lnTo>
                  <a:lnTo>
                    <a:pt x="148" y="11"/>
                  </a:lnTo>
                  <a:lnTo>
                    <a:pt x="155" y="11"/>
                  </a:lnTo>
                  <a:lnTo>
                    <a:pt x="161" y="9"/>
                  </a:lnTo>
                  <a:lnTo>
                    <a:pt x="169" y="9"/>
                  </a:lnTo>
                  <a:lnTo>
                    <a:pt x="174" y="8"/>
                  </a:lnTo>
                  <a:lnTo>
                    <a:pt x="180" y="8"/>
                  </a:lnTo>
                  <a:lnTo>
                    <a:pt x="188" y="8"/>
                  </a:lnTo>
                  <a:lnTo>
                    <a:pt x="195" y="6"/>
                  </a:lnTo>
                  <a:lnTo>
                    <a:pt x="199" y="6"/>
                  </a:lnTo>
                  <a:lnTo>
                    <a:pt x="201" y="6"/>
                  </a:lnTo>
                  <a:lnTo>
                    <a:pt x="203" y="9"/>
                  </a:lnTo>
                  <a:lnTo>
                    <a:pt x="212" y="21"/>
                  </a:lnTo>
                  <a:lnTo>
                    <a:pt x="218" y="26"/>
                  </a:lnTo>
                  <a:lnTo>
                    <a:pt x="227" y="32"/>
                  </a:lnTo>
                  <a:lnTo>
                    <a:pt x="233" y="36"/>
                  </a:lnTo>
                  <a:lnTo>
                    <a:pt x="244" y="38"/>
                  </a:lnTo>
                  <a:lnTo>
                    <a:pt x="252" y="38"/>
                  </a:lnTo>
                  <a:lnTo>
                    <a:pt x="263" y="36"/>
                  </a:lnTo>
                  <a:lnTo>
                    <a:pt x="267" y="34"/>
                  </a:lnTo>
                  <a:lnTo>
                    <a:pt x="275" y="34"/>
                  </a:lnTo>
                  <a:lnTo>
                    <a:pt x="282" y="34"/>
                  </a:lnTo>
                  <a:lnTo>
                    <a:pt x="288" y="34"/>
                  </a:lnTo>
                  <a:lnTo>
                    <a:pt x="299" y="30"/>
                  </a:lnTo>
                  <a:lnTo>
                    <a:pt x="311" y="30"/>
                  </a:lnTo>
                  <a:lnTo>
                    <a:pt x="316" y="28"/>
                  </a:lnTo>
                  <a:lnTo>
                    <a:pt x="320" y="28"/>
                  </a:lnTo>
                  <a:lnTo>
                    <a:pt x="322" y="32"/>
                  </a:lnTo>
                  <a:lnTo>
                    <a:pt x="330" y="43"/>
                  </a:lnTo>
                  <a:lnTo>
                    <a:pt x="333" y="49"/>
                  </a:lnTo>
                  <a:lnTo>
                    <a:pt x="337" y="57"/>
                  </a:lnTo>
                  <a:lnTo>
                    <a:pt x="341" y="64"/>
                  </a:lnTo>
                  <a:lnTo>
                    <a:pt x="343" y="72"/>
                  </a:lnTo>
                  <a:lnTo>
                    <a:pt x="38" y="19"/>
                  </a:lnTo>
                  <a:lnTo>
                    <a:pt x="6" y="3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42" name="Freeform 61"/>
            <p:cNvSpPr>
              <a:spLocks/>
            </p:cNvSpPr>
            <p:nvPr/>
          </p:nvSpPr>
          <p:spPr bwMode="auto">
            <a:xfrm>
              <a:off x="2040" y="788"/>
              <a:ext cx="3067" cy="2618"/>
            </a:xfrm>
            <a:custGeom>
              <a:avLst/>
              <a:gdLst>
                <a:gd name="T0" fmla="*/ 38 w 3067"/>
                <a:gd name="T1" fmla="*/ 2513 h 2618"/>
                <a:gd name="T2" fmla="*/ 117 w 3067"/>
                <a:gd name="T3" fmla="*/ 2354 h 2618"/>
                <a:gd name="T4" fmla="*/ 168 w 3067"/>
                <a:gd name="T5" fmla="*/ 2282 h 2618"/>
                <a:gd name="T6" fmla="*/ 253 w 3067"/>
                <a:gd name="T7" fmla="*/ 2276 h 2618"/>
                <a:gd name="T8" fmla="*/ 399 w 3067"/>
                <a:gd name="T9" fmla="*/ 2274 h 2618"/>
                <a:gd name="T10" fmla="*/ 486 w 3067"/>
                <a:gd name="T11" fmla="*/ 2274 h 2618"/>
                <a:gd name="T12" fmla="*/ 515 w 3067"/>
                <a:gd name="T13" fmla="*/ 2145 h 2618"/>
                <a:gd name="T14" fmla="*/ 566 w 3067"/>
                <a:gd name="T15" fmla="*/ 1956 h 2618"/>
                <a:gd name="T16" fmla="*/ 596 w 3067"/>
                <a:gd name="T17" fmla="*/ 1862 h 2618"/>
                <a:gd name="T18" fmla="*/ 692 w 3067"/>
                <a:gd name="T19" fmla="*/ 1843 h 2618"/>
                <a:gd name="T20" fmla="*/ 912 w 3067"/>
                <a:gd name="T21" fmla="*/ 1830 h 2618"/>
                <a:gd name="T22" fmla="*/ 1073 w 3067"/>
                <a:gd name="T23" fmla="*/ 1831 h 2618"/>
                <a:gd name="T24" fmla="*/ 1101 w 3067"/>
                <a:gd name="T25" fmla="*/ 1724 h 2618"/>
                <a:gd name="T26" fmla="*/ 1175 w 3067"/>
                <a:gd name="T27" fmla="*/ 1497 h 2618"/>
                <a:gd name="T28" fmla="*/ 1239 w 3067"/>
                <a:gd name="T29" fmla="*/ 1357 h 2618"/>
                <a:gd name="T30" fmla="*/ 1671 w 3067"/>
                <a:gd name="T31" fmla="*/ 1364 h 2618"/>
                <a:gd name="T32" fmla="*/ 1761 w 3067"/>
                <a:gd name="T33" fmla="*/ 1135 h 2618"/>
                <a:gd name="T34" fmla="*/ 1869 w 3067"/>
                <a:gd name="T35" fmla="*/ 935 h 2618"/>
                <a:gd name="T36" fmla="*/ 1926 w 3067"/>
                <a:gd name="T37" fmla="*/ 901 h 2618"/>
                <a:gd name="T38" fmla="*/ 2051 w 3067"/>
                <a:gd name="T39" fmla="*/ 937 h 2618"/>
                <a:gd name="T40" fmla="*/ 2165 w 3067"/>
                <a:gd name="T41" fmla="*/ 986 h 2618"/>
                <a:gd name="T42" fmla="*/ 2235 w 3067"/>
                <a:gd name="T43" fmla="*/ 906 h 2618"/>
                <a:gd name="T44" fmla="*/ 2428 w 3067"/>
                <a:gd name="T45" fmla="*/ 562 h 2618"/>
                <a:gd name="T46" fmla="*/ 2585 w 3067"/>
                <a:gd name="T47" fmla="*/ 327 h 2618"/>
                <a:gd name="T48" fmla="*/ 2600 w 3067"/>
                <a:gd name="T49" fmla="*/ 269 h 2618"/>
                <a:gd name="T50" fmla="*/ 2516 w 3067"/>
                <a:gd name="T51" fmla="*/ 197 h 2618"/>
                <a:gd name="T52" fmla="*/ 2418 w 3067"/>
                <a:gd name="T53" fmla="*/ 140 h 2618"/>
                <a:gd name="T54" fmla="*/ 2445 w 3067"/>
                <a:gd name="T55" fmla="*/ 119 h 2618"/>
                <a:gd name="T56" fmla="*/ 2685 w 3067"/>
                <a:gd name="T57" fmla="*/ 72 h 2618"/>
                <a:gd name="T58" fmla="*/ 2963 w 3067"/>
                <a:gd name="T59" fmla="*/ 13 h 2618"/>
                <a:gd name="T60" fmla="*/ 3037 w 3067"/>
                <a:gd name="T61" fmla="*/ 47 h 2618"/>
                <a:gd name="T62" fmla="*/ 3065 w 3067"/>
                <a:gd name="T63" fmla="*/ 405 h 2618"/>
                <a:gd name="T64" fmla="*/ 3044 w 3067"/>
                <a:gd name="T65" fmla="*/ 713 h 2618"/>
                <a:gd name="T66" fmla="*/ 3020 w 3067"/>
                <a:gd name="T67" fmla="*/ 785 h 2618"/>
                <a:gd name="T68" fmla="*/ 2971 w 3067"/>
                <a:gd name="T69" fmla="*/ 698 h 2618"/>
                <a:gd name="T70" fmla="*/ 2882 w 3067"/>
                <a:gd name="T71" fmla="*/ 581 h 2618"/>
                <a:gd name="T72" fmla="*/ 2825 w 3067"/>
                <a:gd name="T73" fmla="*/ 560 h 2618"/>
                <a:gd name="T74" fmla="*/ 2694 w 3067"/>
                <a:gd name="T75" fmla="*/ 827 h 2618"/>
                <a:gd name="T76" fmla="*/ 2520 w 3067"/>
                <a:gd name="T77" fmla="*/ 1266 h 2618"/>
                <a:gd name="T78" fmla="*/ 2443 w 3067"/>
                <a:gd name="T79" fmla="*/ 1445 h 2618"/>
                <a:gd name="T80" fmla="*/ 2312 w 3067"/>
                <a:gd name="T81" fmla="*/ 1391 h 2618"/>
                <a:gd name="T82" fmla="*/ 2089 w 3067"/>
                <a:gd name="T83" fmla="*/ 1319 h 2618"/>
                <a:gd name="T84" fmla="*/ 1992 w 3067"/>
                <a:gd name="T85" fmla="*/ 1302 h 2618"/>
                <a:gd name="T86" fmla="*/ 1954 w 3067"/>
                <a:gd name="T87" fmla="*/ 1551 h 2618"/>
                <a:gd name="T88" fmla="*/ 1913 w 3067"/>
                <a:gd name="T89" fmla="*/ 1828 h 2618"/>
                <a:gd name="T90" fmla="*/ 1901 w 3067"/>
                <a:gd name="T91" fmla="*/ 1928 h 2618"/>
                <a:gd name="T92" fmla="*/ 1760 w 3067"/>
                <a:gd name="T93" fmla="*/ 1890 h 2618"/>
                <a:gd name="T94" fmla="*/ 1523 w 3067"/>
                <a:gd name="T95" fmla="*/ 1845 h 2618"/>
                <a:gd name="T96" fmla="*/ 1389 w 3067"/>
                <a:gd name="T97" fmla="*/ 1833 h 2618"/>
                <a:gd name="T98" fmla="*/ 1375 w 3067"/>
                <a:gd name="T99" fmla="*/ 1920 h 2618"/>
                <a:gd name="T100" fmla="*/ 1351 w 3067"/>
                <a:gd name="T101" fmla="*/ 2125 h 2618"/>
                <a:gd name="T102" fmla="*/ 1330 w 3067"/>
                <a:gd name="T103" fmla="*/ 2284 h 2618"/>
                <a:gd name="T104" fmla="*/ 1239 w 3067"/>
                <a:gd name="T105" fmla="*/ 2278 h 2618"/>
                <a:gd name="T106" fmla="*/ 971 w 3067"/>
                <a:gd name="T107" fmla="*/ 2238 h 2618"/>
                <a:gd name="T108" fmla="*/ 789 w 3067"/>
                <a:gd name="T109" fmla="*/ 2233 h 2618"/>
                <a:gd name="T110" fmla="*/ 772 w 3067"/>
                <a:gd name="T111" fmla="*/ 2280 h 2618"/>
                <a:gd name="T112" fmla="*/ 789 w 3067"/>
                <a:gd name="T113" fmla="*/ 2454 h 2618"/>
                <a:gd name="T114" fmla="*/ 785 w 3067"/>
                <a:gd name="T115" fmla="*/ 2590 h 261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067"/>
                <a:gd name="T175" fmla="*/ 0 h 2618"/>
                <a:gd name="T176" fmla="*/ 3067 w 3067"/>
                <a:gd name="T177" fmla="*/ 2618 h 261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067" h="2618">
                  <a:moveTo>
                    <a:pt x="0" y="2605"/>
                  </a:moveTo>
                  <a:lnTo>
                    <a:pt x="0" y="2601"/>
                  </a:lnTo>
                  <a:lnTo>
                    <a:pt x="2" y="2598"/>
                  </a:lnTo>
                  <a:lnTo>
                    <a:pt x="4" y="2592"/>
                  </a:lnTo>
                  <a:lnTo>
                    <a:pt x="9" y="2583"/>
                  </a:lnTo>
                  <a:lnTo>
                    <a:pt x="13" y="2571"/>
                  </a:lnTo>
                  <a:lnTo>
                    <a:pt x="19" y="2558"/>
                  </a:lnTo>
                  <a:lnTo>
                    <a:pt x="24" y="2543"/>
                  </a:lnTo>
                  <a:lnTo>
                    <a:pt x="32" y="2530"/>
                  </a:lnTo>
                  <a:lnTo>
                    <a:pt x="38" y="2513"/>
                  </a:lnTo>
                  <a:lnTo>
                    <a:pt x="45" y="2496"/>
                  </a:lnTo>
                  <a:lnTo>
                    <a:pt x="55" y="2477"/>
                  </a:lnTo>
                  <a:lnTo>
                    <a:pt x="62" y="2460"/>
                  </a:lnTo>
                  <a:lnTo>
                    <a:pt x="70" y="2441"/>
                  </a:lnTo>
                  <a:lnTo>
                    <a:pt x="79" y="2426"/>
                  </a:lnTo>
                  <a:lnTo>
                    <a:pt x="87" y="2408"/>
                  </a:lnTo>
                  <a:lnTo>
                    <a:pt x="96" y="2395"/>
                  </a:lnTo>
                  <a:lnTo>
                    <a:pt x="102" y="2378"/>
                  </a:lnTo>
                  <a:lnTo>
                    <a:pt x="110" y="2365"/>
                  </a:lnTo>
                  <a:lnTo>
                    <a:pt x="117" y="2354"/>
                  </a:lnTo>
                  <a:lnTo>
                    <a:pt x="125" y="2342"/>
                  </a:lnTo>
                  <a:lnTo>
                    <a:pt x="130" y="2331"/>
                  </a:lnTo>
                  <a:lnTo>
                    <a:pt x="138" y="2321"/>
                  </a:lnTo>
                  <a:lnTo>
                    <a:pt x="144" y="2312"/>
                  </a:lnTo>
                  <a:lnTo>
                    <a:pt x="149" y="2306"/>
                  </a:lnTo>
                  <a:lnTo>
                    <a:pt x="153" y="2299"/>
                  </a:lnTo>
                  <a:lnTo>
                    <a:pt x="157" y="2295"/>
                  </a:lnTo>
                  <a:lnTo>
                    <a:pt x="161" y="2289"/>
                  </a:lnTo>
                  <a:lnTo>
                    <a:pt x="164" y="2286"/>
                  </a:lnTo>
                  <a:lnTo>
                    <a:pt x="168" y="2282"/>
                  </a:lnTo>
                  <a:lnTo>
                    <a:pt x="172" y="2282"/>
                  </a:lnTo>
                  <a:lnTo>
                    <a:pt x="174" y="2280"/>
                  </a:lnTo>
                  <a:lnTo>
                    <a:pt x="183" y="2280"/>
                  </a:lnTo>
                  <a:lnTo>
                    <a:pt x="189" y="2278"/>
                  </a:lnTo>
                  <a:lnTo>
                    <a:pt x="199" y="2278"/>
                  </a:lnTo>
                  <a:lnTo>
                    <a:pt x="208" y="2278"/>
                  </a:lnTo>
                  <a:lnTo>
                    <a:pt x="219" y="2278"/>
                  </a:lnTo>
                  <a:lnTo>
                    <a:pt x="231" y="2278"/>
                  </a:lnTo>
                  <a:lnTo>
                    <a:pt x="242" y="2278"/>
                  </a:lnTo>
                  <a:lnTo>
                    <a:pt x="253" y="2276"/>
                  </a:lnTo>
                  <a:lnTo>
                    <a:pt x="269" y="2276"/>
                  </a:lnTo>
                  <a:lnTo>
                    <a:pt x="284" y="2276"/>
                  </a:lnTo>
                  <a:lnTo>
                    <a:pt x="299" y="2276"/>
                  </a:lnTo>
                  <a:lnTo>
                    <a:pt x="312" y="2276"/>
                  </a:lnTo>
                  <a:lnTo>
                    <a:pt x="329" y="2276"/>
                  </a:lnTo>
                  <a:lnTo>
                    <a:pt x="342" y="2274"/>
                  </a:lnTo>
                  <a:lnTo>
                    <a:pt x="356" y="2274"/>
                  </a:lnTo>
                  <a:lnTo>
                    <a:pt x="371" y="2274"/>
                  </a:lnTo>
                  <a:lnTo>
                    <a:pt x="386" y="2274"/>
                  </a:lnTo>
                  <a:lnTo>
                    <a:pt x="399" y="2274"/>
                  </a:lnTo>
                  <a:lnTo>
                    <a:pt x="412" y="2274"/>
                  </a:lnTo>
                  <a:lnTo>
                    <a:pt x="426" y="2274"/>
                  </a:lnTo>
                  <a:lnTo>
                    <a:pt x="437" y="2274"/>
                  </a:lnTo>
                  <a:lnTo>
                    <a:pt x="446" y="2274"/>
                  </a:lnTo>
                  <a:lnTo>
                    <a:pt x="456" y="2274"/>
                  </a:lnTo>
                  <a:lnTo>
                    <a:pt x="463" y="2274"/>
                  </a:lnTo>
                  <a:lnTo>
                    <a:pt x="473" y="2274"/>
                  </a:lnTo>
                  <a:lnTo>
                    <a:pt x="482" y="2274"/>
                  </a:lnTo>
                  <a:lnTo>
                    <a:pt x="486" y="2276"/>
                  </a:lnTo>
                  <a:lnTo>
                    <a:pt x="486" y="2274"/>
                  </a:lnTo>
                  <a:lnTo>
                    <a:pt x="486" y="2270"/>
                  </a:lnTo>
                  <a:lnTo>
                    <a:pt x="486" y="2263"/>
                  </a:lnTo>
                  <a:lnTo>
                    <a:pt x="490" y="2253"/>
                  </a:lnTo>
                  <a:lnTo>
                    <a:pt x="492" y="2242"/>
                  </a:lnTo>
                  <a:lnTo>
                    <a:pt x="494" y="2231"/>
                  </a:lnTo>
                  <a:lnTo>
                    <a:pt x="498" y="2216"/>
                  </a:lnTo>
                  <a:lnTo>
                    <a:pt x="503" y="2200"/>
                  </a:lnTo>
                  <a:lnTo>
                    <a:pt x="507" y="2181"/>
                  </a:lnTo>
                  <a:lnTo>
                    <a:pt x="511" y="2164"/>
                  </a:lnTo>
                  <a:lnTo>
                    <a:pt x="515" y="2145"/>
                  </a:lnTo>
                  <a:lnTo>
                    <a:pt x="520" y="2127"/>
                  </a:lnTo>
                  <a:lnTo>
                    <a:pt x="524" y="2106"/>
                  </a:lnTo>
                  <a:lnTo>
                    <a:pt x="530" y="2085"/>
                  </a:lnTo>
                  <a:lnTo>
                    <a:pt x="535" y="2064"/>
                  </a:lnTo>
                  <a:lnTo>
                    <a:pt x="541" y="2047"/>
                  </a:lnTo>
                  <a:lnTo>
                    <a:pt x="545" y="2026"/>
                  </a:lnTo>
                  <a:lnTo>
                    <a:pt x="550" y="2009"/>
                  </a:lnTo>
                  <a:lnTo>
                    <a:pt x="554" y="1990"/>
                  </a:lnTo>
                  <a:lnTo>
                    <a:pt x="560" y="1973"/>
                  </a:lnTo>
                  <a:lnTo>
                    <a:pt x="566" y="1956"/>
                  </a:lnTo>
                  <a:lnTo>
                    <a:pt x="569" y="1941"/>
                  </a:lnTo>
                  <a:lnTo>
                    <a:pt x="573" y="1928"/>
                  </a:lnTo>
                  <a:lnTo>
                    <a:pt x="579" y="1917"/>
                  </a:lnTo>
                  <a:lnTo>
                    <a:pt x="581" y="1903"/>
                  </a:lnTo>
                  <a:lnTo>
                    <a:pt x="585" y="1892"/>
                  </a:lnTo>
                  <a:lnTo>
                    <a:pt x="586" y="1883"/>
                  </a:lnTo>
                  <a:lnTo>
                    <a:pt x="590" y="1877"/>
                  </a:lnTo>
                  <a:lnTo>
                    <a:pt x="594" y="1865"/>
                  </a:lnTo>
                  <a:lnTo>
                    <a:pt x="596" y="1864"/>
                  </a:lnTo>
                  <a:lnTo>
                    <a:pt x="596" y="1862"/>
                  </a:lnTo>
                  <a:lnTo>
                    <a:pt x="600" y="1862"/>
                  </a:lnTo>
                  <a:lnTo>
                    <a:pt x="603" y="1860"/>
                  </a:lnTo>
                  <a:lnTo>
                    <a:pt x="611" y="1858"/>
                  </a:lnTo>
                  <a:lnTo>
                    <a:pt x="617" y="1856"/>
                  </a:lnTo>
                  <a:lnTo>
                    <a:pt x="626" y="1854"/>
                  </a:lnTo>
                  <a:lnTo>
                    <a:pt x="636" y="1852"/>
                  </a:lnTo>
                  <a:lnTo>
                    <a:pt x="649" y="1852"/>
                  </a:lnTo>
                  <a:lnTo>
                    <a:pt x="662" y="1848"/>
                  </a:lnTo>
                  <a:lnTo>
                    <a:pt x="677" y="1845"/>
                  </a:lnTo>
                  <a:lnTo>
                    <a:pt x="692" y="1843"/>
                  </a:lnTo>
                  <a:lnTo>
                    <a:pt x="711" y="1841"/>
                  </a:lnTo>
                  <a:lnTo>
                    <a:pt x="730" y="1837"/>
                  </a:lnTo>
                  <a:lnTo>
                    <a:pt x="751" y="1835"/>
                  </a:lnTo>
                  <a:lnTo>
                    <a:pt x="772" y="1833"/>
                  </a:lnTo>
                  <a:lnTo>
                    <a:pt x="795" y="1833"/>
                  </a:lnTo>
                  <a:lnTo>
                    <a:pt x="815" y="1831"/>
                  </a:lnTo>
                  <a:lnTo>
                    <a:pt x="840" y="1830"/>
                  </a:lnTo>
                  <a:lnTo>
                    <a:pt x="865" y="1830"/>
                  </a:lnTo>
                  <a:lnTo>
                    <a:pt x="889" y="1830"/>
                  </a:lnTo>
                  <a:lnTo>
                    <a:pt x="912" y="1830"/>
                  </a:lnTo>
                  <a:lnTo>
                    <a:pt x="936" y="1830"/>
                  </a:lnTo>
                  <a:lnTo>
                    <a:pt x="957" y="1830"/>
                  </a:lnTo>
                  <a:lnTo>
                    <a:pt x="980" y="1830"/>
                  </a:lnTo>
                  <a:lnTo>
                    <a:pt x="999" y="1830"/>
                  </a:lnTo>
                  <a:lnTo>
                    <a:pt x="1018" y="1830"/>
                  </a:lnTo>
                  <a:lnTo>
                    <a:pt x="1033" y="1830"/>
                  </a:lnTo>
                  <a:lnTo>
                    <a:pt x="1048" y="1831"/>
                  </a:lnTo>
                  <a:lnTo>
                    <a:pt x="1059" y="1831"/>
                  </a:lnTo>
                  <a:lnTo>
                    <a:pt x="1067" y="1831"/>
                  </a:lnTo>
                  <a:lnTo>
                    <a:pt x="1073" y="1831"/>
                  </a:lnTo>
                  <a:lnTo>
                    <a:pt x="1077" y="1833"/>
                  </a:lnTo>
                  <a:lnTo>
                    <a:pt x="1077" y="1831"/>
                  </a:lnTo>
                  <a:lnTo>
                    <a:pt x="1077" y="1826"/>
                  </a:lnTo>
                  <a:lnTo>
                    <a:pt x="1077" y="1816"/>
                  </a:lnTo>
                  <a:lnTo>
                    <a:pt x="1080" y="1807"/>
                  </a:lnTo>
                  <a:lnTo>
                    <a:pt x="1084" y="1794"/>
                  </a:lnTo>
                  <a:lnTo>
                    <a:pt x="1088" y="1778"/>
                  </a:lnTo>
                  <a:lnTo>
                    <a:pt x="1090" y="1761"/>
                  </a:lnTo>
                  <a:lnTo>
                    <a:pt x="1097" y="1744"/>
                  </a:lnTo>
                  <a:lnTo>
                    <a:pt x="1101" y="1724"/>
                  </a:lnTo>
                  <a:lnTo>
                    <a:pt x="1107" y="1703"/>
                  </a:lnTo>
                  <a:lnTo>
                    <a:pt x="1114" y="1680"/>
                  </a:lnTo>
                  <a:lnTo>
                    <a:pt x="1122" y="1659"/>
                  </a:lnTo>
                  <a:lnTo>
                    <a:pt x="1128" y="1635"/>
                  </a:lnTo>
                  <a:lnTo>
                    <a:pt x="1135" y="1612"/>
                  </a:lnTo>
                  <a:lnTo>
                    <a:pt x="1143" y="1587"/>
                  </a:lnTo>
                  <a:lnTo>
                    <a:pt x="1152" y="1567"/>
                  </a:lnTo>
                  <a:lnTo>
                    <a:pt x="1160" y="1542"/>
                  </a:lnTo>
                  <a:lnTo>
                    <a:pt x="1165" y="1519"/>
                  </a:lnTo>
                  <a:lnTo>
                    <a:pt x="1175" y="1497"/>
                  </a:lnTo>
                  <a:lnTo>
                    <a:pt x="1182" y="1480"/>
                  </a:lnTo>
                  <a:lnTo>
                    <a:pt x="1190" y="1459"/>
                  </a:lnTo>
                  <a:lnTo>
                    <a:pt x="1200" y="1442"/>
                  </a:lnTo>
                  <a:lnTo>
                    <a:pt x="1207" y="1425"/>
                  </a:lnTo>
                  <a:lnTo>
                    <a:pt x="1215" y="1411"/>
                  </a:lnTo>
                  <a:lnTo>
                    <a:pt x="1220" y="1396"/>
                  </a:lnTo>
                  <a:lnTo>
                    <a:pt x="1228" y="1383"/>
                  </a:lnTo>
                  <a:lnTo>
                    <a:pt x="1232" y="1374"/>
                  </a:lnTo>
                  <a:lnTo>
                    <a:pt x="1237" y="1364"/>
                  </a:lnTo>
                  <a:lnTo>
                    <a:pt x="1239" y="1357"/>
                  </a:lnTo>
                  <a:lnTo>
                    <a:pt x="1243" y="1353"/>
                  </a:lnTo>
                  <a:lnTo>
                    <a:pt x="1245" y="1349"/>
                  </a:lnTo>
                  <a:lnTo>
                    <a:pt x="1247" y="1349"/>
                  </a:lnTo>
                  <a:lnTo>
                    <a:pt x="1654" y="1423"/>
                  </a:lnTo>
                  <a:lnTo>
                    <a:pt x="1654" y="1421"/>
                  </a:lnTo>
                  <a:lnTo>
                    <a:pt x="1656" y="1415"/>
                  </a:lnTo>
                  <a:lnTo>
                    <a:pt x="1657" y="1406"/>
                  </a:lnTo>
                  <a:lnTo>
                    <a:pt x="1661" y="1394"/>
                  </a:lnTo>
                  <a:lnTo>
                    <a:pt x="1665" y="1379"/>
                  </a:lnTo>
                  <a:lnTo>
                    <a:pt x="1671" y="1364"/>
                  </a:lnTo>
                  <a:lnTo>
                    <a:pt x="1676" y="1345"/>
                  </a:lnTo>
                  <a:lnTo>
                    <a:pt x="1684" y="1328"/>
                  </a:lnTo>
                  <a:lnTo>
                    <a:pt x="1691" y="1304"/>
                  </a:lnTo>
                  <a:lnTo>
                    <a:pt x="1699" y="1283"/>
                  </a:lnTo>
                  <a:lnTo>
                    <a:pt x="1708" y="1258"/>
                  </a:lnTo>
                  <a:lnTo>
                    <a:pt x="1718" y="1234"/>
                  </a:lnTo>
                  <a:lnTo>
                    <a:pt x="1727" y="1207"/>
                  </a:lnTo>
                  <a:lnTo>
                    <a:pt x="1739" y="1184"/>
                  </a:lnTo>
                  <a:lnTo>
                    <a:pt x="1748" y="1158"/>
                  </a:lnTo>
                  <a:lnTo>
                    <a:pt x="1761" y="1135"/>
                  </a:lnTo>
                  <a:lnTo>
                    <a:pt x="1773" y="1109"/>
                  </a:lnTo>
                  <a:lnTo>
                    <a:pt x="1782" y="1086"/>
                  </a:lnTo>
                  <a:lnTo>
                    <a:pt x="1794" y="1063"/>
                  </a:lnTo>
                  <a:lnTo>
                    <a:pt x="1807" y="1041"/>
                  </a:lnTo>
                  <a:lnTo>
                    <a:pt x="1818" y="1020"/>
                  </a:lnTo>
                  <a:lnTo>
                    <a:pt x="1828" y="999"/>
                  </a:lnTo>
                  <a:lnTo>
                    <a:pt x="1839" y="980"/>
                  </a:lnTo>
                  <a:lnTo>
                    <a:pt x="1850" y="965"/>
                  </a:lnTo>
                  <a:lnTo>
                    <a:pt x="1858" y="948"/>
                  </a:lnTo>
                  <a:lnTo>
                    <a:pt x="1869" y="935"/>
                  </a:lnTo>
                  <a:lnTo>
                    <a:pt x="1875" y="923"/>
                  </a:lnTo>
                  <a:lnTo>
                    <a:pt x="1883" y="912"/>
                  </a:lnTo>
                  <a:lnTo>
                    <a:pt x="1888" y="904"/>
                  </a:lnTo>
                  <a:lnTo>
                    <a:pt x="1892" y="899"/>
                  </a:lnTo>
                  <a:lnTo>
                    <a:pt x="1896" y="895"/>
                  </a:lnTo>
                  <a:lnTo>
                    <a:pt x="1900" y="895"/>
                  </a:lnTo>
                  <a:lnTo>
                    <a:pt x="1911" y="897"/>
                  </a:lnTo>
                  <a:lnTo>
                    <a:pt x="1917" y="899"/>
                  </a:lnTo>
                  <a:lnTo>
                    <a:pt x="1926" y="901"/>
                  </a:lnTo>
                  <a:lnTo>
                    <a:pt x="1936" y="902"/>
                  </a:lnTo>
                  <a:lnTo>
                    <a:pt x="1947" y="906"/>
                  </a:lnTo>
                  <a:lnTo>
                    <a:pt x="1958" y="908"/>
                  </a:lnTo>
                  <a:lnTo>
                    <a:pt x="1970" y="912"/>
                  </a:lnTo>
                  <a:lnTo>
                    <a:pt x="1981" y="916"/>
                  </a:lnTo>
                  <a:lnTo>
                    <a:pt x="1996" y="920"/>
                  </a:lnTo>
                  <a:lnTo>
                    <a:pt x="2009" y="923"/>
                  </a:lnTo>
                  <a:lnTo>
                    <a:pt x="2023" y="927"/>
                  </a:lnTo>
                  <a:lnTo>
                    <a:pt x="2036" y="933"/>
                  </a:lnTo>
                  <a:lnTo>
                    <a:pt x="2051" y="937"/>
                  </a:lnTo>
                  <a:lnTo>
                    <a:pt x="2064" y="940"/>
                  </a:lnTo>
                  <a:lnTo>
                    <a:pt x="2077" y="946"/>
                  </a:lnTo>
                  <a:lnTo>
                    <a:pt x="2089" y="952"/>
                  </a:lnTo>
                  <a:lnTo>
                    <a:pt x="2102" y="957"/>
                  </a:lnTo>
                  <a:lnTo>
                    <a:pt x="2113" y="963"/>
                  </a:lnTo>
                  <a:lnTo>
                    <a:pt x="2127" y="967"/>
                  </a:lnTo>
                  <a:lnTo>
                    <a:pt x="2136" y="972"/>
                  </a:lnTo>
                  <a:lnTo>
                    <a:pt x="2147" y="978"/>
                  </a:lnTo>
                  <a:lnTo>
                    <a:pt x="2155" y="982"/>
                  </a:lnTo>
                  <a:lnTo>
                    <a:pt x="2165" y="986"/>
                  </a:lnTo>
                  <a:lnTo>
                    <a:pt x="2170" y="990"/>
                  </a:lnTo>
                  <a:lnTo>
                    <a:pt x="2178" y="993"/>
                  </a:lnTo>
                  <a:lnTo>
                    <a:pt x="2185" y="997"/>
                  </a:lnTo>
                  <a:lnTo>
                    <a:pt x="2189" y="999"/>
                  </a:lnTo>
                  <a:lnTo>
                    <a:pt x="2189" y="995"/>
                  </a:lnTo>
                  <a:lnTo>
                    <a:pt x="2195" y="988"/>
                  </a:lnTo>
                  <a:lnTo>
                    <a:pt x="2200" y="972"/>
                  </a:lnTo>
                  <a:lnTo>
                    <a:pt x="2210" y="955"/>
                  </a:lnTo>
                  <a:lnTo>
                    <a:pt x="2221" y="933"/>
                  </a:lnTo>
                  <a:lnTo>
                    <a:pt x="2235" y="906"/>
                  </a:lnTo>
                  <a:lnTo>
                    <a:pt x="2250" y="878"/>
                  </a:lnTo>
                  <a:lnTo>
                    <a:pt x="2267" y="848"/>
                  </a:lnTo>
                  <a:lnTo>
                    <a:pt x="2284" y="812"/>
                  </a:lnTo>
                  <a:lnTo>
                    <a:pt x="2305" y="778"/>
                  </a:lnTo>
                  <a:lnTo>
                    <a:pt x="2322" y="740"/>
                  </a:lnTo>
                  <a:lnTo>
                    <a:pt x="2344" y="704"/>
                  </a:lnTo>
                  <a:lnTo>
                    <a:pt x="2363" y="668"/>
                  </a:lnTo>
                  <a:lnTo>
                    <a:pt x="2386" y="630"/>
                  </a:lnTo>
                  <a:lnTo>
                    <a:pt x="2407" y="596"/>
                  </a:lnTo>
                  <a:lnTo>
                    <a:pt x="2428" y="562"/>
                  </a:lnTo>
                  <a:lnTo>
                    <a:pt x="2445" y="530"/>
                  </a:lnTo>
                  <a:lnTo>
                    <a:pt x="2465" y="500"/>
                  </a:lnTo>
                  <a:lnTo>
                    <a:pt x="2482" y="471"/>
                  </a:lnTo>
                  <a:lnTo>
                    <a:pt x="2501" y="445"/>
                  </a:lnTo>
                  <a:lnTo>
                    <a:pt x="2516" y="420"/>
                  </a:lnTo>
                  <a:lnTo>
                    <a:pt x="2533" y="397"/>
                  </a:lnTo>
                  <a:lnTo>
                    <a:pt x="2549" y="377"/>
                  </a:lnTo>
                  <a:lnTo>
                    <a:pt x="2564" y="359"/>
                  </a:lnTo>
                  <a:lnTo>
                    <a:pt x="2575" y="342"/>
                  </a:lnTo>
                  <a:lnTo>
                    <a:pt x="2585" y="327"/>
                  </a:lnTo>
                  <a:lnTo>
                    <a:pt x="2596" y="316"/>
                  </a:lnTo>
                  <a:lnTo>
                    <a:pt x="2603" y="307"/>
                  </a:lnTo>
                  <a:lnTo>
                    <a:pt x="2609" y="297"/>
                  </a:lnTo>
                  <a:lnTo>
                    <a:pt x="2615" y="293"/>
                  </a:lnTo>
                  <a:lnTo>
                    <a:pt x="2617" y="289"/>
                  </a:lnTo>
                  <a:lnTo>
                    <a:pt x="2621" y="289"/>
                  </a:lnTo>
                  <a:lnTo>
                    <a:pt x="2617" y="286"/>
                  </a:lnTo>
                  <a:lnTo>
                    <a:pt x="2611" y="280"/>
                  </a:lnTo>
                  <a:lnTo>
                    <a:pt x="2605" y="274"/>
                  </a:lnTo>
                  <a:lnTo>
                    <a:pt x="2600" y="269"/>
                  </a:lnTo>
                  <a:lnTo>
                    <a:pt x="2594" y="263"/>
                  </a:lnTo>
                  <a:lnTo>
                    <a:pt x="2588" y="257"/>
                  </a:lnTo>
                  <a:lnTo>
                    <a:pt x="2579" y="248"/>
                  </a:lnTo>
                  <a:lnTo>
                    <a:pt x="2571" y="242"/>
                  </a:lnTo>
                  <a:lnTo>
                    <a:pt x="2564" y="235"/>
                  </a:lnTo>
                  <a:lnTo>
                    <a:pt x="2554" y="227"/>
                  </a:lnTo>
                  <a:lnTo>
                    <a:pt x="2545" y="218"/>
                  </a:lnTo>
                  <a:lnTo>
                    <a:pt x="2535" y="210"/>
                  </a:lnTo>
                  <a:lnTo>
                    <a:pt x="2526" y="204"/>
                  </a:lnTo>
                  <a:lnTo>
                    <a:pt x="2516" y="197"/>
                  </a:lnTo>
                  <a:lnTo>
                    <a:pt x="2505" y="187"/>
                  </a:lnTo>
                  <a:lnTo>
                    <a:pt x="2494" y="180"/>
                  </a:lnTo>
                  <a:lnTo>
                    <a:pt x="2482" y="174"/>
                  </a:lnTo>
                  <a:lnTo>
                    <a:pt x="2473" y="168"/>
                  </a:lnTo>
                  <a:lnTo>
                    <a:pt x="2462" y="163"/>
                  </a:lnTo>
                  <a:lnTo>
                    <a:pt x="2452" y="157"/>
                  </a:lnTo>
                  <a:lnTo>
                    <a:pt x="2441" y="151"/>
                  </a:lnTo>
                  <a:lnTo>
                    <a:pt x="2435" y="149"/>
                  </a:lnTo>
                  <a:lnTo>
                    <a:pt x="2424" y="144"/>
                  </a:lnTo>
                  <a:lnTo>
                    <a:pt x="2418" y="140"/>
                  </a:lnTo>
                  <a:lnTo>
                    <a:pt x="2410" y="138"/>
                  </a:lnTo>
                  <a:lnTo>
                    <a:pt x="2407" y="134"/>
                  </a:lnTo>
                  <a:lnTo>
                    <a:pt x="2399" y="131"/>
                  </a:lnTo>
                  <a:lnTo>
                    <a:pt x="2397" y="131"/>
                  </a:lnTo>
                  <a:lnTo>
                    <a:pt x="2401" y="129"/>
                  </a:lnTo>
                  <a:lnTo>
                    <a:pt x="2407" y="127"/>
                  </a:lnTo>
                  <a:lnTo>
                    <a:pt x="2418" y="125"/>
                  </a:lnTo>
                  <a:lnTo>
                    <a:pt x="2429" y="121"/>
                  </a:lnTo>
                  <a:lnTo>
                    <a:pt x="2445" y="119"/>
                  </a:lnTo>
                  <a:lnTo>
                    <a:pt x="2462" y="115"/>
                  </a:lnTo>
                  <a:lnTo>
                    <a:pt x="2480" y="114"/>
                  </a:lnTo>
                  <a:lnTo>
                    <a:pt x="2499" y="108"/>
                  </a:lnTo>
                  <a:lnTo>
                    <a:pt x="2522" y="104"/>
                  </a:lnTo>
                  <a:lnTo>
                    <a:pt x="2547" y="98"/>
                  </a:lnTo>
                  <a:lnTo>
                    <a:pt x="2571" y="95"/>
                  </a:lnTo>
                  <a:lnTo>
                    <a:pt x="2598" y="87"/>
                  </a:lnTo>
                  <a:lnTo>
                    <a:pt x="2626" y="83"/>
                  </a:lnTo>
                  <a:lnTo>
                    <a:pt x="2655" y="76"/>
                  </a:lnTo>
                  <a:lnTo>
                    <a:pt x="2685" y="72"/>
                  </a:lnTo>
                  <a:lnTo>
                    <a:pt x="2713" y="64"/>
                  </a:lnTo>
                  <a:lnTo>
                    <a:pt x="2744" y="59"/>
                  </a:lnTo>
                  <a:lnTo>
                    <a:pt x="2774" y="53"/>
                  </a:lnTo>
                  <a:lnTo>
                    <a:pt x="2804" y="45"/>
                  </a:lnTo>
                  <a:lnTo>
                    <a:pt x="2832" y="38"/>
                  </a:lnTo>
                  <a:lnTo>
                    <a:pt x="2861" y="34"/>
                  </a:lnTo>
                  <a:lnTo>
                    <a:pt x="2889" y="28"/>
                  </a:lnTo>
                  <a:lnTo>
                    <a:pt x="2916" y="23"/>
                  </a:lnTo>
                  <a:lnTo>
                    <a:pt x="2938" y="17"/>
                  </a:lnTo>
                  <a:lnTo>
                    <a:pt x="2963" y="13"/>
                  </a:lnTo>
                  <a:lnTo>
                    <a:pt x="2980" y="9"/>
                  </a:lnTo>
                  <a:lnTo>
                    <a:pt x="2999" y="6"/>
                  </a:lnTo>
                  <a:lnTo>
                    <a:pt x="3012" y="2"/>
                  </a:lnTo>
                  <a:lnTo>
                    <a:pt x="3022" y="0"/>
                  </a:lnTo>
                  <a:lnTo>
                    <a:pt x="3027" y="0"/>
                  </a:lnTo>
                  <a:lnTo>
                    <a:pt x="3031" y="0"/>
                  </a:lnTo>
                  <a:lnTo>
                    <a:pt x="3031" y="4"/>
                  </a:lnTo>
                  <a:lnTo>
                    <a:pt x="3031" y="13"/>
                  </a:lnTo>
                  <a:lnTo>
                    <a:pt x="3033" y="27"/>
                  </a:lnTo>
                  <a:lnTo>
                    <a:pt x="3037" y="47"/>
                  </a:lnTo>
                  <a:lnTo>
                    <a:pt x="3039" y="72"/>
                  </a:lnTo>
                  <a:lnTo>
                    <a:pt x="3041" y="100"/>
                  </a:lnTo>
                  <a:lnTo>
                    <a:pt x="3044" y="131"/>
                  </a:lnTo>
                  <a:lnTo>
                    <a:pt x="3048" y="167"/>
                  </a:lnTo>
                  <a:lnTo>
                    <a:pt x="3052" y="202"/>
                  </a:lnTo>
                  <a:lnTo>
                    <a:pt x="3056" y="242"/>
                  </a:lnTo>
                  <a:lnTo>
                    <a:pt x="3058" y="282"/>
                  </a:lnTo>
                  <a:lnTo>
                    <a:pt x="3061" y="324"/>
                  </a:lnTo>
                  <a:lnTo>
                    <a:pt x="3061" y="363"/>
                  </a:lnTo>
                  <a:lnTo>
                    <a:pt x="3065" y="405"/>
                  </a:lnTo>
                  <a:lnTo>
                    <a:pt x="3065" y="445"/>
                  </a:lnTo>
                  <a:lnTo>
                    <a:pt x="3067" y="484"/>
                  </a:lnTo>
                  <a:lnTo>
                    <a:pt x="3065" y="520"/>
                  </a:lnTo>
                  <a:lnTo>
                    <a:pt x="3063" y="554"/>
                  </a:lnTo>
                  <a:lnTo>
                    <a:pt x="3061" y="585"/>
                  </a:lnTo>
                  <a:lnTo>
                    <a:pt x="3058" y="617"/>
                  </a:lnTo>
                  <a:lnTo>
                    <a:pt x="3056" y="643"/>
                  </a:lnTo>
                  <a:lnTo>
                    <a:pt x="3052" y="668"/>
                  </a:lnTo>
                  <a:lnTo>
                    <a:pt x="3048" y="692"/>
                  </a:lnTo>
                  <a:lnTo>
                    <a:pt x="3044" y="713"/>
                  </a:lnTo>
                  <a:lnTo>
                    <a:pt x="3041" y="732"/>
                  </a:lnTo>
                  <a:lnTo>
                    <a:pt x="3039" y="749"/>
                  </a:lnTo>
                  <a:lnTo>
                    <a:pt x="3035" y="762"/>
                  </a:lnTo>
                  <a:lnTo>
                    <a:pt x="3031" y="776"/>
                  </a:lnTo>
                  <a:lnTo>
                    <a:pt x="3027" y="783"/>
                  </a:lnTo>
                  <a:lnTo>
                    <a:pt x="3027" y="791"/>
                  </a:lnTo>
                  <a:lnTo>
                    <a:pt x="3027" y="795"/>
                  </a:lnTo>
                  <a:lnTo>
                    <a:pt x="3027" y="797"/>
                  </a:lnTo>
                  <a:lnTo>
                    <a:pt x="3024" y="793"/>
                  </a:lnTo>
                  <a:lnTo>
                    <a:pt x="3020" y="785"/>
                  </a:lnTo>
                  <a:lnTo>
                    <a:pt x="3018" y="780"/>
                  </a:lnTo>
                  <a:lnTo>
                    <a:pt x="3014" y="776"/>
                  </a:lnTo>
                  <a:lnTo>
                    <a:pt x="3010" y="768"/>
                  </a:lnTo>
                  <a:lnTo>
                    <a:pt x="3007" y="761"/>
                  </a:lnTo>
                  <a:lnTo>
                    <a:pt x="3001" y="751"/>
                  </a:lnTo>
                  <a:lnTo>
                    <a:pt x="2997" y="742"/>
                  </a:lnTo>
                  <a:lnTo>
                    <a:pt x="2989" y="732"/>
                  </a:lnTo>
                  <a:lnTo>
                    <a:pt x="2986" y="723"/>
                  </a:lnTo>
                  <a:lnTo>
                    <a:pt x="2978" y="710"/>
                  </a:lnTo>
                  <a:lnTo>
                    <a:pt x="2971" y="698"/>
                  </a:lnTo>
                  <a:lnTo>
                    <a:pt x="2963" y="689"/>
                  </a:lnTo>
                  <a:lnTo>
                    <a:pt x="2955" y="677"/>
                  </a:lnTo>
                  <a:lnTo>
                    <a:pt x="2946" y="664"/>
                  </a:lnTo>
                  <a:lnTo>
                    <a:pt x="2938" y="651"/>
                  </a:lnTo>
                  <a:lnTo>
                    <a:pt x="2929" y="638"/>
                  </a:lnTo>
                  <a:lnTo>
                    <a:pt x="2918" y="626"/>
                  </a:lnTo>
                  <a:lnTo>
                    <a:pt x="2908" y="613"/>
                  </a:lnTo>
                  <a:lnTo>
                    <a:pt x="2899" y="602"/>
                  </a:lnTo>
                  <a:lnTo>
                    <a:pt x="2889" y="590"/>
                  </a:lnTo>
                  <a:lnTo>
                    <a:pt x="2882" y="581"/>
                  </a:lnTo>
                  <a:lnTo>
                    <a:pt x="2872" y="570"/>
                  </a:lnTo>
                  <a:lnTo>
                    <a:pt x="2865" y="562"/>
                  </a:lnTo>
                  <a:lnTo>
                    <a:pt x="2857" y="552"/>
                  </a:lnTo>
                  <a:lnTo>
                    <a:pt x="2853" y="547"/>
                  </a:lnTo>
                  <a:lnTo>
                    <a:pt x="2844" y="537"/>
                  </a:lnTo>
                  <a:lnTo>
                    <a:pt x="2842" y="534"/>
                  </a:lnTo>
                  <a:lnTo>
                    <a:pt x="2840" y="535"/>
                  </a:lnTo>
                  <a:lnTo>
                    <a:pt x="2836" y="541"/>
                  </a:lnTo>
                  <a:lnTo>
                    <a:pt x="2832" y="549"/>
                  </a:lnTo>
                  <a:lnTo>
                    <a:pt x="2825" y="560"/>
                  </a:lnTo>
                  <a:lnTo>
                    <a:pt x="2817" y="573"/>
                  </a:lnTo>
                  <a:lnTo>
                    <a:pt x="2808" y="592"/>
                  </a:lnTo>
                  <a:lnTo>
                    <a:pt x="2796" y="611"/>
                  </a:lnTo>
                  <a:lnTo>
                    <a:pt x="2787" y="636"/>
                  </a:lnTo>
                  <a:lnTo>
                    <a:pt x="2772" y="660"/>
                  </a:lnTo>
                  <a:lnTo>
                    <a:pt x="2759" y="689"/>
                  </a:lnTo>
                  <a:lnTo>
                    <a:pt x="2744" y="719"/>
                  </a:lnTo>
                  <a:lnTo>
                    <a:pt x="2728" y="753"/>
                  </a:lnTo>
                  <a:lnTo>
                    <a:pt x="2711" y="789"/>
                  </a:lnTo>
                  <a:lnTo>
                    <a:pt x="2694" y="827"/>
                  </a:lnTo>
                  <a:lnTo>
                    <a:pt x="2675" y="867"/>
                  </a:lnTo>
                  <a:lnTo>
                    <a:pt x="2658" y="910"/>
                  </a:lnTo>
                  <a:lnTo>
                    <a:pt x="2639" y="954"/>
                  </a:lnTo>
                  <a:lnTo>
                    <a:pt x="2621" y="999"/>
                  </a:lnTo>
                  <a:lnTo>
                    <a:pt x="2602" y="1044"/>
                  </a:lnTo>
                  <a:lnTo>
                    <a:pt x="2585" y="1092"/>
                  </a:lnTo>
                  <a:lnTo>
                    <a:pt x="2568" y="1135"/>
                  </a:lnTo>
                  <a:lnTo>
                    <a:pt x="2551" y="1181"/>
                  </a:lnTo>
                  <a:lnTo>
                    <a:pt x="2533" y="1224"/>
                  </a:lnTo>
                  <a:lnTo>
                    <a:pt x="2520" y="1266"/>
                  </a:lnTo>
                  <a:lnTo>
                    <a:pt x="2507" y="1304"/>
                  </a:lnTo>
                  <a:lnTo>
                    <a:pt x="2492" y="1340"/>
                  </a:lnTo>
                  <a:lnTo>
                    <a:pt x="2482" y="1370"/>
                  </a:lnTo>
                  <a:lnTo>
                    <a:pt x="2473" y="1398"/>
                  </a:lnTo>
                  <a:lnTo>
                    <a:pt x="2465" y="1419"/>
                  </a:lnTo>
                  <a:lnTo>
                    <a:pt x="2460" y="1436"/>
                  </a:lnTo>
                  <a:lnTo>
                    <a:pt x="2456" y="1447"/>
                  </a:lnTo>
                  <a:lnTo>
                    <a:pt x="2456" y="1451"/>
                  </a:lnTo>
                  <a:lnTo>
                    <a:pt x="2452" y="1449"/>
                  </a:lnTo>
                  <a:lnTo>
                    <a:pt x="2443" y="1445"/>
                  </a:lnTo>
                  <a:lnTo>
                    <a:pt x="2435" y="1442"/>
                  </a:lnTo>
                  <a:lnTo>
                    <a:pt x="2428" y="1438"/>
                  </a:lnTo>
                  <a:lnTo>
                    <a:pt x="2418" y="1432"/>
                  </a:lnTo>
                  <a:lnTo>
                    <a:pt x="2407" y="1428"/>
                  </a:lnTo>
                  <a:lnTo>
                    <a:pt x="2393" y="1423"/>
                  </a:lnTo>
                  <a:lnTo>
                    <a:pt x="2380" y="1417"/>
                  </a:lnTo>
                  <a:lnTo>
                    <a:pt x="2365" y="1411"/>
                  </a:lnTo>
                  <a:lnTo>
                    <a:pt x="2348" y="1404"/>
                  </a:lnTo>
                  <a:lnTo>
                    <a:pt x="2331" y="1398"/>
                  </a:lnTo>
                  <a:lnTo>
                    <a:pt x="2312" y="1391"/>
                  </a:lnTo>
                  <a:lnTo>
                    <a:pt x="2293" y="1383"/>
                  </a:lnTo>
                  <a:lnTo>
                    <a:pt x="2272" y="1377"/>
                  </a:lnTo>
                  <a:lnTo>
                    <a:pt x="2250" y="1370"/>
                  </a:lnTo>
                  <a:lnTo>
                    <a:pt x="2225" y="1362"/>
                  </a:lnTo>
                  <a:lnTo>
                    <a:pt x="2200" y="1353"/>
                  </a:lnTo>
                  <a:lnTo>
                    <a:pt x="2178" y="1345"/>
                  </a:lnTo>
                  <a:lnTo>
                    <a:pt x="2153" y="1340"/>
                  </a:lnTo>
                  <a:lnTo>
                    <a:pt x="2132" y="1332"/>
                  </a:lnTo>
                  <a:lnTo>
                    <a:pt x="2110" y="1324"/>
                  </a:lnTo>
                  <a:lnTo>
                    <a:pt x="2089" y="1319"/>
                  </a:lnTo>
                  <a:lnTo>
                    <a:pt x="2068" y="1311"/>
                  </a:lnTo>
                  <a:lnTo>
                    <a:pt x="2051" y="1307"/>
                  </a:lnTo>
                  <a:lnTo>
                    <a:pt x="2034" y="1304"/>
                  </a:lnTo>
                  <a:lnTo>
                    <a:pt x="2021" y="1300"/>
                  </a:lnTo>
                  <a:lnTo>
                    <a:pt x="2009" y="1296"/>
                  </a:lnTo>
                  <a:lnTo>
                    <a:pt x="2000" y="1294"/>
                  </a:lnTo>
                  <a:lnTo>
                    <a:pt x="1996" y="1292"/>
                  </a:lnTo>
                  <a:lnTo>
                    <a:pt x="1994" y="1292"/>
                  </a:lnTo>
                  <a:lnTo>
                    <a:pt x="1992" y="1294"/>
                  </a:lnTo>
                  <a:lnTo>
                    <a:pt x="1992" y="1302"/>
                  </a:lnTo>
                  <a:lnTo>
                    <a:pt x="1989" y="1313"/>
                  </a:lnTo>
                  <a:lnTo>
                    <a:pt x="1987" y="1328"/>
                  </a:lnTo>
                  <a:lnTo>
                    <a:pt x="1983" y="1349"/>
                  </a:lnTo>
                  <a:lnTo>
                    <a:pt x="1979" y="1372"/>
                  </a:lnTo>
                  <a:lnTo>
                    <a:pt x="1975" y="1396"/>
                  </a:lnTo>
                  <a:lnTo>
                    <a:pt x="1973" y="1425"/>
                  </a:lnTo>
                  <a:lnTo>
                    <a:pt x="1968" y="1455"/>
                  </a:lnTo>
                  <a:lnTo>
                    <a:pt x="1964" y="1487"/>
                  </a:lnTo>
                  <a:lnTo>
                    <a:pt x="1958" y="1517"/>
                  </a:lnTo>
                  <a:lnTo>
                    <a:pt x="1954" y="1551"/>
                  </a:lnTo>
                  <a:lnTo>
                    <a:pt x="1949" y="1584"/>
                  </a:lnTo>
                  <a:lnTo>
                    <a:pt x="1943" y="1618"/>
                  </a:lnTo>
                  <a:lnTo>
                    <a:pt x="1941" y="1648"/>
                  </a:lnTo>
                  <a:lnTo>
                    <a:pt x="1937" y="1680"/>
                  </a:lnTo>
                  <a:lnTo>
                    <a:pt x="1930" y="1708"/>
                  </a:lnTo>
                  <a:lnTo>
                    <a:pt x="1926" y="1735"/>
                  </a:lnTo>
                  <a:lnTo>
                    <a:pt x="1924" y="1760"/>
                  </a:lnTo>
                  <a:lnTo>
                    <a:pt x="1920" y="1784"/>
                  </a:lnTo>
                  <a:lnTo>
                    <a:pt x="1917" y="1805"/>
                  </a:lnTo>
                  <a:lnTo>
                    <a:pt x="1913" y="1828"/>
                  </a:lnTo>
                  <a:lnTo>
                    <a:pt x="1911" y="1845"/>
                  </a:lnTo>
                  <a:lnTo>
                    <a:pt x="1909" y="1862"/>
                  </a:lnTo>
                  <a:lnTo>
                    <a:pt x="1907" y="1875"/>
                  </a:lnTo>
                  <a:lnTo>
                    <a:pt x="1905" y="1890"/>
                  </a:lnTo>
                  <a:lnTo>
                    <a:pt x="1903" y="1900"/>
                  </a:lnTo>
                  <a:lnTo>
                    <a:pt x="1903" y="1911"/>
                  </a:lnTo>
                  <a:lnTo>
                    <a:pt x="1901" y="1917"/>
                  </a:lnTo>
                  <a:lnTo>
                    <a:pt x="1901" y="1924"/>
                  </a:lnTo>
                  <a:lnTo>
                    <a:pt x="1901" y="1926"/>
                  </a:lnTo>
                  <a:lnTo>
                    <a:pt x="1901" y="1928"/>
                  </a:lnTo>
                  <a:lnTo>
                    <a:pt x="1900" y="1928"/>
                  </a:lnTo>
                  <a:lnTo>
                    <a:pt x="1892" y="1926"/>
                  </a:lnTo>
                  <a:lnTo>
                    <a:pt x="1884" y="1922"/>
                  </a:lnTo>
                  <a:lnTo>
                    <a:pt x="1873" y="1920"/>
                  </a:lnTo>
                  <a:lnTo>
                    <a:pt x="1858" y="1915"/>
                  </a:lnTo>
                  <a:lnTo>
                    <a:pt x="1843" y="1911"/>
                  </a:lnTo>
                  <a:lnTo>
                    <a:pt x="1824" y="1907"/>
                  </a:lnTo>
                  <a:lnTo>
                    <a:pt x="1805" y="1903"/>
                  </a:lnTo>
                  <a:lnTo>
                    <a:pt x="1782" y="1896"/>
                  </a:lnTo>
                  <a:lnTo>
                    <a:pt x="1760" y="1890"/>
                  </a:lnTo>
                  <a:lnTo>
                    <a:pt x="1735" y="1884"/>
                  </a:lnTo>
                  <a:lnTo>
                    <a:pt x="1710" y="1879"/>
                  </a:lnTo>
                  <a:lnTo>
                    <a:pt x="1686" y="1873"/>
                  </a:lnTo>
                  <a:lnTo>
                    <a:pt x="1661" y="1869"/>
                  </a:lnTo>
                  <a:lnTo>
                    <a:pt x="1637" y="1862"/>
                  </a:lnTo>
                  <a:lnTo>
                    <a:pt x="1614" y="1858"/>
                  </a:lnTo>
                  <a:lnTo>
                    <a:pt x="1587" y="1854"/>
                  </a:lnTo>
                  <a:lnTo>
                    <a:pt x="1567" y="1850"/>
                  </a:lnTo>
                  <a:lnTo>
                    <a:pt x="1544" y="1847"/>
                  </a:lnTo>
                  <a:lnTo>
                    <a:pt x="1523" y="1845"/>
                  </a:lnTo>
                  <a:lnTo>
                    <a:pt x="1502" y="1841"/>
                  </a:lnTo>
                  <a:lnTo>
                    <a:pt x="1483" y="1839"/>
                  </a:lnTo>
                  <a:lnTo>
                    <a:pt x="1464" y="1837"/>
                  </a:lnTo>
                  <a:lnTo>
                    <a:pt x="1451" y="1837"/>
                  </a:lnTo>
                  <a:lnTo>
                    <a:pt x="1434" y="1833"/>
                  </a:lnTo>
                  <a:lnTo>
                    <a:pt x="1423" y="1833"/>
                  </a:lnTo>
                  <a:lnTo>
                    <a:pt x="1410" y="1833"/>
                  </a:lnTo>
                  <a:lnTo>
                    <a:pt x="1402" y="1833"/>
                  </a:lnTo>
                  <a:lnTo>
                    <a:pt x="1393" y="1833"/>
                  </a:lnTo>
                  <a:lnTo>
                    <a:pt x="1389" y="1833"/>
                  </a:lnTo>
                  <a:lnTo>
                    <a:pt x="1385" y="1833"/>
                  </a:lnTo>
                  <a:lnTo>
                    <a:pt x="1383" y="1833"/>
                  </a:lnTo>
                  <a:lnTo>
                    <a:pt x="1383" y="1837"/>
                  </a:lnTo>
                  <a:lnTo>
                    <a:pt x="1381" y="1843"/>
                  </a:lnTo>
                  <a:lnTo>
                    <a:pt x="1381" y="1852"/>
                  </a:lnTo>
                  <a:lnTo>
                    <a:pt x="1379" y="1862"/>
                  </a:lnTo>
                  <a:lnTo>
                    <a:pt x="1379" y="1873"/>
                  </a:lnTo>
                  <a:lnTo>
                    <a:pt x="1377" y="1888"/>
                  </a:lnTo>
                  <a:lnTo>
                    <a:pt x="1377" y="1903"/>
                  </a:lnTo>
                  <a:lnTo>
                    <a:pt x="1375" y="1920"/>
                  </a:lnTo>
                  <a:lnTo>
                    <a:pt x="1372" y="1937"/>
                  </a:lnTo>
                  <a:lnTo>
                    <a:pt x="1370" y="1956"/>
                  </a:lnTo>
                  <a:lnTo>
                    <a:pt x="1368" y="1977"/>
                  </a:lnTo>
                  <a:lnTo>
                    <a:pt x="1366" y="1996"/>
                  </a:lnTo>
                  <a:lnTo>
                    <a:pt x="1364" y="2017"/>
                  </a:lnTo>
                  <a:lnTo>
                    <a:pt x="1362" y="2040"/>
                  </a:lnTo>
                  <a:lnTo>
                    <a:pt x="1362" y="2060"/>
                  </a:lnTo>
                  <a:lnTo>
                    <a:pt x="1358" y="2081"/>
                  </a:lnTo>
                  <a:lnTo>
                    <a:pt x="1355" y="2104"/>
                  </a:lnTo>
                  <a:lnTo>
                    <a:pt x="1351" y="2125"/>
                  </a:lnTo>
                  <a:lnTo>
                    <a:pt x="1349" y="2147"/>
                  </a:lnTo>
                  <a:lnTo>
                    <a:pt x="1345" y="2166"/>
                  </a:lnTo>
                  <a:lnTo>
                    <a:pt x="1345" y="2185"/>
                  </a:lnTo>
                  <a:lnTo>
                    <a:pt x="1341" y="2204"/>
                  </a:lnTo>
                  <a:lnTo>
                    <a:pt x="1341" y="2223"/>
                  </a:lnTo>
                  <a:lnTo>
                    <a:pt x="1338" y="2236"/>
                  </a:lnTo>
                  <a:lnTo>
                    <a:pt x="1336" y="2251"/>
                  </a:lnTo>
                  <a:lnTo>
                    <a:pt x="1334" y="2265"/>
                  </a:lnTo>
                  <a:lnTo>
                    <a:pt x="1334" y="2276"/>
                  </a:lnTo>
                  <a:lnTo>
                    <a:pt x="1330" y="2284"/>
                  </a:lnTo>
                  <a:lnTo>
                    <a:pt x="1330" y="2291"/>
                  </a:lnTo>
                  <a:lnTo>
                    <a:pt x="1330" y="2295"/>
                  </a:lnTo>
                  <a:lnTo>
                    <a:pt x="1330" y="2297"/>
                  </a:lnTo>
                  <a:lnTo>
                    <a:pt x="1326" y="2295"/>
                  </a:lnTo>
                  <a:lnTo>
                    <a:pt x="1321" y="2295"/>
                  </a:lnTo>
                  <a:lnTo>
                    <a:pt x="1311" y="2291"/>
                  </a:lnTo>
                  <a:lnTo>
                    <a:pt x="1298" y="2289"/>
                  </a:lnTo>
                  <a:lnTo>
                    <a:pt x="1279" y="2286"/>
                  </a:lnTo>
                  <a:lnTo>
                    <a:pt x="1262" y="2282"/>
                  </a:lnTo>
                  <a:lnTo>
                    <a:pt x="1239" y="2278"/>
                  </a:lnTo>
                  <a:lnTo>
                    <a:pt x="1217" y="2274"/>
                  </a:lnTo>
                  <a:lnTo>
                    <a:pt x="1190" y="2268"/>
                  </a:lnTo>
                  <a:lnTo>
                    <a:pt x="1165" y="2265"/>
                  </a:lnTo>
                  <a:lnTo>
                    <a:pt x="1137" y="2261"/>
                  </a:lnTo>
                  <a:lnTo>
                    <a:pt x="1109" y="2257"/>
                  </a:lnTo>
                  <a:lnTo>
                    <a:pt x="1080" y="2251"/>
                  </a:lnTo>
                  <a:lnTo>
                    <a:pt x="1052" y="2248"/>
                  </a:lnTo>
                  <a:lnTo>
                    <a:pt x="1025" y="2244"/>
                  </a:lnTo>
                  <a:lnTo>
                    <a:pt x="999" y="2242"/>
                  </a:lnTo>
                  <a:lnTo>
                    <a:pt x="971" y="2238"/>
                  </a:lnTo>
                  <a:lnTo>
                    <a:pt x="946" y="2236"/>
                  </a:lnTo>
                  <a:lnTo>
                    <a:pt x="921" y="2233"/>
                  </a:lnTo>
                  <a:lnTo>
                    <a:pt x="902" y="2233"/>
                  </a:lnTo>
                  <a:lnTo>
                    <a:pt x="880" y="2233"/>
                  </a:lnTo>
                  <a:lnTo>
                    <a:pt x="861" y="2233"/>
                  </a:lnTo>
                  <a:lnTo>
                    <a:pt x="844" y="2233"/>
                  </a:lnTo>
                  <a:lnTo>
                    <a:pt x="829" y="2233"/>
                  </a:lnTo>
                  <a:lnTo>
                    <a:pt x="814" y="2233"/>
                  </a:lnTo>
                  <a:lnTo>
                    <a:pt x="800" y="2233"/>
                  </a:lnTo>
                  <a:lnTo>
                    <a:pt x="789" y="2233"/>
                  </a:lnTo>
                  <a:lnTo>
                    <a:pt x="781" y="2234"/>
                  </a:lnTo>
                  <a:lnTo>
                    <a:pt x="774" y="2234"/>
                  </a:lnTo>
                  <a:lnTo>
                    <a:pt x="770" y="2236"/>
                  </a:lnTo>
                  <a:lnTo>
                    <a:pt x="766" y="2236"/>
                  </a:lnTo>
                  <a:lnTo>
                    <a:pt x="766" y="2242"/>
                  </a:lnTo>
                  <a:lnTo>
                    <a:pt x="766" y="2248"/>
                  </a:lnTo>
                  <a:lnTo>
                    <a:pt x="768" y="2257"/>
                  </a:lnTo>
                  <a:lnTo>
                    <a:pt x="768" y="2267"/>
                  </a:lnTo>
                  <a:lnTo>
                    <a:pt x="772" y="2280"/>
                  </a:lnTo>
                  <a:lnTo>
                    <a:pt x="772" y="2293"/>
                  </a:lnTo>
                  <a:lnTo>
                    <a:pt x="776" y="2308"/>
                  </a:lnTo>
                  <a:lnTo>
                    <a:pt x="776" y="2323"/>
                  </a:lnTo>
                  <a:lnTo>
                    <a:pt x="778" y="2342"/>
                  </a:lnTo>
                  <a:lnTo>
                    <a:pt x="779" y="2361"/>
                  </a:lnTo>
                  <a:lnTo>
                    <a:pt x="781" y="2380"/>
                  </a:lnTo>
                  <a:lnTo>
                    <a:pt x="783" y="2399"/>
                  </a:lnTo>
                  <a:lnTo>
                    <a:pt x="785" y="2416"/>
                  </a:lnTo>
                  <a:lnTo>
                    <a:pt x="785" y="2435"/>
                  </a:lnTo>
                  <a:lnTo>
                    <a:pt x="789" y="2454"/>
                  </a:lnTo>
                  <a:lnTo>
                    <a:pt x="789" y="2471"/>
                  </a:lnTo>
                  <a:lnTo>
                    <a:pt x="789" y="2488"/>
                  </a:lnTo>
                  <a:lnTo>
                    <a:pt x="789" y="2503"/>
                  </a:lnTo>
                  <a:lnTo>
                    <a:pt x="789" y="2518"/>
                  </a:lnTo>
                  <a:lnTo>
                    <a:pt x="789" y="2533"/>
                  </a:lnTo>
                  <a:lnTo>
                    <a:pt x="789" y="2547"/>
                  </a:lnTo>
                  <a:lnTo>
                    <a:pt x="787" y="2560"/>
                  </a:lnTo>
                  <a:lnTo>
                    <a:pt x="787" y="2571"/>
                  </a:lnTo>
                  <a:lnTo>
                    <a:pt x="785" y="2581"/>
                  </a:lnTo>
                  <a:lnTo>
                    <a:pt x="785" y="2590"/>
                  </a:lnTo>
                  <a:lnTo>
                    <a:pt x="785" y="2598"/>
                  </a:lnTo>
                  <a:lnTo>
                    <a:pt x="785" y="2605"/>
                  </a:lnTo>
                  <a:lnTo>
                    <a:pt x="783" y="2615"/>
                  </a:lnTo>
                  <a:lnTo>
                    <a:pt x="783" y="2618"/>
                  </a:lnTo>
                  <a:lnTo>
                    <a:pt x="0" y="2605"/>
                  </a:lnTo>
                  <a:close/>
                </a:path>
              </a:pathLst>
            </a:custGeom>
            <a:solidFill>
              <a:srgbClr val="F350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43" name="Freeform 62"/>
            <p:cNvSpPr>
              <a:spLocks/>
            </p:cNvSpPr>
            <p:nvPr/>
          </p:nvSpPr>
          <p:spPr bwMode="auto">
            <a:xfrm>
              <a:off x="3964" y="1658"/>
              <a:ext cx="280" cy="148"/>
            </a:xfrm>
            <a:custGeom>
              <a:avLst/>
              <a:gdLst>
                <a:gd name="T0" fmla="*/ 0 w 280"/>
                <a:gd name="T1" fmla="*/ 32 h 148"/>
                <a:gd name="T2" fmla="*/ 2 w 280"/>
                <a:gd name="T3" fmla="*/ 29 h 148"/>
                <a:gd name="T4" fmla="*/ 8 w 280"/>
                <a:gd name="T5" fmla="*/ 21 h 148"/>
                <a:gd name="T6" fmla="*/ 17 w 280"/>
                <a:gd name="T7" fmla="*/ 12 h 148"/>
                <a:gd name="T8" fmla="*/ 27 w 280"/>
                <a:gd name="T9" fmla="*/ 4 h 148"/>
                <a:gd name="T10" fmla="*/ 36 w 280"/>
                <a:gd name="T11" fmla="*/ 0 h 148"/>
                <a:gd name="T12" fmla="*/ 46 w 280"/>
                <a:gd name="T13" fmla="*/ 0 h 148"/>
                <a:gd name="T14" fmla="*/ 51 w 280"/>
                <a:gd name="T15" fmla="*/ 2 h 148"/>
                <a:gd name="T16" fmla="*/ 55 w 280"/>
                <a:gd name="T17" fmla="*/ 4 h 148"/>
                <a:gd name="T18" fmla="*/ 93 w 280"/>
                <a:gd name="T19" fmla="*/ 29 h 148"/>
                <a:gd name="T20" fmla="*/ 140 w 280"/>
                <a:gd name="T21" fmla="*/ 0 h 148"/>
                <a:gd name="T22" fmla="*/ 178 w 280"/>
                <a:gd name="T23" fmla="*/ 10 h 148"/>
                <a:gd name="T24" fmla="*/ 178 w 280"/>
                <a:gd name="T25" fmla="*/ 12 h 148"/>
                <a:gd name="T26" fmla="*/ 182 w 280"/>
                <a:gd name="T27" fmla="*/ 21 h 148"/>
                <a:gd name="T28" fmla="*/ 186 w 280"/>
                <a:gd name="T29" fmla="*/ 27 h 148"/>
                <a:gd name="T30" fmla="*/ 191 w 280"/>
                <a:gd name="T31" fmla="*/ 36 h 148"/>
                <a:gd name="T32" fmla="*/ 201 w 280"/>
                <a:gd name="T33" fmla="*/ 46 h 148"/>
                <a:gd name="T34" fmla="*/ 212 w 280"/>
                <a:gd name="T35" fmla="*/ 57 h 148"/>
                <a:gd name="T36" fmla="*/ 223 w 280"/>
                <a:gd name="T37" fmla="*/ 68 h 148"/>
                <a:gd name="T38" fmla="*/ 237 w 280"/>
                <a:gd name="T39" fmla="*/ 80 h 148"/>
                <a:gd name="T40" fmla="*/ 246 w 280"/>
                <a:gd name="T41" fmla="*/ 91 h 148"/>
                <a:gd name="T42" fmla="*/ 258 w 280"/>
                <a:gd name="T43" fmla="*/ 101 h 148"/>
                <a:gd name="T44" fmla="*/ 265 w 280"/>
                <a:gd name="T45" fmla="*/ 110 h 148"/>
                <a:gd name="T46" fmla="*/ 273 w 280"/>
                <a:gd name="T47" fmla="*/ 118 h 148"/>
                <a:gd name="T48" fmla="*/ 276 w 280"/>
                <a:gd name="T49" fmla="*/ 121 h 148"/>
                <a:gd name="T50" fmla="*/ 280 w 280"/>
                <a:gd name="T51" fmla="*/ 125 h 148"/>
                <a:gd name="T52" fmla="*/ 267 w 280"/>
                <a:gd name="T53" fmla="*/ 148 h 148"/>
                <a:gd name="T54" fmla="*/ 222 w 280"/>
                <a:gd name="T55" fmla="*/ 140 h 148"/>
                <a:gd name="T56" fmla="*/ 220 w 280"/>
                <a:gd name="T57" fmla="*/ 138 h 148"/>
                <a:gd name="T58" fmla="*/ 216 w 280"/>
                <a:gd name="T59" fmla="*/ 137 h 148"/>
                <a:gd name="T60" fmla="*/ 208 w 280"/>
                <a:gd name="T61" fmla="*/ 133 h 148"/>
                <a:gd name="T62" fmla="*/ 199 w 280"/>
                <a:gd name="T63" fmla="*/ 129 h 148"/>
                <a:gd name="T64" fmla="*/ 188 w 280"/>
                <a:gd name="T65" fmla="*/ 121 h 148"/>
                <a:gd name="T66" fmla="*/ 176 w 280"/>
                <a:gd name="T67" fmla="*/ 116 h 148"/>
                <a:gd name="T68" fmla="*/ 165 w 280"/>
                <a:gd name="T69" fmla="*/ 108 h 148"/>
                <a:gd name="T70" fmla="*/ 153 w 280"/>
                <a:gd name="T71" fmla="*/ 101 h 148"/>
                <a:gd name="T72" fmla="*/ 146 w 280"/>
                <a:gd name="T73" fmla="*/ 93 h 148"/>
                <a:gd name="T74" fmla="*/ 138 w 280"/>
                <a:gd name="T75" fmla="*/ 89 h 148"/>
                <a:gd name="T76" fmla="*/ 133 w 280"/>
                <a:gd name="T77" fmla="*/ 85 h 148"/>
                <a:gd name="T78" fmla="*/ 127 w 280"/>
                <a:gd name="T79" fmla="*/ 82 h 148"/>
                <a:gd name="T80" fmla="*/ 116 w 280"/>
                <a:gd name="T81" fmla="*/ 74 h 148"/>
                <a:gd name="T82" fmla="*/ 106 w 280"/>
                <a:gd name="T83" fmla="*/ 70 h 148"/>
                <a:gd name="T84" fmla="*/ 99 w 280"/>
                <a:gd name="T85" fmla="*/ 67 h 148"/>
                <a:gd name="T86" fmla="*/ 93 w 280"/>
                <a:gd name="T87" fmla="*/ 63 h 148"/>
                <a:gd name="T88" fmla="*/ 87 w 280"/>
                <a:gd name="T89" fmla="*/ 63 h 148"/>
                <a:gd name="T90" fmla="*/ 0 w 280"/>
                <a:gd name="T91" fmla="*/ 32 h 148"/>
                <a:gd name="T92" fmla="*/ 0 w 280"/>
                <a:gd name="T93" fmla="*/ 32 h 14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80"/>
                <a:gd name="T142" fmla="*/ 0 h 148"/>
                <a:gd name="T143" fmla="*/ 280 w 280"/>
                <a:gd name="T144" fmla="*/ 148 h 14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80" h="148">
                  <a:moveTo>
                    <a:pt x="0" y="32"/>
                  </a:moveTo>
                  <a:lnTo>
                    <a:pt x="2" y="29"/>
                  </a:lnTo>
                  <a:lnTo>
                    <a:pt x="8" y="21"/>
                  </a:lnTo>
                  <a:lnTo>
                    <a:pt x="17" y="12"/>
                  </a:lnTo>
                  <a:lnTo>
                    <a:pt x="27" y="4"/>
                  </a:lnTo>
                  <a:lnTo>
                    <a:pt x="36" y="0"/>
                  </a:lnTo>
                  <a:lnTo>
                    <a:pt x="46" y="0"/>
                  </a:lnTo>
                  <a:lnTo>
                    <a:pt x="51" y="2"/>
                  </a:lnTo>
                  <a:lnTo>
                    <a:pt x="55" y="4"/>
                  </a:lnTo>
                  <a:lnTo>
                    <a:pt x="93" y="29"/>
                  </a:lnTo>
                  <a:lnTo>
                    <a:pt x="140" y="0"/>
                  </a:lnTo>
                  <a:lnTo>
                    <a:pt x="178" y="10"/>
                  </a:lnTo>
                  <a:lnTo>
                    <a:pt x="178" y="12"/>
                  </a:lnTo>
                  <a:lnTo>
                    <a:pt x="182" y="21"/>
                  </a:lnTo>
                  <a:lnTo>
                    <a:pt x="186" y="27"/>
                  </a:lnTo>
                  <a:lnTo>
                    <a:pt x="191" y="36"/>
                  </a:lnTo>
                  <a:lnTo>
                    <a:pt x="201" y="46"/>
                  </a:lnTo>
                  <a:lnTo>
                    <a:pt x="212" y="57"/>
                  </a:lnTo>
                  <a:lnTo>
                    <a:pt x="223" y="68"/>
                  </a:lnTo>
                  <a:lnTo>
                    <a:pt x="237" y="80"/>
                  </a:lnTo>
                  <a:lnTo>
                    <a:pt x="246" y="91"/>
                  </a:lnTo>
                  <a:lnTo>
                    <a:pt x="258" y="101"/>
                  </a:lnTo>
                  <a:lnTo>
                    <a:pt x="265" y="110"/>
                  </a:lnTo>
                  <a:lnTo>
                    <a:pt x="273" y="118"/>
                  </a:lnTo>
                  <a:lnTo>
                    <a:pt x="276" y="121"/>
                  </a:lnTo>
                  <a:lnTo>
                    <a:pt x="280" y="125"/>
                  </a:lnTo>
                  <a:lnTo>
                    <a:pt x="267" y="148"/>
                  </a:lnTo>
                  <a:lnTo>
                    <a:pt x="222" y="140"/>
                  </a:lnTo>
                  <a:lnTo>
                    <a:pt x="220" y="138"/>
                  </a:lnTo>
                  <a:lnTo>
                    <a:pt x="216" y="137"/>
                  </a:lnTo>
                  <a:lnTo>
                    <a:pt x="208" y="133"/>
                  </a:lnTo>
                  <a:lnTo>
                    <a:pt x="199" y="129"/>
                  </a:lnTo>
                  <a:lnTo>
                    <a:pt x="188" y="121"/>
                  </a:lnTo>
                  <a:lnTo>
                    <a:pt x="176" y="116"/>
                  </a:lnTo>
                  <a:lnTo>
                    <a:pt x="165" y="108"/>
                  </a:lnTo>
                  <a:lnTo>
                    <a:pt x="153" y="101"/>
                  </a:lnTo>
                  <a:lnTo>
                    <a:pt x="146" y="93"/>
                  </a:lnTo>
                  <a:lnTo>
                    <a:pt x="138" y="89"/>
                  </a:lnTo>
                  <a:lnTo>
                    <a:pt x="133" y="85"/>
                  </a:lnTo>
                  <a:lnTo>
                    <a:pt x="127" y="82"/>
                  </a:lnTo>
                  <a:lnTo>
                    <a:pt x="116" y="74"/>
                  </a:lnTo>
                  <a:lnTo>
                    <a:pt x="106" y="70"/>
                  </a:lnTo>
                  <a:lnTo>
                    <a:pt x="99" y="67"/>
                  </a:lnTo>
                  <a:lnTo>
                    <a:pt x="93" y="63"/>
                  </a:lnTo>
                  <a:lnTo>
                    <a:pt x="87" y="63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44" name="Freeform 63"/>
            <p:cNvSpPr>
              <a:spLocks/>
            </p:cNvSpPr>
            <p:nvPr/>
          </p:nvSpPr>
          <p:spPr bwMode="auto">
            <a:xfrm>
              <a:off x="1724" y="2519"/>
              <a:ext cx="732" cy="812"/>
            </a:xfrm>
            <a:custGeom>
              <a:avLst/>
              <a:gdLst>
                <a:gd name="T0" fmla="*/ 286 w 732"/>
                <a:gd name="T1" fmla="*/ 34 h 812"/>
                <a:gd name="T2" fmla="*/ 306 w 732"/>
                <a:gd name="T3" fmla="*/ 66 h 812"/>
                <a:gd name="T4" fmla="*/ 327 w 732"/>
                <a:gd name="T5" fmla="*/ 95 h 812"/>
                <a:gd name="T6" fmla="*/ 367 w 732"/>
                <a:gd name="T7" fmla="*/ 121 h 812"/>
                <a:gd name="T8" fmla="*/ 395 w 732"/>
                <a:gd name="T9" fmla="*/ 131 h 812"/>
                <a:gd name="T10" fmla="*/ 378 w 732"/>
                <a:gd name="T11" fmla="*/ 167 h 812"/>
                <a:gd name="T12" fmla="*/ 340 w 732"/>
                <a:gd name="T13" fmla="*/ 254 h 812"/>
                <a:gd name="T14" fmla="*/ 297 w 732"/>
                <a:gd name="T15" fmla="*/ 360 h 812"/>
                <a:gd name="T16" fmla="*/ 265 w 732"/>
                <a:gd name="T17" fmla="*/ 447 h 812"/>
                <a:gd name="T18" fmla="*/ 248 w 732"/>
                <a:gd name="T19" fmla="*/ 502 h 812"/>
                <a:gd name="T20" fmla="*/ 244 w 732"/>
                <a:gd name="T21" fmla="*/ 536 h 812"/>
                <a:gd name="T22" fmla="*/ 233 w 732"/>
                <a:gd name="T23" fmla="*/ 564 h 812"/>
                <a:gd name="T24" fmla="*/ 204 w 732"/>
                <a:gd name="T25" fmla="*/ 606 h 812"/>
                <a:gd name="T26" fmla="*/ 146 w 732"/>
                <a:gd name="T27" fmla="*/ 662 h 812"/>
                <a:gd name="T28" fmla="*/ 79 w 732"/>
                <a:gd name="T29" fmla="*/ 727 h 812"/>
                <a:gd name="T30" fmla="*/ 23 w 732"/>
                <a:gd name="T31" fmla="*/ 776 h 812"/>
                <a:gd name="T32" fmla="*/ 0 w 732"/>
                <a:gd name="T33" fmla="*/ 799 h 812"/>
                <a:gd name="T34" fmla="*/ 129 w 732"/>
                <a:gd name="T35" fmla="*/ 804 h 812"/>
                <a:gd name="T36" fmla="*/ 155 w 732"/>
                <a:gd name="T37" fmla="*/ 759 h 812"/>
                <a:gd name="T38" fmla="*/ 195 w 732"/>
                <a:gd name="T39" fmla="*/ 696 h 812"/>
                <a:gd name="T40" fmla="*/ 227 w 732"/>
                <a:gd name="T41" fmla="*/ 647 h 812"/>
                <a:gd name="T42" fmla="*/ 248 w 732"/>
                <a:gd name="T43" fmla="*/ 617 h 812"/>
                <a:gd name="T44" fmla="*/ 276 w 732"/>
                <a:gd name="T45" fmla="*/ 577 h 812"/>
                <a:gd name="T46" fmla="*/ 295 w 732"/>
                <a:gd name="T47" fmla="*/ 558 h 812"/>
                <a:gd name="T48" fmla="*/ 458 w 732"/>
                <a:gd name="T49" fmla="*/ 305 h 812"/>
                <a:gd name="T50" fmla="*/ 501 w 732"/>
                <a:gd name="T51" fmla="*/ 310 h 812"/>
                <a:gd name="T52" fmla="*/ 535 w 732"/>
                <a:gd name="T53" fmla="*/ 316 h 812"/>
                <a:gd name="T54" fmla="*/ 560 w 732"/>
                <a:gd name="T55" fmla="*/ 320 h 812"/>
                <a:gd name="T56" fmla="*/ 592 w 732"/>
                <a:gd name="T57" fmla="*/ 329 h 812"/>
                <a:gd name="T58" fmla="*/ 647 w 732"/>
                <a:gd name="T59" fmla="*/ 261 h 812"/>
                <a:gd name="T60" fmla="*/ 630 w 732"/>
                <a:gd name="T61" fmla="*/ 248 h 812"/>
                <a:gd name="T62" fmla="*/ 594 w 732"/>
                <a:gd name="T63" fmla="*/ 231 h 812"/>
                <a:gd name="T64" fmla="*/ 560 w 732"/>
                <a:gd name="T65" fmla="*/ 218 h 812"/>
                <a:gd name="T66" fmla="*/ 520 w 732"/>
                <a:gd name="T67" fmla="*/ 206 h 812"/>
                <a:gd name="T68" fmla="*/ 484 w 732"/>
                <a:gd name="T69" fmla="*/ 199 h 812"/>
                <a:gd name="T70" fmla="*/ 462 w 732"/>
                <a:gd name="T71" fmla="*/ 195 h 812"/>
                <a:gd name="T72" fmla="*/ 486 w 732"/>
                <a:gd name="T73" fmla="*/ 110 h 812"/>
                <a:gd name="T74" fmla="*/ 515 w 732"/>
                <a:gd name="T75" fmla="*/ 72 h 812"/>
                <a:gd name="T76" fmla="*/ 552 w 732"/>
                <a:gd name="T77" fmla="*/ 59 h 812"/>
                <a:gd name="T78" fmla="*/ 590 w 732"/>
                <a:gd name="T79" fmla="*/ 72 h 812"/>
                <a:gd name="T80" fmla="*/ 617 w 732"/>
                <a:gd name="T81" fmla="*/ 83 h 812"/>
                <a:gd name="T82" fmla="*/ 641 w 732"/>
                <a:gd name="T83" fmla="*/ 97 h 812"/>
                <a:gd name="T84" fmla="*/ 681 w 732"/>
                <a:gd name="T85" fmla="*/ 127 h 812"/>
                <a:gd name="T86" fmla="*/ 713 w 732"/>
                <a:gd name="T87" fmla="*/ 152 h 812"/>
                <a:gd name="T88" fmla="*/ 728 w 732"/>
                <a:gd name="T89" fmla="*/ 165 h 812"/>
                <a:gd name="T90" fmla="*/ 694 w 732"/>
                <a:gd name="T91" fmla="*/ 127 h 812"/>
                <a:gd name="T92" fmla="*/ 664 w 732"/>
                <a:gd name="T93" fmla="*/ 97 h 812"/>
                <a:gd name="T94" fmla="*/ 634 w 732"/>
                <a:gd name="T95" fmla="*/ 64 h 812"/>
                <a:gd name="T96" fmla="*/ 602 w 732"/>
                <a:gd name="T97" fmla="*/ 29 h 812"/>
                <a:gd name="T98" fmla="*/ 573 w 732"/>
                <a:gd name="T99" fmla="*/ 0 h 812"/>
                <a:gd name="T100" fmla="*/ 552 w 732"/>
                <a:gd name="T101" fmla="*/ 13 h 812"/>
                <a:gd name="T102" fmla="*/ 518 w 732"/>
                <a:gd name="T103" fmla="*/ 34 h 812"/>
                <a:gd name="T104" fmla="*/ 473 w 732"/>
                <a:gd name="T105" fmla="*/ 49 h 812"/>
                <a:gd name="T106" fmla="*/ 418 w 732"/>
                <a:gd name="T107" fmla="*/ 51 h 812"/>
                <a:gd name="T108" fmla="*/ 361 w 732"/>
                <a:gd name="T109" fmla="*/ 42 h 812"/>
                <a:gd name="T110" fmla="*/ 310 w 732"/>
                <a:gd name="T111" fmla="*/ 29 h 812"/>
                <a:gd name="T112" fmla="*/ 282 w 732"/>
                <a:gd name="T113" fmla="*/ 19 h 81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32"/>
                <a:gd name="T172" fmla="*/ 0 h 812"/>
                <a:gd name="T173" fmla="*/ 732 w 732"/>
                <a:gd name="T174" fmla="*/ 812 h 81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32" h="812">
                  <a:moveTo>
                    <a:pt x="278" y="17"/>
                  </a:moveTo>
                  <a:lnTo>
                    <a:pt x="278" y="21"/>
                  </a:lnTo>
                  <a:lnTo>
                    <a:pt x="282" y="27"/>
                  </a:lnTo>
                  <a:lnTo>
                    <a:pt x="286" y="34"/>
                  </a:lnTo>
                  <a:lnTo>
                    <a:pt x="291" y="44"/>
                  </a:lnTo>
                  <a:lnTo>
                    <a:pt x="299" y="55"/>
                  </a:lnTo>
                  <a:lnTo>
                    <a:pt x="303" y="61"/>
                  </a:lnTo>
                  <a:lnTo>
                    <a:pt x="306" y="66"/>
                  </a:lnTo>
                  <a:lnTo>
                    <a:pt x="310" y="74"/>
                  </a:lnTo>
                  <a:lnTo>
                    <a:pt x="316" y="83"/>
                  </a:lnTo>
                  <a:lnTo>
                    <a:pt x="322" y="89"/>
                  </a:lnTo>
                  <a:lnTo>
                    <a:pt x="327" y="95"/>
                  </a:lnTo>
                  <a:lnTo>
                    <a:pt x="333" y="100"/>
                  </a:lnTo>
                  <a:lnTo>
                    <a:pt x="340" y="106"/>
                  </a:lnTo>
                  <a:lnTo>
                    <a:pt x="354" y="114"/>
                  </a:lnTo>
                  <a:lnTo>
                    <a:pt x="367" y="121"/>
                  </a:lnTo>
                  <a:lnTo>
                    <a:pt x="376" y="123"/>
                  </a:lnTo>
                  <a:lnTo>
                    <a:pt x="386" y="127"/>
                  </a:lnTo>
                  <a:lnTo>
                    <a:pt x="392" y="129"/>
                  </a:lnTo>
                  <a:lnTo>
                    <a:pt x="395" y="131"/>
                  </a:lnTo>
                  <a:lnTo>
                    <a:pt x="392" y="131"/>
                  </a:lnTo>
                  <a:lnTo>
                    <a:pt x="390" y="138"/>
                  </a:lnTo>
                  <a:lnTo>
                    <a:pt x="384" y="152"/>
                  </a:lnTo>
                  <a:lnTo>
                    <a:pt x="378" y="167"/>
                  </a:lnTo>
                  <a:lnTo>
                    <a:pt x="371" y="184"/>
                  </a:lnTo>
                  <a:lnTo>
                    <a:pt x="361" y="206"/>
                  </a:lnTo>
                  <a:lnTo>
                    <a:pt x="350" y="229"/>
                  </a:lnTo>
                  <a:lnTo>
                    <a:pt x="340" y="254"/>
                  </a:lnTo>
                  <a:lnTo>
                    <a:pt x="329" y="280"/>
                  </a:lnTo>
                  <a:lnTo>
                    <a:pt x="320" y="307"/>
                  </a:lnTo>
                  <a:lnTo>
                    <a:pt x="308" y="333"/>
                  </a:lnTo>
                  <a:lnTo>
                    <a:pt x="297" y="360"/>
                  </a:lnTo>
                  <a:lnTo>
                    <a:pt x="286" y="384"/>
                  </a:lnTo>
                  <a:lnTo>
                    <a:pt x="278" y="407"/>
                  </a:lnTo>
                  <a:lnTo>
                    <a:pt x="270" y="428"/>
                  </a:lnTo>
                  <a:lnTo>
                    <a:pt x="265" y="447"/>
                  </a:lnTo>
                  <a:lnTo>
                    <a:pt x="257" y="462"/>
                  </a:lnTo>
                  <a:lnTo>
                    <a:pt x="253" y="479"/>
                  </a:lnTo>
                  <a:lnTo>
                    <a:pt x="252" y="488"/>
                  </a:lnTo>
                  <a:lnTo>
                    <a:pt x="248" y="502"/>
                  </a:lnTo>
                  <a:lnTo>
                    <a:pt x="246" y="509"/>
                  </a:lnTo>
                  <a:lnTo>
                    <a:pt x="244" y="520"/>
                  </a:lnTo>
                  <a:lnTo>
                    <a:pt x="244" y="526"/>
                  </a:lnTo>
                  <a:lnTo>
                    <a:pt x="244" y="536"/>
                  </a:lnTo>
                  <a:lnTo>
                    <a:pt x="240" y="541"/>
                  </a:lnTo>
                  <a:lnTo>
                    <a:pt x="238" y="549"/>
                  </a:lnTo>
                  <a:lnTo>
                    <a:pt x="235" y="556"/>
                  </a:lnTo>
                  <a:lnTo>
                    <a:pt x="233" y="564"/>
                  </a:lnTo>
                  <a:lnTo>
                    <a:pt x="227" y="572"/>
                  </a:lnTo>
                  <a:lnTo>
                    <a:pt x="219" y="583"/>
                  </a:lnTo>
                  <a:lnTo>
                    <a:pt x="214" y="592"/>
                  </a:lnTo>
                  <a:lnTo>
                    <a:pt x="204" y="606"/>
                  </a:lnTo>
                  <a:lnTo>
                    <a:pt x="191" y="617"/>
                  </a:lnTo>
                  <a:lnTo>
                    <a:pt x="176" y="632"/>
                  </a:lnTo>
                  <a:lnTo>
                    <a:pt x="161" y="647"/>
                  </a:lnTo>
                  <a:lnTo>
                    <a:pt x="146" y="662"/>
                  </a:lnTo>
                  <a:lnTo>
                    <a:pt x="129" y="677"/>
                  </a:lnTo>
                  <a:lnTo>
                    <a:pt x="112" y="695"/>
                  </a:lnTo>
                  <a:lnTo>
                    <a:pt x="94" y="708"/>
                  </a:lnTo>
                  <a:lnTo>
                    <a:pt x="79" y="727"/>
                  </a:lnTo>
                  <a:lnTo>
                    <a:pt x="62" y="740"/>
                  </a:lnTo>
                  <a:lnTo>
                    <a:pt x="47" y="753"/>
                  </a:lnTo>
                  <a:lnTo>
                    <a:pt x="32" y="765"/>
                  </a:lnTo>
                  <a:lnTo>
                    <a:pt x="23" y="776"/>
                  </a:lnTo>
                  <a:lnTo>
                    <a:pt x="11" y="783"/>
                  </a:lnTo>
                  <a:lnTo>
                    <a:pt x="6" y="791"/>
                  </a:lnTo>
                  <a:lnTo>
                    <a:pt x="0" y="795"/>
                  </a:lnTo>
                  <a:lnTo>
                    <a:pt x="0" y="799"/>
                  </a:lnTo>
                  <a:lnTo>
                    <a:pt x="49" y="812"/>
                  </a:lnTo>
                  <a:lnTo>
                    <a:pt x="125" y="812"/>
                  </a:lnTo>
                  <a:lnTo>
                    <a:pt x="125" y="808"/>
                  </a:lnTo>
                  <a:lnTo>
                    <a:pt x="129" y="804"/>
                  </a:lnTo>
                  <a:lnTo>
                    <a:pt x="132" y="795"/>
                  </a:lnTo>
                  <a:lnTo>
                    <a:pt x="140" y="785"/>
                  </a:lnTo>
                  <a:lnTo>
                    <a:pt x="147" y="772"/>
                  </a:lnTo>
                  <a:lnTo>
                    <a:pt x="155" y="759"/>
                  </a:lnTo>
                  <a:lnTo>
                    <a:pt x="165" y="744"/>
                  </a:lnTo>
                  <a:lnTo>
                    <a:pt x="176" y="729"/>
                  </a:lnTo>
                  <a:lnTo>
                    <a:pt x="185" y="712"/>
                  </a:lnTo>
                  <a:lnTo>
                    <a:pt x="195" y="696"/>
                  </a:lnTo>
                  <a:lnTo>
                    <a:pt x="202" y="681"/>
                  </a:lnTo>
                  <a:lnTo>
                    <a:pt x="214" y="668"/>
                  </a:lnTo>
                  <a:lnTo>
                    <a:pt x="219" y="657"/>
                  </a:lnTo>
                  <a:lnTo>
                    <a:pt x="227" y="647"/>
                  </a:lnTo>
                  <a:lnTo>
                    <a:pt x="231" y="640"/>
                  </a:lnTo>
                  <a:lnTo>
                    <a:pt x="235" y="636"/>
                  </a:lnTo>
                  <a:lnTo>
                    <a:pt x="240" y="626"/>
                  </a:lnTo>
                  <a:lnTo>
                    <a:pt x="248" y="617"/>
                  </a:lnTo>
                  <a:lnTo>
                    <a:pt x="257" y="604"/>
                  </a:lnTo>
                  <a:lnTo>
                    <a:pt x="269" y="592"/>
                  </a:lnTo>
                  <a:lnTo>
                    <a:pt x="270" y="585"/>
                  </a:lnTo>
                  <a:lnTo>
                    <a:pt x="276" y="577"/>
                  </a:lnTo>
                  <a:lnTo>
                    <a:pt x="282" y="572"/>
                  </a:lnTo>
                  <a:lnTo>
                    <a:pt x="286" y="568"/>
                  </a:lnTo>
                  <a:lnTo>
                    <a:pt x="293" y="560"/>
                  </a:lnTo>
                  <a:lnTo>
                    <a:pt x="295" y="558"/>
                  </a:lnTo>
                  <a:lnTo>
                    <a:pt x="422" y="324"/>
                  </a:lnTo>
                  <a:lnTo>
                    <a:pt x="446" y="305"/>
                  </a:lnTo>
                  <a:lnTo>
                    <a:pt x="452" y="305"/>
                  </a:lnTo>
                  <a:lnTo>
                    <a:pt x="458" y="305"/>
                  </a:lnTo>
                  <a:lnTo>
                    <a:pt x="467" y="307"/>
                  </a:lnTo>
                  <a:lnTo>
                    <a:pt x="477" y="307"/>
                  </a:lnTo>
                  <a:lnTo>
                    <a:pt x="488" y="310"/>
                  </a:lnTo>
                  <a:lnTo>
                    <a:pt x="501" y="310"/>
                  </a:lnTo>
                  <a:lnTo>
                    <a:pt x="515" y="312"/>
                  </a:lnTo>
                  <a:lnTo>
                    <a:pt x="520" y="312"/>
                  </a:lnTo>
                  <a:lnTo>
                    <a:pt x="528" y="314"/>
                  </a:lnTo>
                  <a:lnTo>
                    <a:pt x="535" y="316"/>
                  </a:lnTo>
                  <a:lnTo>
                    <a:pt x="543" y="316"/>
                  </a:lnTo>
                  <a:lnTo>
                    <a:pt x="549" y="318"/>
                  </a:lnTo>
                  <a:lnTo>
                    <a:pt x="554" y="320"/>
                  </a:lnTo>
                  <a:lnTo>
                    <a:pt x="560" y="320"/>
                  </a:lnTo>
                  <a:lnTo>
                    <a:pt x="568" y="324"/>
                  </a:lnTo>
                  <a:lnTo>
                    <a:pt x="577" y="326"/>
                  </a:lnTo>
                  <a:lnTo>
                    <a:pt x="586" y="327"/>
                  </a:lnTo>
                  <a:lnTo>
                    <a:pt x="592" y="329"/>
                  </a:lnTo>
                  <a:lnTo>
                    <a:pt x="594" y="329"/>
                  </a:lnTo>
                  <a:lnTo>
                    <a:pt x="658" y="280"/>
                  </a:lnTo>
                  <a:lnTo>
                    <a:pt x="598" y="280"/>
                  </a:lnTo>
                  <a:lnTo>
                    <a:pt x="647" y="261"/>
                  </a:lnTo>
                  <a:lnTo>
                    <a:pt x="645" y="257"/>
                  </a:lnTo>
                  <a:lnTo>
                    <a:pt x="641" y="256"/>
                  </a:lnTo>
                  <a:lnTo>
                    <a:pt x="636" y="252"/>
                  </a:lnTo>
                  <a:lnTo>
                    <a:pt x="630" y="248"/>
                  </a:lnTo>
                  <a:lnTo>
                    <a:pt x="619" y="242"/>
                  </a:lnTo>
                  <a:lnTo>
                    <a:pt x="607" y="237"/>
                  </a:lnTo>
                  <a:lnTo>
                    <a:pt x="602" y="233"/>
                  </a:lnTo>
                  <a:lnTo>
                    <a:pt x="594" y="231"/>
                  </a:lnTo>
                  <a:lnTo>
                    <a:pt x="586" y="227"/>
                  </a:lnTo>
                  <a:lnTo>
                    <a:pt x="581" y="225"/>
                  </a:lnTo>
                  <a:lnTo>
                    <a:pt x="569" y="222"/>
                  </a:lnTo>
                  <a:lnTo>
                    <a:pt x="560" y="218"/>
                  </a:lnTo>
                  <a:lnTo>
                    <a:pt x="551" y="214"/>
                  </a:lnTo>
                  <a:lnTo>
                    <a:pt x="541" y="212"/>
                  </a:lnTo>
                  <a:lnTo>
                    <a:pt x="530" y="208"/>
                  </a:lnTo>
                  <a:lnTo>
                    <a:pt x="520" y="206"/>
                  </a:lnTo>
                  <a:lnTo>
                    <a:pt x="511" y="203"/>
                  </a:lnTo>
                  <a:lnTo>
                    <a:pt x="501" y="203"/>
                  </a:lnTo>
                  <a:lnTo>
                    <a:pt x="492" y="199"/>
                  </a:lnTo>
                  <a:lnTo>
                    <a:pt x="484" y="199"/>
                  </a:lnTo>
                  <a:lnTo>
                    <a:pt x="477" y="197"/>
                  </a:lnTo>
                  <a:lnTo>
                    <a:pt x="473" y="197"/>
                  </a:lnTo>
                  <a:lnTo>
                    <a:pt x="463" y="195"/>
                  </a:lnTo>
                  <a:lnTo>
                    <a:pt x="462" y="195"/>
                  </a:lnTo>
                  <a:lnTo>
                    <a:pt x="480" y="127"/>
                  </a:lnTo>
                  <a:lnTo>
                    <a:pt x="480" y="125"/>
                  </a:lnTo>
                  <a:lnTo>
                    <a:pt x="482" y="119"/>
                  </a:lnTo>
                  <a:lnTo>
                    <a:pt x="486" y="110"/>
                  </a:lnTo>
                  <a:lnTo>
                    <a:pt x="492" y="102"/>
                  </a:lnTo>
                  <a:lnTo>
                    <a:pt x="498" y="91"/>
                  </a:lnTo>
                  <a:lnTo>
                    <a:pt x="507" y="80"/>
                  </a:lnTo>
                  <a:lnTo>
                    <a:pt x="515" y="72"/>
                  </a:lnTo>
                  <a:lnTo>
                    <a:pt x="526" y="66"/>
                  </a:lnTo>
                  <a:lnTo>
                    <a:pt x="533" y="59"/>
                  </a:lnTo>
                  <a:lnTo>
                    <a:pt x="543" y="59"/>
                  </a:lnTo>
                  <a:lnTo>
                    <a:pt x="552" y="59"/>
                  </a:lnTo>
                  <a:lnTo>
                    <a:pt x="564" y="63"/>
                  </a:lnTo>
                  <a:lnTo>
                    <a:pt x="573" y="64"/>
                  </a:lnTo>
                  <a:lnTo>
                    <a:pt x="583" y="68"/>
                  </a:lnTo>
                  <a:lnTo>
                    <a:pt x="590" y="72"/>
                  </a:lnTo>
                  <a:lnTo>
                    <a:pt x="600" y="78"/>
                  </a:lnTo>
                  <a:lnTo>
                    <a:pt x="605" y="80"/>
                  </a:lnTo>
                  <a:lnTo>
                    <a:pt x="611" y="82"/>
                  </a:lnTo>
                  <a:lnTo>
                    <a:pt x="617" y="83"/>
                  </a:lnTo>
                  <a:lnTo>
                    <a:pt x="622" y="85"/>
                  </a:lnTo>
                  <a:lnTo>
                    <a:pt x="628" y="89"/>
                  </a:lnTo>
                  <a:lnTo>
                    <a:pt x="636" y="93"/>
                  </a:lnTo>
                  <a:lnTo>
                    <a:pt x="641" y="97"/>
                  </a:lnTo>
                  <a:lnTo>
                    <a:pt x="653" y="104"/>
                  </a:lnTo>
                  <a:lnTo>
                    <a:pt x="662" y="112"/>
                  </a:lnTo>
                  <a:lnTo>
                    <a:pt x="675" y="121"/>
                  </a:lnTo>
                  <a:lnTo>
                    <a:pt x="681" y="127"/>
                  </a:lnTo>
                  <a:lnTo>
                    <a:pt x="689" y="133"/>
                  </a:lnTo>
                  <a:lnTo>
                    <a:pt x="694" y="138"/>
                  </a:lnTo>
                  <a:lnTo>
                    <a:pt x="702" y="144"/>
                  </a:lnTo>
                  <a:lnTo>
                    <a:pt x="713" y="152"/>
                  </a:lnTo>
                  <a:lnTo>
                    <a:pt x="723" y="161"/>
                  </a:lnTo>
                  <a:lnTo>
                    <a:pt x="728" y="165"/>
                  </a:lnTo>
                  <a:lnTo>
                    <a:pt x="732" y="169"/>
                  </a:lnTo>
                  <a:lnTo>
                    <a:pt x="728" y="165"/>
                  </a:lnTo>
                  <a:lnTo>
                    <a:pt x="723" y="159"/>
                  </a:lnTo>
                  <a:lnTo>
                    <a:pt x="713" y="148"/>
                  </a:lnTo>
                  <a:lnTo>
                    <a:pt x="702" y="136"/>
                  </a:lnTo>
                  <a:lnTo>
                    <a:pt x="694" y="127"/>
                  </a:lnTo>
                  <a:lnTo>
                    <a:pt x="687" y="121"/>
                  </a:lnTo>
                  <a:lnTo>
                    <a:pt x="679" y="112"/>
                  </a:lnTo>
                  <a:lnTo>
                    <a:pt x="672" y="104"/>
                  </a:lnTo>
                  <a:lnTo>
                    <a:pt x="664" y="97"/>
                  </a:lnTo>
                  <a:lnTo>
                    <a:pt x="656" y="87"/>
                  </a:lnTo>
                  <a:lnTo>
                    <a:pt x="649" y="80"/>
                  </a:lnTo>
                  <a:lnTo>
                    <a:pt x="641" y="72"/>
                  </a:lnTo>
                  <a:lnTo>
                    <a:pt x="634" y="64"/>
                  </a:lnTo>
                  <a:lnTo>
                    <a:pt x="626" y="55"/>
                  </a:lnTo>
                  <a:lnTo>
                    <a:pt x="619" y="47"/>
                  </a:lnTo>
                  <a:lnTo>
                    <a:pt x="613" y="42"/>
                  </a:lnTo>
                  <a:lnTo>
                    <a:pt x="602" y="29"/>
                  </a:lnTo>
                  <a:lnTo>
                    <a:pt x="592" y="19"/>
                  </a:lnTo>
                  <a:lnTo>
                    <a:pt x="583" y="10"/>
                  </a:lnTo>
                  <a:lnTo>
                    <a:pt x="577" y="4"/>
                  </a:lnTo>
                  <a:lnTo>
                    <a:pt x="573" y="0"/>
                  </a:lnTo>
                  <a:lnTo>
                    <a:pt x="569" y="0"/>
                  </a:lnTo>
                  <a:lnTo>
                    <a:pt x="564" y="8"/>
                  </a:lnTo>
                  <a:lnTo>
                    <a:pt x="556" y="10"/>
                  </a:lnTo>
                  <a:lnTo>
                    <a:pt x="552" y="13"/>
                  </a:lnTo>
                  <a:lnTo>
                    <a:pt x="545" y="19"/>
                  </a:lnTo>
                  <a:lnTo>
                    <a:pt x="537" y="25"/>
                  </a:lnTo>
                  <a:lnTo>
                    <a:pt x="528" y="29"/>
                  </a:lnTo>
                  <a:lnTo>
                    <a:pt x="518" y="34"/>
                  </a:lnTo>
                  <a:lnTo>
                    <a:pt x="509" y="38"/>
                  </a:lnTo>
                  <a:lnTo>
                    <a:pt x="498" y="44"/>
                  </a:lnTo>
                  <a:lnTo>
                    <a:pt x="484" y="46"/>
                  </a:lnTo>
                  <a:lnTo>
                    <a:pt x="473" y="49"/>
                  </a:lnTo>
                  <a:lnTo>
                    <a:pt x="460" y="51"/>
                  </a:lnTo>
                  <a:lnTo>
                    <a:pt x="446" y="55"/>
                  </a:lnTo>
                  <a:lnTo>
                    <a:pt x="433" y="53"/>
                  </a:lnTo>
                  <a:lnTo>
                    <a:pt x="418" y="51"/>
                  </a:lnTo>
                  <a:lnTo>
                    <a:pt x="403" y="49"/>
                  </a:lnTo>
                  <a:lnTo>
                    <a:pt x="388" y="47"/>
                  </a:lnTo>
                  <a:lnTo>
                    <a:pt x="375" y="44"/>
                  </a:lnTo>
                  <a:lnTo>
                    <a:pt x="361" y="42"/>
                  </a:lnTo>
                  <a:lnTo>
                    <a:pt x="346" y="38"/>
                  </a:lnTo>
                  <a:lnTo>
                    <a:pt x="335" y="36"/>
                  </a:lnTo>
                  <a:lnTo>
                    <a:pt x="322" y="32"/>
                  </a:lnTo>
                  <a:lnTo>
                    <a:pt x="310" y="29"/>
                  </a:lnTo>
                  <a:lnTo>
                    <a:pt x="301" y="25"/>
                  </a:lnTo>
                  <a:lnTo>
                    <a:pt x="293" y="23"/>
                  </a:lnTo>
                  <a:lnTo>
                    <a:pt x="286" y="21"/>
                  </a:lnTo>
                  <a:lnTo>
                    <a:pt x="282" y="19"/>
                  </a:lnTo>
                  <a:lnTo>
                    <a:pt x="278" y="17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45" name="Freeform 64"/>
            <p:cNvSpPr>
              <a:spLocks/>
            </p:cNvSpPr>
            <p:nvPr/>
          </p:nvSpPr>
          <p:spPr bwMode="auto">
            <a:xfrm>
              <a:off x="2218" y="2245"/>
              <a:ext cx="147" cy="371"/>
            </a:xfrm>
            <a:custGeom>
              <a:avLst/>
              <a:gdLst>
                <a:gd name="T0" fmla="*/ 108 w 147"/>
                <a:gd name="T1" fmla="*/ 2 h 371"/>
                <a:gd name="T2" fmla="*/ 113 w 147"/>
                <a:gd name="T3" fmla="*/ 13 h 371"/>
                <a:gd name="T4" fmla="*/ 121 w 147"/>
                <a:gd name="T5" fmla="*/ 26 h 371"/>
                <a:gd name="T6" fmla="*/ 127 w 147"/>
                <a:gd name="T7" fmla="*/ 43 h 371"/>
                <a:gd name="T8" fmla="*/ 132 w 147"/>
                <a:gd name="T9" fmla="*/ 64 h 371"/>
                <a:gd name="T10" fmla="*/ 138 w 147"/>
                <a:gd name="T11" fmla="*/ 85 h 371"/>
                <a:gd name="T12" fmla="*/ 144 w 147"/>
                <a:gd name="T13" fmla="*/ 110 h 371"/>
                <a:gd name="T14" fmla="*/ 145 w 147"/>
                <a:gd name="T15" fmla="*/ 132 h 371"/>
                <a:gd name="T16" fmla="*/ 147 w 147"/>
                <a:gd name="T17" fmla="*/ 155 h 371"/>
                <a:gd name="T18" fmla="*/ 145 w 147"/>
                <a:gd name="T19" fmla="*/ 178 h 371"/>
                <a:gd name="T20" fmla="*/ 142 w 147"/>
                <a:gd name="T21" fmla="*/ 202 h 371"/>
                <a:gd name="T22" fmla="*/ 138 w 147"/>
                <a:gd name="T23" fmla="*/ 223 h 371"/>
                <a:gd name="T24" fmla="*/ 130 w 147"/>
                <a:gd name="T25" fmla="*/ 244 h 371"/>
                <a:gd name="T26" fmla="*/ 121 w 147"/>
                <a:gd name="T27" fmla="*/ 263 h 371"/>
                <a:gd name="T28" fmla="*/ 109 w 147"/>
                <a:gd name="T29" fmla="*/ 282 h 371"/>
                <a:gd name="T30" fmla="*/ 98 w 147"/>
                <a:gd name="T31" fmla="*/ 299 h 371"/>
                <a:gd name="T32" fmla="*/ 83 w 147"/>
                <a:gd name="T33" fmla="*/ 312 h 371"/>
                <a:gd name="T34" fmla="*/ 70 w 147"/>
                <a:gd name="T35" fmla="*/ 325 h 371"/>
                <a:gd name="T36" fmla="*/ 55 w 147"/>
                <a:gd name="T37" fmla="*/ 340 h 371"/>
                <a:gd name="T38" fmla="*/ 39 w 147"/>
                <a:gd name="T39" fmla="*/ 350 h 371"/>
                <a:gd name="T40" fmla="*/ 26 w 147"/>
                <a:gd name="T41" fmla="*/ 359 h 371"/>
                <a:gd name="T42" fmla="*/ 15 w 147"/>
                <a:gd name="T43" fmla="*/ 369 h 371"/>
                <a:gd name="T44" fmla="*/ 0 w 147"/>
                <a:gd name="T45" fmla="*/ 301 h 371"/>
                <a:gd name="T46" fmla="*/ 7 w 147"/>
                <a:gd name="T47" fmla="*/ 295 h 371"/>
                <a:gd name="T48" fmla="*/ 28 w 147"/>
                <a:gd name="T49" fmla="*/ 280 h 371"/>
                <a:gd name="T50" fmla="*/ 53 w 147"/>
                <a:gd name="T51" fmla="*/ 257 h 371"/>
                <a:gd name="T52" fmla="*/ 64 w 147"/>
                <a:gd name="T53" fmla="*/ 240 h 371"/>
                <a:gd name="T54" fmla="*/ 75 w 147"/>
                <a:gd name="T55" fmla="*/ 227 h 371"/>
                <a:gd name="T56" fmla="*/ 83 w 147"/>
                <a:gd name="T57" fmla="*/ 208 h 371"/>
                <a:gd name="T58" fmla="*/ 89 w 147"/>
                <a:gd name="T59" fmla="*/ 191 h 371"/>
                <a:gd name="T60" fmla="*/ 91 w 147"/>
                <a:gd name="T61" fmla="*/ 172 h 371"/>
                <a:gd name="T62" fmla="*/ 94 w 147"/>
                <a:gd name="T63" fmla="*/ 155 h 371"/>
                <a:gd name="T64" fmla="*/ 94 w 147"/>
                <a:gd name="T65" fmla="*/ 136 h 371"/>
                <a:gd name="T66" fmla="*/ 96 w 147"/>
                <a:gd name="T67" fmla="*/ 119 h 371"/>
                <a:gd name="T68" fmla="*/ 96 w 147"/>
                <a:gd name="T69" fmla="*/ 102 h 371"/>
                <a:gd name="T70" fmla="*/ 96 w 147"/>
                <a:gd name="T71" fmla="*/ 89 h 371"/>
                <a:gd name="T72" fmla="*/ 96 w 147"/>
                <a:gd name="T73" fmla="*/ 74 h 371"/>
                <a:gd name="T74" fmla="*/ 96 w 147"/>
                <a:gd name="T75" fmla="*/ 64 h 371"/>
                <a:gd name="T76" fmla="*/ 96 w 147"/>
                <a:gd name="T77" fmla="*/ 47 h 371"/>
                <a:gd name="T78" fmla="*/ 96 w 147"/>
                <a:gd name="T79" fmla="*/ 36 h 371"/>
                <a:gd name="T80" fmla="*/ 108 w 147"/>
                <a:gd name="T81" fmla="*/ 0 h 37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47"/>
                <a:gd name="T124" fmla="*/ 0 h 371"/>
                <a:gd name="T125" fmla="*/ 147 w 147"/>
                <a:gd name="T126" fmla="*/ 371 h 37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47" h="371">
                  <a:moveTo>
                    <a:pt x="108" y="0"/>
                  </a:moveTo>
                  <a:lnTo>
                    <a:pt x="108" y="2"/>
                  </a:lnTo>
                  <a:lnTo>
                    <a:pt x="111" y="9"/>
                  </a:lnTo>
                  <a:lnTo>
                    <a:pt x="113" y="13"/>
                  </a:lnTo>
                  <a:lnTo>
                    <a:pt x="117" y="19"/>
                  </a:lnTo>
                  <a:lnTo>
                    <a:pt x="121" y="26"/>
                  </a:lnTo>
                  <a:lnTo>
                    <a:pt x="125" y="36"/>
                  </a:lnTo>
                  <a:lnTo>
                    <a:pt x="127" y="43"/>
                  </a:lnTo>
                  <a:lnTo>
                    <a:pt x="130" y="53"/>
                  </a:lnTo>
                  <a:lnTo>
                    <a:pt x="132" y="64"/>
                  </a:lnTo>
                  <a:lnTo>
                    <a:pt x="136" y="74"/>
                  </a:lnTo>
                  <a:lnTo>
                    <a:pt x="138" y="85"/>
                  </a:lnTo>
                  <a:lnTo>
                    <a:pt x="142" y="96"/>
                  </a:lnTo>
                  <a:lnTo>
                    <a:pt x="144" y="110"/>
                  </a:lnTo>
                  <a:lnTo>
                    <a:pt x="145" y="121"/>
                  </a:lnTo>
                  <a:lnTo>
                    <a:pt x="145" y="132"/>
                  </a:lnTo>
                  <a:lnTo>
                    <a:pt x="147" y="144"/>
                  </a:lnTo>
                  <a:lnTo>
                    <a:pt x="147" y="155"/>
                  </a:lnTo>
                  <a:lnTo>
                    <a:pt x="147" y="168"/>
                  </a:lnTo>
                  <a:lnTo>
                    <a:pt x="145" y="178"/>
                  </a:lnTo>
                  <a:lnTo>
                    <a:pt x="145" y="189"/>
                  </a:lnTo>
                  <a:lnTo>
                    <a:pt x="142" y="202"/>
                  </a:lnTo>
                  <a:lnTo>
                    <a:pt x="142" y="214"/>
                  </a:lnTo>
                  <a:lnTo>
                    <a:pt x="138" y="223"/>
                  </a:lnTo>
                  <a:lnTo>
                    <a:pt x="134" y="234"/>
                  </a:lnTo>
                  <a:lnTo>
                    <a:pt x="130" y="244"/>
                  </a:lnTo>
                  <a:lnTo>
                    <a:pt x="127" y="255"/>
                  </a:lnTo>
                  <a:lnTo>
                    <a:pt x="121" y="263"/>
                  </a:lnTo>
                  <a:lnTo>
                    <a:pt x="117" y="274"/>
                  </a:lnTo>
                  <a:lnTo>
                    <a:pt x="109" y="282"/>
                  </a:lnTo>
                  <a:lnTo>
                    <a:pt x="106" y="291"/>
                  </a:lnTo>
                  <a:lnTo>
                    <a:pt x="98" y="299"/>
                  </a:lnTo>
                  <a:lnTo>
                    <a:pt x="91" y="304"/>
                  </a:lnTo>
                  <a:lnTo>
                    <a:pt x="83" y="312"/>
                  </a:lnTo>
                  <a:lnTo>
                    <a:pt x="77" y="320"/>
                  </a:lnTo>
                  <a:lnTo>
                    <a:pt x="70" y="325"/>
                  </a:lnTo>
                  <a:lnTo>
                    <a:pt x="62" y="333"/>
                  </a:lnTo>
                  <a:lnTo>
                    <a:pt x="55" y="340"/>
                  </a:lnTo>
                  <a:lnTo>
                    <a:pt x="47" y="346"/>
                  </a:lnTo>
                  <a:lnTo>
                    <a:pt x="39" y="350"/>
                  </a:lnTo>
                  <a:lnTo>
                    <a:pt x="32" y="356"/>
                  </a:lnTo>
                  <a:lnTo>
                    <a:pt x="26" y="359"/>
                  </a:lnTo>
                  <a:lnTo>
                    <a:pt x="22" y="363"/>
                  </a:lnTo>
                  <a:lnTo>
                    <a:pt x="15" y="369"/>
                  </a:lnTo>
                  <a:lnTo>
                    <a:pt x="13" y="371"/>
                  </a:lnTo>
                  <a:lnTo>
                    <a:pt x="0" y="301"/>
                  </a:lnTo>
                  <a:lnTo>
                    <a:pt x="2" y="299"/>
                  </a:lnTo>
                  <a:lnTo>
                    <a:pt x="7" y="295"/>
                  </a:lnTo>
                  <a:lnTo>
                    <a:pt x="17" y="287"/>
                  </a:lnTo>
                  <a:lnTo>
                    <a:pt x="28" y="280"/>
                  </a:lnTo>
                  <a:lnTo>
                    <a:pt x="39" y="268"/>
                  </a:lnTo>
                  <a:lnTo>
                    <a:pt x="53" y="257"/>
                  </a:lnTo>
                  <a:lnTo>
                    <a:pt x="58" y="248"/>
                  </a:lnTo>
                  <a:lnTo>
                    <a:pt x="64" y="240"/>
                  </a:lnTo>
                  <a:lnTo>
                    <a:pt x="70" y="233"/>
                  </a:lnTo>
                  <a:lnTo>
                    <a:pt x="75" y="227"/>
                  </a:lnTo>
                  <a:lnTo>
                    <a:pt x="79" y="216"/>
                  </a:lnTo>
                  <a:lnTo>
                    <a:pt x="83" y="208"/>
                  </a:lnTo>
                  <a:lnTo>
                    <a:pt x="85" y="198"/>
                  </a:lnTo>
                  <a:lnTo>
                    <a:pt x="89" y="191"/>
                  </a:lnTo>
                  <a:lnTo>
                    <a:pt x="89" y="181"/>
                  </a:lnTo>
                  <a:lnTo>
                    <a:pt x="91" y="172"/>
                  </a:lnTo>
                  <a:lnTo>
                    <a:pt x="92" y="164"/>
                  </a:lnTo>
                  <a:lnTo>
                    <a:pt x="94" y="155"/>
                  </a:lnTo>
                  <a:lnTo>
                    <a:pt x="94" y="146"/>
                  </a:lnTo>
                  <a:lnTo>
                    <a:pt x="94" y="136"/>
                  </a:lnTo>
                  <a:lnTo>
                    <a:pt x="94" y="127"/>
                  </a:lnTo>
                  <a:lnTo>
                    <a:pt x="96" y="119"/>
                  </a:lnTo>
                  <a:lnTo>
                    <a:pt x="96" y="111"/>
                  </a:lnTo>
                  <a:lnTo>
                    <a:pt x="96" y="102"/>
                  </a:lnTo>
                  <a:lnTo>
                    <a:pt x="96" y="94"/>
                  </a:lnTo>
                  <a:lnTo>
                    <a:pt x="96" y="89"/>
                  </a:lnTo>
                  <a:lnTo>
                    <a:pt x="96" y="81"/>
                  </a:lnTo>
                  <a:lnTo>
                    <a:pt x="96" y="74"/>
                  </a:lnTo>
                  <a:lnTo>
                    <a:pt x="96" y="68"/>
                  </a:lnTo>
                  <a:lnTo>
                    <a:pt x="96" y="64"/>
                  </a:lnTo>
                  <a:lnTo>
                    <a:pt x="96" y="55"/>
                  </a:lnTo>
                  <a:lnTo>
                    <a:pt x="96" y="47"/>
                  </a:lnTo>
                  <a:lnTo>
                    <a:pt x="96" y="40"/>
                  </a:lnTo>
                  <a:lnTo>
                    <a:pt x="96" y="36"/>
                  </a:lnTo>
                  <a:lnTo>
                    <a:pt x="96" y="34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7E94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46" name="Freeform 65"/>
            <p:cNvSpPr>
              <a:spLocks/>
            </p:cNvSpPr>
            <p:nvPr/>
          </p:nvSpPr>
          <p:spPr bwMode="auto">
            <a:xfrm>
              <a:off x="1928" y="2559"/>
              <a:ext cx="155" cy="157"/>
            </a:xfrm>
            <a:custGeom>
              <a:avLst/>
              <a:gdLst>
                <a:gd name="T0" fmla="*/ 61 w 155"/>
                <a:gd name="T1" fmla="*/ 0 h 157"/>
                <a:gd name="T2" fmla="*/ 83 w 155"/>
                <a:gd name="T3" fmla="*/ 57 h 157"/>
                <a:gd name="T4" fmla="*/ 112 w 155"/>
                <a:gd name="T5" fmla="*/ 43 h 157"/>
                <a:gd name="T6" fmla="*/ 155 w 155"/>
                <a:gd name="T7" fmla="*/ 60 h 157"/>
                <a:gd name="T8" fmla="*/ 140 w 155"/>
                <a:gd name="T9" fmla="*/ 87 h 157"/>
                <a:gd name="T10" fmla="*/ 102 w 155"/>
                <a:gd name="T11" fmla="*/ 83 h 157"/>
                <a:gd name="T12" fmla="*/ 123 w 155"/>
                <a:gd name="T13" fmla="*/ 125 h 157"/>
                <a:gd name="T14" fmla="*/ 12 w 155"/>
                <a:gd name="T15" fmla="*/ 157 h 157"/>
                <a:gd name="T16" fmla="*/ 0 w 155"/>
                <a:gd name="T17" fmla="*/ 130 h 157"/>
                <a:gd name="T18" fmla="*/ 4 w 155"/>
                <a:gd name="T19" fmla="*/ 125 h 157"/>
                <a:gd name="T20" fmla="*/ 12 w 155"/>
                <a:gd name="T21" fmla="*/ 115 h 157"/>
                <a:gd name="T22" fmla="*/ 17 w 155"/>
                <a:gd name="T23" fmla="*/ 108 h 157"/>
                <a:gd name="T24" fmla="*/ 23 w 155"/>
                <a:gd name="T25" fmla="*/ 100 h 157"/>
                <a:gd name="T26" fmla="*/ 25 w 155"/>
                <a:gd name="T27" fmla="*/ 91 h 157"/>
                <a:gd name="T28" fmla="*/ 29 w 155"/>
                <a:gd name="T29" fmla="*/ 83 h 157"/>
                <a:gd name="T30" fmla="*/ 27 w 155"/>
                <a:gd name="T31" fmla="*/ 72 h 157"/>
                <a:gd name="T32" fmla="*/ 27 w 155"/>
                <a:gd name="T33" fmla="*/ 60 h 157"/>
                <a:gd name="T34" fmla="*/ 23 w 155"/>
                <a:gd name="T35" fmla="*/ 49 h 157"/>
                <a:gd name="T36" fmla="*/ 21 w 155"/>
                <a:gd name="T37" fmla="*/ 43 h 157"/>
                <a:gd name="T38" fmla="*/ 17 w 155"/>
                <a:gd name="T39" fmla="*/ 36 h 157"/>
                <a:gd name="T40" fmla="*/ 15 w 155"/>
                <a:gd name="T41" fmla="*/ 30 h 157"/>
                <a:gd name="T42" fmla="*/ 12 w 155"/>
                <a:gd name="T43" fmla="*/ 26 h 157"/>
                <a:gd name="T44" fmla="*/ 61 w 155"/>
                <a:gd name="T45" fmla="*/ 0 h 157"/>
                <a:gd name="T46" fmla="*/ 61 w 155"/>
                <a:gd name="T47" fmla="*/ 0 h 15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5"/>
                <a:gd name="T73" fmla="*/ 0 h 157"/>
                <a:gd name="T74" fmla="*/ 155 w 155"/>
                <a:gd name="T75" fmla="*/ 157 h 15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5" h="157">
                  <a:moveTo>
                    <a:pt x="61" y="0"/>
                  </a:moveTo>
                  <a:lnTo>
                    <a:pt x="83" y="57"/>
                  </a:lnTo>
                  <a:lnTo>
                    <a:pt x="112" y="43"/>
                  </a:lnTo>
                  <a:lnTo>
                    <a:pt x="155" y="60"/>
                  </a:lnTo>
                  <a:lnTo>
                    <a:pt x="140" y="87"/>
                  </a:lnTo>
                  <a:lnTo>
                    <a:pt x="102" y="83"/>
                  </a:lnTo>
                  <a:lnTo>
                    <a:pt x="123" y="125"/>
                  </a:lnTo>
                  <a:lnTo>
                    <a:pt x="12" y="157"/>
                  </a:lnTo>
                  <a:lnTo>
                    <a:pt x="0" y="130"/>
                  </a:lnTo>
                  <a:lnTo>
                    <a:pt x="4" y="125"/>
                  </a:lnTo>
                  <a:lnTo>
                    <a:pt x="12" y="115"/>
                  </a:lnTo>
                  <a:lnTo>
                    <a:pt x="17" y="108"/>
                  </a:lnTo>
                  <a:lnTo>
                    <a:pt x="23" y="100"/>
                  </a:lnTo>
                  <a:lnTo>
                    <a:pt x="25" y="91"/>
                  </a:lnTo>
                  <a:lnTo>
                    <a:pt x="29" y="83"/>
                  </a:lnTo>
                  <a:lnTo>
                    <a:pt x="27" y="72"/>
                  </a:lnTo>
                  <a:lnTo>
                    <a:pt x="27" y="60"/>
                  </a:lnTo>
                  <a:lnTo>
                    <a:pt x="23" y="49"/>
                  </a:lnTo>
                  <a:lnTo>
                    <a:pt x="21" y="43"/>
                  </a:lnTo>
                  <a:lnTo>
                    <a:pt x="17" y="36"/>
                  </a:lnTo>
                  <a:lnTo>
                    <a:pt x="15" y="30"/>
                  </a:lnTo>
                  <a:lnTo>
                    <a:pt x="12" y="26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2CC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47" name="Freeform 67"/>
            <p:cNvSpPr>
              <a:spLocks/>
            </p:cNvSpPr>
            <p:nvPr/>
          </p:nvSpPr>
          <p:spPr bwMode="auto">
            <a:xfrm>
              <a:off x="2261" y="3030"/>
              <a:ext cx="48" cy="25"/>
            </a:xfrm>
            <a:custGeom>
              <a:avLst/>
              <a:gdLst>
                <a:gd name="T0" fmla="*/ 17 w 48"/>
                <a:gd name="T1" fmla="*/ 0 h 25"/>
                <a:gd name="T2" fmla="*/ 48 w 48"/>
                <a:gd name="T3" fmla="*/ 19 h 25"/>
                <a:gd name="T4" fmla="*/ 0 w 48"/>
                <a:gd name="T5" fmla="*/ 25 h 25"/>
                <a:gd name="T6" fmla="*/ 0 w 48"/>
                <a:gd name="T7" fmla="*/ 23 h 25"/>
                <a:gd name="T8" fmla="*/ 0 w 48"/>
                <a:gd name="T9" fmla="*/ 19 h 25"/>
                <a:gd name="T10" fmla="*/ 2 w 48"/>
                <a:gd name="T11" fmla="*/ 13 h 25"/>
                <a:gd name="T12" fmla="*/ 6 w 48"/>
                <a:gd name="T13" fmla="*/ 9 h 25"/>
                <a:gd name="T14" fmla="*/ 12 w 48"/>
                <a:gd name="T15" fmla="*/ 2 h 25"/>
                <a:gd name="T16" fmla="*/ 17 w 48"/>
                <a:gd name="T17" fmla="*/ 0 h 25"/>
                <a:gd name="T18" fmla="*/ 17 w 48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8"/>
                <a:gd name="T31" fmla="*/ 0 h 25"/>
                <a:gd name="T32" fmla="*/ 48 w 48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8" h="25">
                  <a:moveTo>
                    <a:pt x="17" y="0"/>
                  </a:moveTo>
                  <a:lnTo>
                    <a:pt x="48" y="19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19"/>
                  </a:lnTo>
                  <a:lnTo>
                    <a:pt x="2" y="13"/>
                  </a:lnTo>
                  <a:lnTo>
                    <a:pt x="6" y="9"/>
                  </a:lnTo>
                  <a:lnTo>
                    <a:pt x="12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68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48" name="Freeform 68"/>
            <p:cNvSpPr>
              <a:spLocks/>
            </p:cNvSpPr>
            <p:nvPr/>
          </p:nvSpPr>
          <p:spPr bwMode="auto">
            <a:xfrm>
              <a:off x="2263" y="1827"/>
              <a:ext cx="148" cy="348"/>
            </a:xfrm>
            <a:custGeom>
              <a:avLst/>
              <a:gdLst>
                <a:gd name="T0" fmla="*/ 108 w 148"/>
                <a:gd name="T1" fmla="*/ 64 h 348"/>
                <a:gd name="T2" fmla="*/ 119 w 148"/>
                <a:gd name="T3" fmla="*/ 100 h 348"/>
                <a:gd name="T4" fmla="*/ 123 w 148"/>
                <a:gd name="T5" fmla="*/ 143 h 348"/>
                <a:gd name="T6" fmla="*/ 117 w 148"/>
                <a:gd name="T7" fmla="*/ 142 h 348"/>
                <a:gd name="T8" fmla="*/ 106 w 148"/>
                <a:gd name="T9" fmla="*/ 142 h 348"/>
                <a:gd name="T10" fmla="*/ 91 w 148"/>
                <a:gd name="T11" fmla="*/ 142 h 348"/>
                <a:gd name="T12" fmla="*/ 80 w 148"/>
                <a:gd name="T13" fmla="*/ 151 h 348"/>
                <a:gd name="T14" fmla="*/ 70 w 148"/>
                <a:gd name="T15" fmla="*/ 164 h 348"/>
                <a:gd name="T16" fmla="*/ 70 w 148"/>
                <a:gd name="T17" fmla="*/ 183 h 348"/>
                <a:gd name="T18" fmla="*/ 74 w 148"/>
                <a:gd name="T19" fmla="*/ 200 h 348"/>
                <a:gd name="T20" fmla="*/ 85 w 148"/>
                <a:gd name="T21" fmla="*/ 213 h 348"/>
                <a:gd name="T22" fmla="*/ 99 w 148"/>
                <a:gd name="T23" fmla="*/ 221 h 348"/>
                <a:gd name="T24" fmla="*/ 116 w 148"/>
                <a:gd name="T25" fmla="*/ 225 h 348"/>
                <a:gd name="T26" fmla="*/ 127 w 148"/>
                <a:gd name="T27" fmla="*/ 225 h 348"/>
                <a:gd name="T28" fmla="*/ 133 w 148"/>
                <a:gd name="T29" fmla="*/ 225 h 348"/>
                <a:gd name="T30" fmla="*/ 46 w 148"/>
                <a:gd name="T31" fmla="*/ 348 h 348"/>
                <a:gd name="T32" fmla="*/ 15 w 148"/>
                <a:gd name="T33" fmla="*/ 323 h 348"/>
                <a:gd name="T34" fmla="*/ 17 w 148"/>
                <a:gd name="T35" fmla="*/ 310 h 348"/>
                <a:gd name="T36" fmla="*/ 21 w 148"/>
                <a:gd name="T37" fmla="*/ 297 h 348"/>
                <a:gd name="T38" fmla="*/ 25 w 148"/>
                <a:gd name="T39" fmla="*/ 282 h 348"/>
                <a:gd name="T40" fmla="*/ 27 w 148"/>
                <a:gd name="T41" fmla="*/ 266 h 348"/>
                <a:gd name="T42" fmla="*/ 29 w 148"/>
                <a:gd name="T43" fmla="*/ 251 h 348"/>
                <a:gd name="T44" fmla="*/ 30 w 148"/>
                <a:gd name="T45" fmla="*/ 238 h 348"/>
                <a:gd name="T46" fmla="*/ 27 w 148"/>
                <a:gd name="T47" fmla="*/ 223 h 348"/>
                <a:gd name="T48" fmla="*/ 21 w 148"/>
                <a:gd name="T49" fmla="*/ 210 h 348"/>
                <a:gd name="T50" fmla="*/ 8 w 148"/>
                <a:gd name="T51" fmla="*/ 204 h 348"/>
                <a:gd name="T52" fmla="*/ 6 w 148"/>
                <a:gd name="T53" fmla="*/ 189 h 348"/>
                <a:gd name="T54" fmla="*/ 17 w 148"/>
                <a:gd name="T55" fmla="*/ 168 h 348"/>
                <a:gd name="T56" fmla="*/ 17 w 148"/>
                <a:gd name="T57" fmla="*/ 161 h 348"/>
                <a:gd name="T58" fmla="*/ 8 w 148"/>
                <a:gd name="T59" fmla="*/ 147 h 348"/>
                <a:gd name="T60" fmla="*/ 4 w 148"/>
                <a:gd name="T61" fmla="*/ 132 h 348"/>
                <a:gd name="T62" fmla="*/ 2 w 148"/>
                <a:gd name="T63" fmla="*/ 113 h 348"/>
                <a:gd name="T64" fmla="*/ 0 w 148"/>
                <a:gd name="T65" fmla="*/ 100 h 348"/>
                <a:gd name="T66" fmla="*/ 0 w 148"/>
                <a:gd name="T67" fmla="*/ 87 h 348"/>
                <a:gd name="T68" fmla="*/ 2 w 148"/>
                <a:gd name="T69" fmla="*/ 72 h 348"/>
                <a:gd name="T70" fmla="*/ 4 w 148"/>
                <a:gd name="T71" fmla="*/ 53 h 348"/>
                <a:gd name="T72" fmla="*/ 8 w 148"/>
                <a:gd name="T73" fmla="*/ 38 h 348"/>
                <a:gd name="T74" fmla="*/ 80 w 148"/>
                <a:gd name="T75" fmla="*/ 0 h 34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48"/>
                <a:gd name="T115" fmla="*/ 0 h 348"/>
                <a:gd name="T116" fmla="*/ 148 w 148"/>
                <a:gd name="T117" fmla="*/ 348 h 34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48" h="348">
                  <a:moveTo>
                    <a:pt x="80" y="0"/>
                  </a:moveTo>
                  <a:lnTo>
                    <a:pt x="108" y="64"/>
                  </a:lnTo>
                  <a:lnTo>
                    <a:pt x="89" y="100"/>
                  </a:lnTo>
                  <a:lnTo>
                    <a:pt x="119" y="100"/>
                  </a:lnTo>
                  <a:lnTo>
                    <a:pt x="148" y="136"/>
                  </a:lnTo>
                  <a:lnTo>
                    <a:pt x="123" y="143"/>
                  </a:lnTo>
                  <a:lnTo>
                    <a:pt x="119" y="142"/>
                  </a:lnTo>
                  <a:lnTo>
                    <a:pt x="117" y="142"/>
                  </a:lnTo>
                  <a:lnTo>
                    <a:pt x="112" y="142"/>
                  </a:lnTo>
                  <a:lnTo>
                    <a:pt x="106" y="142"/>
                  </a:lnTo>
                  <a:lnTo>
                    <a:pt x="99" y="142"/>
                  </a:lnTo>
                  <a:lnTo>
                    <a:pt x="91" y="142"/>
                  </a:lnTo>
                  <a:lnTo>
                    <a:pt x="83" y="145"/>
                  </a:lnTo>
                  <a:lnTo>
                    <a:pt x="80" y="151"/>
                  </a:lnTo>
                  <a:lnTo>
                    <a:pt x="74" y="157"/>
                  </a:lnTo>
                  <a:lnTo>
                    <a:pt x="70" y="164"/>
                  </a:lnTo>
                  <a:lnTo>
                    <a:pt x="68" y="172"/>
                  </a:lnTo>
                  <a:lnTo>
                    <a:pt x="70" y="183"/>
                  </a:lnTo>
                  <a:lnTo>
                    <a:pt x="70" y="191"/>
                  </a:lnTo>
                  <a:lnTo>
                    <a:pt x="74" y="200"/>
                  </a:lnTo>
                  <a:lnTo>
                    <a:pt x="80" y="208"/>
                  </a:lnTo>
                  <a:lnTo>
                    <a:pt x="85" y="213"/>
                  </a:lnTo>
                  <a:lnTo>
                    <a:pt x="91" y="217"/>
                  </a:lnTo>
                  <a:lnTo>
                    <a:pt x="99" y="221"/>
                  </a:lnTo>
                  <a:lnTo>
                    <a:pt x="106" y="223"/>
                  </a:lnTo>
                  <a:lnTo>
                    <a:pt x="116" y="225"/>
                  </a:lnTo>
                  <a:lnTo>
                    <a:pt x="121" y="225"/>
                  </a:lnTo>
                  <a:lnTo>
                    <a:pt x="127" y="225"/>
                  </a:lnTo>
                  <a:lnTo>
                    <a:pt x="131" y="225"/>
                  </a:lnTo>
                  <a:lnTo>
                    <a:pt x="133" y="225"/>
                  </a:lnTo>
                  <a:lnTo>
                    <a:pt x="99" y="259"/>
                  </a:lnTo>
                  <a:lnTo>
                    <a:pt x="46" y="348"/>
                  </a:lnTo>
                  <a:lnTo>
                    <a:pt x="15" y="327"/>
                  </a:lnTo>
                  <a:lnTo>
                    <a:pt x="15" y="323"/>
                  </a:lnTo>
                  <a:lnTo>
                    <a:pt x="17" y="316"/>
                  </a:lnTo>
                  <a:lnTo>
                    <a:pt x="17" y="310"/>
                  </a:lnTo>
                  <a:lnTo>
                    <a:pt x="21" y="304"/>
                  </a:lnTo>
                  <a:lnTo>
                    <a:pt x="21" y="297"/>
                  </a:lnTo>
                  <a:lnTo>
                    <a:pt x="25" y="289"/>
                  </a:lnTo>
                  <a:lnTo>
                    <a:pt x="25" y="282"/>
                  </a:lnTo>
                  <a:lnTo>
                    <a:pt x="27" y="274"/>
                  </a:lnTo>
                  <a:lnTo>
                    <a:pt x="27" y="266"/>
                  </a:lnTo>
                  <a:lnTo>
                    <a:pt x="29" y="259"/>
                  </a:lnTo>
                  <a:lnTo>
                    <a:pt x="29" y="251"/>
                  </a:lnTo>
                  <a:lnTo>
                    <a:pt x="30" y="246"/>
                  </a:lnTo>
                  <a:lnTo>
                    <a:pt x="30" y="238"/>
                  </a:lnTo>
                  <a:lnTo>
                    <a:pt x="30" y="234"/>
                  </a:lnTo>
                  <a:lnTo>
                    <a:pt x="27" y="223"/>
                  </a:lnTo>
                  <a:lnTo>
                    <a:pt x="25" y="215"/>
                  </a:lnTo>
                  <a:lnTo>
                    <a:pt x="21" y="210"/>
                  </a:lnTo>
                  <a:lnTo>
                    <a:pt x="17" y="208"/>
                  </a:lnTo>
                  <a:lnTo>
                    <a:pt x="8" y="204"/>
                  </a:lnTo>
                  <a:lnTo>
                    <a:pt x="4" y="198"/>
                  </a:lnTo>
                  <a:lnTo>
                    <a:pt x="6" y="189"/>
                  </a:lnTo>
                  <a:lnTo>
                    <a:pt x="12" y="178"/>
                  </a:lnTo>
                  <a:lnTo>
                    <a:pt x="17" y="168"/>
                  </a:lnTo>
                  <a:lnTo>
                    <a:pt x="21" y="164"/>
                  </a:lnTo>
                  <a:lnTo>
                    <a:pt x="17" y="161"/>
                  </a:lnTo>
                  <a:lnTo>
                    <a:pt x="12" y="155"/>
                  </a:lnTo>
                  <a:lnTo>
                    <a:pt x="8" y="147"/>
                  </a:lnTo>
                  <a:lnTo>
                    <a:pt x="6" y="142"/>
                  </a:lnTo>
                  <a:lnTo>
                    <a:pt x="4" y="132"/>
                  </a:lnTo>
                  <a:lnTo>
                    <a:pt x="4" y="121"/>
                  </a:lnTo>
                  <a:lnTo>
                    <a:pt x="2" y="113"/>
                  </a:lnTo>
                  <a:lnTo>
                    <a:pt x="0" y="108"/>
                  </a:lnTo>
                  <a:lnTo>
                    <a:pt x="0" y="100"/>
                  </a:lnTo>
                  <a:lnTo>
                    <a:pt x="0" y="94"/>
                  </a:lnTo>
                  <a:lnTo>
                    <a:pt x="0" y="87"/>
                  </a:lnTo>
                  <a:lnTo>
                    <a:pt x="2" y="79"/>
                  </a:lnTo>
                  <a:lnTo>
                    <a:pt x="2" y="72"/>
                  </a:lnTo>
                  <a:lnTo>
                    <a:pt x="4" y="66"/>
                  </a:lnTo>
                  <a:lnTo>
                    <a:pt x="4" y="53"/>
                  </a:lnTo>
                  <a:lnTo>
                    <a:pt x="6" y="43"/>
                  </a:lnTo>
                  <a:lnTo>
                    <a:pt x="8" y="38"/>
                  </a:lnTo>
                  <a:lnTo>
                    <a:pt x="8" y="36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E6B3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49" name="Freeform 69"/>
            <p:cNvSpPr>
              <a:spLocks/>
            </p:cNvSpPr>
            <p:nvPr/>
          </p:nvSpPr>
          <p:spPr bwMode="auto">
            <a:xfrm>
              <a:off x="2170" y="1789"/>
              <a:ext cx="231" cy="236"/>
            </a:xfrm>
            <a:custGeom>
              <a:avLst/>
              <a:gdLst>
                <a:gd name="T0" fmla="*/ 176 w 231"/>
                <a:gd name="T1" fmla="*/ 66 h 236"/>
                <a:gd name="T2" fmla="*/ 192 w 231"/>
                <a:gd name="T3" fmla="*/ 66 h 236"/>
                <a:gd name="T4" fmla="*/ 199 w 231"/>
                <a:gd name="T5" fmla="*/ 60 h 236"/>
                <a:gd name="T6" fmla="*/ 222 w 231"/>
                <a:gd name="T7" fmla="*/ 76 h 236"/>
                <a:gd name="T8" fmla="*/ 226 w 231"/>
                <a:gd name="T9" fmla="*/ 68 h 236"/>
                <a:gd name="T10" fmla="*/ 231 w 231"/>
                <a:gd name="T11" fmla="*/ 53 h 236"/>
                <a:gd name="T12" fmla="*/ 218 w 231"/>
                <a:gd name="T13" fmla="*/ 38 h 236"/>
                <a:gd name="T14" fmla="*/ 209 w 231"/>
                <a:gd name="T15" fmla="*/ 32 h 236"/>
                <a:gd name="T16" fmla="*/ 207 w 231"/>
                <a:gd name="T17" fmla="*/ 21 h 236"/>
                <a:gd name="T18" fmla="*/ 199 w 231"/>
                <a:gd name="T19" fmla="*/ 7 h 236"/>
                <a:gd name="T20" fmla="*/ 178 w 231"/>
                <a:gd name="T21" fmla="*/ 0 h 236"/>
                <a:gd name="T22" fmla="*/ 165 w 231"/>
                <a:gd name="T23" fmla="*/ 2 h 236"/>
                <a:gd name="T24" fmla="*/ 152 w 231"/>
                <a:gd name="T25" fmla="*/ 7 h 236"/>
                <a:gd name="T26" fmla="*/ 137 w 231"/>
                <a:gd name="T27" fmla="*/ 13 h 236"/>
                <a:gd name="T28" fmla="*/ 123 w 231"/>
                <a:gd name="T29" fmla="*/ 23 h 236"/>
                <a:gd name="T30" fmla="*/ 101 w 231"/>
                <a:gd name="T31" fmla="*/ 38 h 236"/>
                <a:gd name="T32" fmla="*/ 80 w 231"/>
                <a:gd name="T33" fmla="*/ 38 h 236"/>
                <a:gd name="T34" fmla="*/ 55 w 231"/>
                <a:gd name="T35" fmla="*/ 41 h 236"/>
                <a:gd name="T36" fmla="*/ 42 w 231"/>
                <a:gd name="T37" fmla="*/ 49 h 236"/>
                <a:gd name="T38" fmla="*/ 27 w 231"/>
                <a:gd name="T39" fmla="*/ 60 h 236"/>
                <a:gd name="T40" fmla="*/ 16 w 231"/>
                <a:gd name="T41" fmla="*/ 74 h 236"/>
                <a:gd name="T42" fmla="*/ 8 w 231"/>
                <a:gd name="T43" fmla="*/ 87 h 236"/>
                <a:gd name="T44" fmla="*/ 4 w 231"/>
                <a:gd name="T45" fmla="*/ 104 h 236"/>
                <a:gd name="T46" fmla="*/ 8 w 231"/>
                <a:gd name="T47" fmla="*/ 117 h 236"/>
                <a:gd name="T48" fmla="*/ 4 w 231"/>
                <a:gd name="T49" fmla="*/ 129 h 236"/>
                <a:gd name="T50" fmla="*/ 0 w 231"/>
                <a:gd name="T51" fmla="*/ 142 h 236"/>
                <a:gd name="T52" fmla="*/ 0 w 231"/>
                <a:gd name="T53" fmla="*/ 159 h 236"/>
                <a:gd name="T54" fmla="*/ 6 w 231"/>
                <a:gd name="T55" fmla="*/ 181 h 236"/>
                <a:gd name="T56" fmla="*/ 14 w 231"/>
                <a:gd name="T57" fmla="*/ 204 h 236"/>
                <a:gd name="T58" fmla="*/ 31 w 231"/>
                <a:gd name="T59" fmla="*/ 221 h 236"/>
                <a:gd name="T60" fmla="*/ 53 w 231"/>
                <a:gd name="T61" fmla="*/ 233 h 236"/>
                <a:gd name="T62" fmla="*/ 69 w 231"/>
                <a:gd name="T63" fmla="*/ 236 h 236"/>
                <a:gd name="T64" fmla="*/ 82 w 231"/>
                <a:gd name="T65" fmla="*/ 197 h 236"/>
                <a:gd name="T66" fmla="*/ 76 w 231"/>
                <a:gd name="T67" fmla="*/ 176 h 236"/>
                <a:gd name="T68" fmla="*/ 76 w 231"/>
                <a:gd name="T69" fmla="*/ 159 h 236"/>
                <a:gd name="T70" fmla="*/ 93 w 231"/>
                <a:gd name="T71" fmla="*/ 159 h 236"/>
                <a:gd name="T72" fmla="*/ 108 w 231"/>
                <a:gd name="T73" fmla="*/ 164 h 236"/>
                <a:gd name="T74" fmla="*/ 122 w 231"/>
                <a:gd name="T75" fmla="*/ 163 h 236"/>
                <a:gd name="T76" fmla="*/ 131 w 231"/>
                <a:gd name="T77" fmla="*/ 151 h 236"/>
                <a:gd name="T78" fmla="*/ 133 w 231"/>
                <a:gd name="T79" fmla="*/ 136 h 236"/>
                <a:gd name="T80" fmla="*/ 131 w 231"/>
                <a:gd name="T81" fmla="*/ 125 h 236"/>
                <a:gd name="T82" fmla="*/ 139 w 231"/>
                <a:gd name="T83" fmla="*/ 113 h 236"/>
                <a:gd name="T84" fmla="*/ 157 w 231"/>
                <a:gd name="T85" fmla="*/ 98 h 236"/>
                <a:gd name="T86" fmla="*/ 169 w 231"/>
                <a:gd name="T87" fmla="*/ 81 h 236"/>
                <a:gd name="T88" fmla="*/ 173 w 231"/>
                <a:gd name="T89" fmla="*/ 64 h 236"/>
                <a:gd name="T90" fmla="*/ 175 w 231"/>
                <a:gd name="T91" fmla="*/ 62 h 2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31"/>
                <a:gd name="T139" fmla="*/ 0 h 236"/>
                <a:gd name="T140" fmla="*/ 231 w 231"/>
                <a:gd name="T141" fmla="*/ 236 h 2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31" h="236">
                  <a:moveTo>
                    <a:pt x="175" y="62"/>
                  </a:moveTo>
                  <a:lnTo>
                    <a:pt x="176" y="66"/>
                  </a:lnTo>
                  <a:lnTo>
                    <a:pt x="186" y="70"/>
                  </a:lnTo>
                  <a:lnTo>
                    <a:pt x="192" y="66"/>
                  </a:lnTo>
                  <a:lnTo>
                    <a:pt x="195" y="64"/>
                  </a:lnTo>
                  <a:lnTo>
                    <a:pt x="199" y="60"/>
                  </a:lnTo>
                  <a:lnTo>
                    <a:pt x="201" y="59"/>
                  </a:lnTo>
                  <a:lnTo>
                    <a:pt x="222" y="76"/>
                  </a:lnTo>
                  <a:lnTo>
                    <a:pt x="224" y="74"/>
                  </a:lnTo>
                  <a:lnTo>
                    <a:pt x="226" y="68"/>
                  </a:lnTo>
                  <a:lnTo>
                    <a:pt x="229" y="60"/>
                  </a:lnTo>
                  <a:lnTo>
                    <a:pt x="231" y="53"/>
                  </a:lnTo>
                  <a:lnTo>
                    <a:pt x="226" y="43"/>
                  </a:lnTo>
                  <a:lnTo>
                    <a:pt x="218" y="38"/>
                  </a:lnTo>
                  <a:lnTo>
                    <a:pt x="210" y="32"/>
                  </a:lnTo>
                  <a:lnTo>
                    <a:pt x="209" y="32"/>
                  </a:lnTo>
                  <a:lnTo>
                    <a:pt x="207" y="28"/>
                  </a:lnTo>
                  <a:lnTo>
                    <a:pt x="207" y="21"/>
                  </a:lnTo>
                  <a:lnTo>
                    <a:pt x="203" y="13"/>
                  </a:lnTo>
                  <a:lnTo>
                    <a:pt x="199" y="7"/>
                  </a:lnTo>
                  <a:lnTo>
                    <a:pt x="190" y="2"/>
                  </a:lnTo>
                  <a:lnTo>
                    <a:pt x="178" y="0"/>
                  </a:lnTo>
                  <a:lnTo>
                    <a:pt x="171" y="0"/>
                  </a:lnTo>
                  <a:lnTo>
                    <a:pt x="165" y="2"/>
                  </a:lnTo>
                  <a:lnTo>
                    <a:pt x="157" y="4"/>
                  </a:lnTo>
                  <a:lnTo>
                    <a:pt x="152" y="7"/>
                  </a:lnTo>
                  <a:lnTo>
                    <a:pt x="144" y="9"/>
                  </a:lnTo>
                  <a:lnTo>
                    <a:pt x="137" y="13"/>
                  </a:lnTo>
                  <a:lnTo>
                    <a:pt x="131" y="19"/>
                  </a:lnTo>
                  <a:lnTo>
                    <a:pt x="123" y="23"/>
                  </a:lnTo>
                  <a:lnTo>
                    <a:pt x="112" y="32"/>
                  </a:lnTo>
                  <a:lnTo>
                    <a:pt x="101" y="38"/>
                  </a:lnTo>
                  <a:lnTo>
                    <a:pt x="89" y="40"/>
                  </a:lnTo>
                  <a:lnTo>
                    <a:pt x="80" y="38"/>
                  </a:lnTo>
                  <a:lnTo>
                    <a:pt x="67" y="38"/>
                  </a:lnTo>
                  <a:lnTo>
                    <a:pt x="55" y="41"/>
                  </a:lnTo>
                  <a:lnTo>
                    <a:pt x="48" y="43"/>
                  </a:lnTo>
                  <a:lnTo>
                    <a:pt x="42" y="49"/>
                  </a:lnTo>
                  <a:lnTo>
                    <a:pt x="34" y="53"/>
                  </a:lnTo>
                  <a:lnTo>
                    <a:pt x="27" y="60"/>
                  </a:lnTo>
                  <a:lnTo>
                    <a:pt x="21" y="66"/>
                  </a:lnTo>
                  <a:lnTo>
                    <a:pt x="16" y="74"/>
                  </a:lnTo>
                  <a:lnTo>
                    <a:pt x="10" y="79"/>
                  </a:lnTo>
                  <a:lnTo>
                    <a:pt x="8" y="87"/>
                  </a:lnTo>
                  <a:lnTo>
                    <a:pt x="4" y="96"/>
                  </a:lnTo>
                  <a:lnTo>
                    <a:pt x="4" y="104"/>
                  </a:lnTo>
                  <a:lnTo>
                    <a:pt x="6" y="111"/>
                  </a:lnTo>
                  <a:lnTo>
                    <a:pt x="8" y="117"/>
                  </a:lnTo>
                  <a:lnTo>
                    <a:pt x="8" y="121"/>
                  </a:lnTo>
                  <a:lnTo>
                    <a:pt x="4" y="129"/>
                  </a:lnTo>
                  <a:lnTo>
                    <a:pt x="2" y="134"/>
                  </a:lnTo>
                  <a:lnTo>
                    <a:pt x="0" y="142"/>
                  </a:lnTo>
                  <a:lnTo>
                    <a:pt x="0" y="149"/>
                  </a:lnTo>
                  <a:lnTo>
                    <a:pt x="0" y="159"/>
                  </a:lnTo>
                  <a:lnTo>
                    <a:pt x="2" y="170"/>
                  </a:lnTo>
                  <a:lnTo>
                    <a:pt x="6" y="181"/>
                  </a:lnTo>
                  <a:lnTo>
                    <a:pt x="10" y="193"/>
                  </a:lnTo>
                  <a:lnTo>
                    <a:pt x="14" y="204"/>
                  </a:lnTo>
                  <a:lnTo>
                    <a:pt x="21" y="212"/>
                  </a:lnTo>
                  <a:lnTo>
                    <a:pt x="31" y="221"/>
                  </a:lnTo>
                  <a:lnTo>
                    <a:pt x="42" y="229"/>
                  </a:lnTo>
                  <a:lnTo>
                    <a:pt x="53" y="233"/>
                  </a:lnTo>
                  <a:lnTo>
                    <a:pt x="63" y="234"/>
                  </a:lnTo>
                  <a:lnTo>
                    <a:pt x="69" y="236"/>
                  </a:lnTo>
                  <a:lnTo>
                    <a:pt x="84" y="202"/>
                  </a:lnTo>
                  <a:lnTo>
                    <a:pt x="82" y="197"/>
                  </a:lnTo>
                  <a:lnTo>
                    <a:pt x="80" y="187"/>
                  </a:lnTo>
                  <a:lnTo>
                    <a:pt x="76" y="176"/>
                  </a:lnTo>
                  <a:lnTo>
                    <a:pt x="74" y="170"/>
                  </a:lnTo>
                  <a:lnTo>
                    <a:pt x="76" y="159"/>
                  </a:lnTo>
                  <a:lnTo>
                    <a:pt x="86" y="157"/>
                  </a:lnTo>
                  <a:lnTo>
                    <a:pt x="93" y="159"/>
                  </a:lnTo>
                  <a:lnTo>
                    <a:pt x="101" y="163"/>
                  </a:lnTo>
                  <a:lnTo>
                    <a:pt x="108" y="164"/>
                  </a:lnTo>
                  <a:lnTo>
                    <a:pt x="116" y="166"/>
                  </a:lnTo>
                  <a:lnTo>
                    <a:pt x="122" y="163"/>
                  </a:lnTo>
                  <a:lnTo>
                    <a:pt x="127" y="159"/>
                  </a:lnTo>
                  <a:lnTo>
                    <a:pt x="131" y="151"/>
                  </a:lnTo>
                  <a:lnTo>
                    <a:pt x="135" y="144"/>
                  </a:lnTo>
                  <a:lnTo>
                    <a:pt x="133" y="136"/>
                  </a:lnTo>
                  <a:lnTo>
                    <a:pt x="131" y="130"/>
                  </a:lnTo>
                  <a:lnTo>
                    <a:pt x="131" y="125"/>
                  </a:lnTo>
                  <a:lnTo>
                    <a:pt x="135" y="119"/>
                  </a:lnTo>
                  <a:lnTo>
                    <a:pt x="139" y="113"/>
                  </a:lnTo>
                  <a:lnTo>
                    <a:pt x="148" y="108"/>
                  </a:lnTo>
                  <a:lnTo>
                    <a:pt x="157" y="98"/>
                  </a:lnTo>
                  <a:lnTo>
                    <a:pt x="165" y="91"/>
                  </a:lnTo>
                  <a:lnTo>
                    <a:pt x="169" y="81"/>
                  </a:lnTo>
                  <a:lnTo>
                    <a:pt x="173" y="72"/>
                  </a:lnTo>
                  <a:lnTo>
                    <a:pt x="173" y="64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50" name="Freeform 70"/>
            <p:cNvSpPr>
              <a:spLocks/>
            </p:cNvSpPr>
            <p:nvPr/>
          </p:nvSpPr>
          <p:spPr bwMode="auto">
            <a:xfrm>
              <a:off x="2797" y="1931"/>
              <a:ext cx="179" cy="109"/>
            </a:xfrm>
            <a:custGeom>
              <a:avLst/>
              <a:gdLst>
                <a:gd name="T0" fmla="*/ 0 w 179"/>
                <a:gd name="T1" fmla="*/ 68 h 109"/>
                <a:gd name="T2" fmla="*/ 2 w 179"/>
                <a:gd name="T3" fmla="*/ 64 h 109"/>
                <a:gd name="T4" fmla="*/ 7 w 179"/>
                <a:gd name="T5" fmla="*/ 57 h 109"/>
                <a:gd name="T6" fmla="*/ 13 w 179"/>
                <a:gd name="T7" fmla="*/ 51 h 109"/>
                <a:gd name="T8" fmla="*/ 21 w 179"/>
                <a:gd name="T9" fmla="*/ 47 h 109"/>
                <a:gd name="T10" fmla="*/ 28 w 179"/>
                <a:gd name="T11" fmla="*/ 45 h 109"/>
                <a:gd name="T12" fmla="*/ 39 w 179"/>
                <a:gd name="T13" fmla="*/ 41 h 109"/>
                <a:gd name="T14" fmla="*/ 49 w 179"/>
                <a:gd name="T15" fmla="*/ 38 h 109"/>
                <a:gd name="T16" fmla="*/ 58 w 179"/>
                <a:gd name="T17" fmla="*/ 38 h 109"/>
                <a:gd name="T18" fmla="*/ 70 w 179"/>
                <a:gd name="T19" fmla="*/ 34 h 109"/>
                <a:gd name="T20" fmla="*/ 83 w 179"/>
                <a:gd name="T21" fmla="*/ 34 h 109"/>
                <a:gd name="T22" fmla="*/ 91 w 179"/>
                <a:gd name="T23" fmla="*/ 34 h 109"/>
                <a:gd name="T24" fmla="*/ 100 w 179"/>
                <a:gd name="T25" fmla="*/ 34 h 109"/>
                <a:gd name="T26" fmla="*/ 104 w 179"/>
                <a:gd name="T27" fmla="*/ 34 h 109"/>
                <a:gd name="T28" fmla="*/ 108 w 179"/>
                <a:gd name="T29" fmla="*/ 34 h 109"/>
                <a:gd name="T30" fmla="*/ 179 w 179"/>
                <a:gd name="T31" fmla="*/ 0 h 109"/>
                <a:gd name="T32" fmla="*/ 176 w 179"/>
                <a:gd name="T33" fmla="*/ 17 h 109"/>
                <a:gd name="T34" fmla="*/ 127 w 179"/>
                <a:gd name="T35" fmla="*/ 55 h 109"/>
                <a:gd name="T36" fmla="*/ 28 w 179"/>
                <a:gd name="T37" fmla="*/ 83 h 109"/>
                <a:gd name="T38" fmla="*/ 2 w 179"/>
                <a:gd name="T39" fmla="*/ 109 h 109"/>
                <a:gd name="T40" fmla="*/ 0 w 179"/>
                <a:gd name="T41" fmla="*/ 68 h 109"/>
                <a:gd name="T42" fmla="*/ 0 w 179"/>
                <a:gd name="T43" fmla="*/ 68 h 10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9"/>
                <a:gd name="T67" fmla="*/ 0 h 109"/>
                <a:gd name="T68" fmla="*/ 179 w 179"/>
                <a:gd name="T69" fmla="*/ 109 h 10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9" h="109">
                  <a:moveTo>
                    <a:pt x="0" y="68"/>
                  </a:moveTo>
                  <a:lnTo>
                    <a:pt x="2" y="64"/>
                  </a:lnTo>
                  <a:lnTo>
                    <a:pt x="7" y="57"/>
                  </a:lnTo>
                  <a:lnTo>
                    <a:pt x="13" y="51"/>
                  </a:lnTo>
                  <a:lnTo>
                    <a:pt x="21" y="47"/>
                  </a:lnTo>
                  <a:lnTo>
                    <a:pt x="28" y="45"/>
                  </a:lnTo>
                  <a:lnTo>
                    <a:pt x="39" y="41"/>
                  </a:lnTo>
                  <a:lnTo>
                    <a:pt x="49" y="38"/>
                  </a:lnTo>
                  <a:lnTo>
                    <a:pt x="58" y="38"/>
                  </a:lnTo>
                  <a:lnTo>
                    <a:pt x="70" y="34"/>
                  </a:lnTo>
                  <a:lnTo>
                    <a:pt x="83" y="34"/>
                  </a:lnTo>
                  <a:lnTo>
                    <a:pt x="91" y="34"/>
                  </a:lnTo>
                  <a:lnTo>
                    <a:pt x="100" y="34"/>
                  </a:lnTo>
                  <a:lnTo>
                    <a:pt x="104" y="34"/>
                  </a:lnTo>
                  <a:lnTo>
                    <a:pt x="108" y="34"/>
                  </a:lnTo>
                  <a:lnTo>
                    <a:pt x="179" y="0"/>
                  </a:lnTo>
                  <a:lnTo>
                    <a:pt x="176" y="17"/>
                  </a:lnTo>
                  <a:lnTo>
                    <a:pt x="127" y="55"/>
                  </a:lnTo>
                  <a:lnTo>
                    <a:pt x="28" y="83"/>
                  </a:lnTo>
                  <a:lnTo>
                    <a:pt x="2" y="109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E6B3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51" name="Freeform 71"/>
            <p:cNvSpPr>
              <a:spLocks/>
            </p:cNvSpPr>
            <p:nvPr/>
          </p:nvSpPr>
          <p:spPr bwMode="auto">
            <a:xfrm>
              <a:off x="2884" y="1904"/>
              <a:ext cx="81" cy="29"/>
            </a:xfrm>
            <a:custGeom>
              <a:avLst/>
              <a:gdLst>
                <a:gd name="T0" fmla="*/ 0 w 81"/>
                <a:gd name="T1" fmla="*/ 21 h 29"/>
                <a:gd name="T2" fmla="*/ 70 w 81"/>
                <a:gd name="T3" fmla="*/ 0 h 29"/>
                <a:gd name="T4" fmla="*/ 81 w 81"/>
                <a:gd name="T5" fmla="*/ 0 h 29"/>
                <a:gd name="T6" fmla="*/ 17 w 81"/>
                <a:gd name="T7" fmla="*/ 29 h 29"/>
                <a:gd name="T8" fmla="*/ 0 w 81"/>
                <a:gd name="T9" fmla="*/ 21 h 29"/>
                <a:gd name="T10" fmla="*/ 0 w 81"/>
                <a:gd name="T11" fmla="*/ 21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"/>
                <a:gd name="T19" fmla="*/ 0 h 29"/>
                <a:gd name="T20" fmla="*/ 81 w 81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" h="29">
                  <a:moveTo>
                    <a:pt x="0" y="21"/>
                  </a:moveTo>
                  <a:lnTo>
                    <a:pt x="70" y="0"/>
                  </a:lnTo>
                  <a:lnTo>
                    <a:pt x="81" y="0"/>
                  </a:lnTo>
                  <a:lnTo>
                    <a:pt x="17" y="29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E6B3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52" name="Freeform 72"/>
            <p:cNvSpPr>
              <a:spLocks/>
            </p:cNvSpPr>
            <p:nvPr/>
          </p:nvSpPr>
          <p:spPr bwMode="auto">
            <a:xfrm>
              <a:off x="1936" y="2663"/>
              <a:ext cx="115" cy="53"/>
            </a:xfrm>
            <a:custGeom>
              <a:avLst/>
              <a:gdLst>
                <a:gd name="T0" fmla="*/ 0 w 115"/>
                <a:gd name="T1" fmla="*/ 42 h 53"/>
                <a:gd name="T2" fmla="*/ 47 w 115"/>
                <a:gd name="T3" fmla="*/ 0 h 53"/>
                <a:gd name="T4" fmla="*/ 66 w 115"/>
                <a:gd name="T5" fmla="*/ 11 h 53"/>
                <a:gd name="T6" fmla="*/ 81 w 115"/>
                <a:gd name="T7" fmla="*/ 4 h 53"/>
                <a:gd name="T8" fmla="*/ 94 w 115"/>
                <a:gd name="T9" fmla="*/ 8 h 53"/>
                <a:gd name="T10" fmla="*/ 115 w 115"/>
                <a:gd name="T11" fmla="*/ 21 h 53"/>
                <a:gd name="T12" fmla="*/ 11 w 115"/>
                <a:gd name="T13" fmla="*/ 53 h 53"/>
                <a:gd name="T14" fmla="*/ 0 w 115"/>
                <a:gd name="T15" fmla="*/ 42 h 53"/>
                <a:gd name="T16" fmla="*/ 0 w 115"/>
                <a:gd name="T17" fmla="*/ 42 h 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5"/>
                <a:gd name="T28" fmla="*/ 0 h 53"/>
                <a:gd name="T29" fmla="*/ 115 w 115"/>
                <a:gd name="T30" fmla="*/ 53 h 5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5" h="53">
                  <a:moveTo>
                    <a:pt x="0" y="42"/>
                  </a:moveTo>
                  <a:lnTo>
                    <a:pt x="47" y="0"/>
                  </a:lnTo>
                  <a:lnTo>
                    <a:pt x="66" y="11"/>
                  </a:lnTo>
                  <a:lnTo>
                    <a:pt x="81" y="4"/>
                  </a:lnTo>
                  <a:lnTo>
                    <a:pt x="94" y="8"/>
                  </a:lnTo>
                  <a:lnTo>
                    <a:pt x="115" y="21"/>
                  </a:lnTo>
                  <a:lnTo>
                    <a:pt x="11" y="53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E6B3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</p:grpSp>
      <p:sp>
        <p:nvSpPr>
          <p:cNvPr id="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032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MX" sz="32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Contraste </a:t>
            </a:r>
            <a:r>
              <a:rPr lang="es-MX" sz="3200" kern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em</a:t>
            </a:r>
            <a:r>
              <a:rPr lang="es-MX" sz="32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 Estilo de </a:t>
            </a:r>
            <a:r>
              <a:rPr lang="es-MX" sz="3200" kern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Liderança</a:t>
            </a:r>
            <a:endParaRPr lang="en-US" sz="32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8 Imagen" descr="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1208" name="AutoShape 8"/>
          <p:cNvSpPr>
            <a:spLocks noChangeArrowheads="1"/>
          </p:cNvSpPr>
          <p:nvPr/>
        </p:nvSpPr>
        <p:spPr bwMode="gray">
          <a:xfrm rot="486638">
            <a:off x="454025" y="1198563"/>
            <a:ext cx="7391400" cy="3886200"/>
          </a:xfrm>
          <a:prstGeom prst="flowChartAlternateProcess">
            <a:avLst/>
          </a:prstGeom>
          <a:solidFill>
            <a:schemeClr val="bg1"/>
          </a:solidFill>
          <a:ln w="25400">
            <a:miter lim="800000"/>
            <a:headEnd/>
            <a:tailEnd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354000" prstMaterial="legacyPlastic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charset="0"/>
            </a:endParaRPr>
          </a:p>
        </p:txBody>
      </p:sp>
      <p:sp>
        <p:nvSpPr>
          <p:cNvPr id="6" name="Freeform 24"/>
          <p:cNvSpPr>
            <a:spLocks/>
          </p:cNvSpPr>
          <p:nvPr/>
        </p:nvSpPr>
        <p:spPr bwMode="gray">
          <a:xfrm rot="479213">
            <a:off x="1424827" y="1626624"/>
            <a:ext cx="2041505" cy="3171208"/>
          </a:xfrm>
          <a:custGeom>
            <a:avLst/>
            <a:gdLst>
              <a:gd name="connsiteX0" fmla="*/ 118 w 610"/>
              <a:gd name="connsiteY0" fmla="*/ 157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61 w 610"/>
              <a:gd name="connsiteY3" fmla="*/ 331 h 755"/>
              <a:gd name="connsiteX4" fmla="*/ 603 w 610"/>
              <a:gd name="connsiteY4" fmla="*/ 0 h 755"/>
              <a:gd name="connsiteX5" fmla="*/ 118 w 610"/>
              <a:gd name="connsiteY5" fmla="*/ 157 h 755"/>
              <a:gd name="connsiteX0" fmla="*/ 124 w 610"/>
              <a:gd name="connsiteY0" fmla="*/ 125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61 w 610"/>
              <a:gd name="connsiteY3" fmla="*/ 331 h 755"/>
              <a:gd name="connsiteX4" fmla="*/ 603 w 610"/>
              <a:gd name="connsiteY4" fmla="*/ 0 h 755"/>
              <a:gd name="connsiteX5" fmla="*/ 124 w 610"/>
              <a:gd name="connsiteY5" fmla="*/ 125 h 755"/>
              <a:gd name="connsiteX0" fmla="*/ 124 w 610"/>
              <a:gd name="connsiteY0" fmla="*/ 125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34 w 610"/>
              <a:gd name="connsiteY3" fmla="*/ 286 h 755"/>
              <a:gd name="connsiteX4" fmla="*/ 603 w 610"/>
              <a:gd name="connsiteY4" fmla="*/ 0 h 755"/>
              <a:gd name="connsiteX5" fmla="*/ 124 w 610"/>
              <a:gd name="connsiteY5" fmla="*/ 125 h 755"/>
              <a:gd name="connsiteX0" fmla="*/ 196 w 682"/>
              <a:gd name="connsiteY0" fmla="*/ 125 h 871"/>
              <a:gd name="connsiteX1" fmla="*/ 72 w 682"/>
              <a:gd name="connsiteY1" fmla="*/ 275 h 871"/>
              <a:gd name="connsiteX2" fmla="*/ 0 w 682"/>
              <a:gd name="connsiteY2" fmla="*/ 862 h 871"/>
              <a:gd name="connsiteX3" fmla="*/ 206 w 682"/>
              <a:gd name="connsiteY3" fmla="*/ 286 h 871"/>
              <a:gd name="connsiteX4" fmla="*/ 675 w 682"/>
              <a:gd name="connsiteY4" fmla="*/ 0 h 871"/>
              <a:gd name="connsiteX5" fmla="*/ 196 w 682"/>
              <a:gd name="connsiteY5" fmla="*/ 125 h 871"/>
              <a:gd name="connsiteX0" fmla="*/ 196 w 682"/>
              <a:gd name="connsiteY0" fmla="*/ 125 h 871"/>
              <a:gd name="connsiteX1" fmla="*/ 72 w 682"/>
              <a:gd name="connsiteY1" fmla="*/ 275 h 871"/>
              <a:gd name="connsiteX2" fmla="*/ 0 w 682"/>
              <a:gd name="connsiteY2" fmla="*/ 862 h 871"/>
              <a:gd name="connsiteX3" fmla="*/ 206 w 682"/>
              <a:gd name="connsiteY3" fmla="*/ 286 h 871"/>
              <a:gd name="connsiteX4" fmla="*/ 675 w 682"/>
              <a:gd name="connsiteY4" fmla="*/ 0 h 871"/>
              <a:gd name="connsiteX5" fmla="*/ 196 w 682"/>
              <a:gd name="connsiteY5" fmla="*/ 125 h 871"/>
              <a:gd name="connsiteX0" fmla="*/ 196 w 817"/>
              <a:gd name="connsiteY0" fmla="*/ 190 h 936"/>
              <a:gd name="connsiteX1" fmla="*/ 72 w 817"/>
              <a:gd name="connsiteY1" fmla="*/ 340 h 936"/>
              <a:gd name="connsiteX2" fmla="*/ 0 w 817"/>
              <a:gd name="connsiteY2" fmla="*/ 927 h 936"/>
              <a:gd name="connsiteX3" fmla="*/ 206 w 817"/>
              <a:gd name="connsiteY3" fmla="*/ 351 h 936"/>
              <a:gd name="connsiteX4" fmla="*/ 810 w 817"/>
              <a:gd name="connsiteY4" fmla="*/ 0 h 936"/>
              <a:gd name="connsiteX5" fmla="*/ 196 w 817"/>
              <a:gd name="connsiteY5" fmla="*/ 190 h 936"/>
              <a:gd name="connsiteX0" fmla="*/ 196 w 534"/>
              <a:gd name="connsiteY0" fmla="*/ 83 h 829"/>
              <a:gd name="connsiteX1" fmla="*/ 72 w 534"/>
              <a:gd name="connsiteY1" fmla="*/ 233 h 829"/>
              <a:gd name="connsiteX2" fmla="*/ 0 w 534"/>
              <a:gd name="connsiteY2" fmla="*/ 820 h 829"/>
              <a:gd name="connsiteX3" fmla="*/ 206 w 534"/>
              <a:gd name="connsiteY3" fmla="*/ 244 h 829"/>
              <a:gd name="connsiteX4" fmla="*/ 527 w 534"/>
              <a:gd name="connsiteY4" fmla="*/ 0 h 829"/>
              <a:gd name="connsiteX5" fmla="*/ 196 w 534"/>
              <a:gd name="connsiteY5" fmla="*/ 83 h 829"/>
              <a:gd name="connsiteX0" fmla="*/ 196 w 544"/>
              <a:gd name="connsiteY0" fmla="*/ 120 h 866"/>
              <a:gd name="connsiteX1" fmla="*/ 72 w 544"/>
              <a:gd name="connsiteY1" fmla="*/ 270 h 866"/>
              <a:gd name="connsiteX2" fmla="*/ 0 w 544"/>
              <a:gd name="connsiteY2" fmla="*/ 857 h 866"/>
              <a:gd name="connsiteX3" fmla="*/ 206 w 544"/>
              <a:gd name="connsiteY3" fmla="*/ 281 h 866"/>
              <a:gd name="connsiteX4" fmla="*/ 537 w 544"/>
              <a:gd name="connsiteY4" fmla="*/ 0 h 866"/>
              <a:gd name="connsiteX5" fmla="*/ 196 w 544"/>
              <a:gd name="connsiteY5" fmla="*/ 120 h 866"/>
              <a:gd name="connsiteX0" fmla="*/ 196 w 525"/>
              <a:gd name="connsiteY0" fmla="*/ 112 h 858"/>
              <a:gd name="connsiteX1" fmla="*/ 72 w 525"/>
              <a:gd name="connsiteY1" fmla="*/ 262 h 858"/>
              <a:gd name="connsiteX2" fmla="*/ 0 w 525"/>
              <a:gd name="connsiteY2" fmla="*/ 849 h 858"/>
              <a:gd name="connsiteX3" fmla="*/ 206 w 525"/>
              <a:gd name="connsiteY3" fmla="*/ 273 h 858"/>
              <a:gd name="connsiteX4" fmla="*/ 518 w 525"/>
              <a:gd name="connsiteY4" fmla="*/ 0 h 858"/>
              <a:gd name="connsiteX5" fmla="*/ 196 w 525"/>
              <a:gd name="connsiteY5" fmla="*/ 112 h 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" h="858">
                <a:moveTo>
                  <a:pt x="196" y="112"/>
                </a:moveTo>
                <a:cubicBezTo>
                  <a:pt x="127" y="142"/>
                  <a:pt x="72" y="197"/>
                  <a:pt x="72" y="262"/>
                </a:cubicBezTo>
                <a:cubicBezTo>
                  <a:pt x="48" y="458"/>
                  <a:pt x="24" y="653"/>
                  <a:pt x="0" y="849"/>
                </a:cubicBezTo>
                <a:cubicBezTo>
                  <a:pt x="27" y="858"/>
                  <a:pt x="120" y="414"/>
                  <a:pt x="206" y="273"/>
                </a:cubicBezTo>
                <a:cubicBezTo>
                  <a:pt x="292" y="132"/>
                  <a:pt x="525" y="29"/>
                  <a:pt x="518" y="0"/>
                </a:cubicBezTo>
                <a:lnTo>
                  <a:pt x="196" y="112"/>
                </a:lnTo>
                <a:close/>
              </a:path>
            </a:pathLst>
          </a:custGeom>
          <a:gradFill flip="none" rotWithShape="1">
            <a:gsLst>
              <a:gs pos="13000">
                <a:schemeClr val="bg1">
                  <a:alpha val="61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charset="0"/>
            </a:endParaRPr>
          </a:p>
        </p:txBody>
      </p:sp>
      <p:sp>
        <p:nvSpPr>
          <p:cNvPr id="691209" name="Text Box 9"/>
          <p:cNvSpPr txBox="1">
            <a:spLocks noChangeArrowheads="1"/>
          </p:cNvSpPr>
          <p:nvPr/>
        </p:nvSpPr>
        <p:spPr bwMode="auto">
          <a:xfrm>
            <a:off x="1806575" y="2022475"/>
            <a:ext cx="5903913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s-MX" sz="6000" b="1" dirty="0" err="1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Sessão</a:t>
            </a:r>
            <a:r>
              <a:rPr lang="es-MX" sz="6000" b="1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6000" b="1" dirty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  <a:p>
            <a:pPr algn="ctr">
              <a:lnSpc>
                <a:spcPts val="6000"/>
              </a:lnSpc>
              <a:spcBef>
                <a:spcPts val="0"/>
              </a:spcBef>
              <a:defRPr/>
            </a:pPr>
            <a:r>
              <a:rPr lang="es-ES_tradnl" sz="6000" b="1" dirty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</a:t>
            </a:r>
            <a:r>
              <a:rPr lang="es-ES_tradnl" sz="6000" b="1" dirty="0" err="1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Transformação</a:t>
            </a:r>
            <a:endParaRPr lang="en-US" sz="6000" b="1" dirty="0">
              <a:solidFill>
                <a:srgbClr val="0637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4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457200" y="1984375"/>
            <a:ext cx="8229600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cap="small" dirty="0" err="1" smtClean="0">
                <a:solidFill>
                  <a:srgbClr val="063780"/>
                </a:solidFill>
              </a:rPr>
              <a:t>be</a:t>
            </a:r>
            <a:r>
              <a:rPr lang="en-US" sz="3800" b="1" cap="small" dirty="0" err="1" smtClean="0">
                <a:solidFill>
                  <a:srgbClr val="063780"/>
                </a:solidFill>
              </a:rPr>
              <a:t>M</a:t>
            </a:r>
            <a:r>
              <a:rPr lang="en-US" sz="3800" b="1" cap="small" dirty="0" smtClean="0">
                <a:solidFill>
                  <a:srgbClr val="063780"/>
                </a:solidFill>
              </a:rPr>
              <a:t> </a:t>
            </a:r>
            <a:r>
              <a:rPr lang="en-US" sz="4800" b="1" cap="small" dirty="0" err="1" smtClean="0">
                <a:solidFill>
                  <a:srgbClr val="063780"/>
                </a:solidFill>
              </a:rPr>
              <a:t>v</a:t>
            </a:r>
            <a:r>
              <a:rPr lang="en-US" sz="3800" b="1" cap="small" dirty="0" err="1" smtClean="0">
                <a:solidFill>
                  <a:srgbClr val="063780"/>
                </a:solidFill>
              </a:rPr>
              <a:t>IN</a:t>
            </a:r>
            <a:r>
              <a:rPr lang="en-US" sz="4800" b="1" cap="small" dirty="0" err="1" smtClean="0">
                <a:solidFill>
                  <a:srgbClr val="063780"/>
                </a:solidFill>
              </a:rPr>
              <a:t>dos</a:t>
            </a:r>
            <a:r>
              <a:rPr lang="en-US" sz="4800" b="1" cap="small" dirty="0" smtClean="0">
                <a:solidFill>
                  <a:srgbClr val="063780"/>
                </a:solidFill>
              </a:rPr>
              <a:t> </a:t>
            </a:r>
            <a:r>
              <a:rPr lang="en-US" sz="4800" b="1" cap="small" dirty="0" err="1" smtClean="0">
                <a:solidFill>
                  <a:srgbClr val="063780"/>
                </a:solidFill>
              </a:rPr>
              <a:t>a</a:t>
            </a:r>
            <a:r>
              <a:rPr lang="en-US" sz="3800" b="1" cap="small" dirty="0" err="1" smtClean="0">
                <a:solidFill>
                  <a:srgbClr val="063780"/>
                </a:solidFill>
              </a:rPr>
              <a:t>O</a:t>
            </a:r>
            <a:r>
              <a:rPr lang="en-US" sz="4800" b="1" cap="small" dirty="0" smtClean="0">
                <a:solidFill>
                  <a:srgbClr val="063780"/>
                </a:solidFill>
              </a:rPr>
              <a:t> </a:t>
            </a:r>
            <a:r>
              <a:rPr lang="en-US" sz="3800" b="1" cap="small" dirty="0" smtClean="0">
                <a:solidFill>
                  <a:srgbClr val="063780"/>
                </a:solidFill>
              </a:rPr>
              <a:t>ESTUDO</a:t>
            </a:r>
            <a:endParaRPr lang="en-US" sz="3800" b="1" cap="small" dirty="0">
              <a:solidFill>
                <a:srgbClr val="06378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1" dirty="0">
              <a:solidFill>
                <a:srgbClr val="06378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063780"/>
                </a:solidFill>
              </a:rPr>
              <a:t>DESENVOLVIMENTO INTEGRAL  DA IGREJA</a:t>
            </a:r>
            <a:endParaRPr lang="en-US" sz="6000" b="1" dirty="0">
              <a:solidFill>
                <a:srgbClr val="06378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6 Imagen" descr="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0" y="5284788"/>
            <a:ext cx="91440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“</a:t>
            </a:r>
            <a:r>
              <a:rPr lang="es-MX" sz="4800" dirty="0" err="1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Tem</a:t>
            </a:r>
            <a:r>
              <a:rPr lang="es-MX" sz="48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 </a:t>
            </a:r>
            <a:r>
              <a:rPr lang="es-MX" sz="4800" dirty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que ver </a:t>
            </a:r>
            <a:r>
              <a:rPr lang="es-MX" sz="48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a </a:t>
            </a:r>
            <a:r>
              <a:rPr lang="es-MX" sz="4800" dirty="0" err="1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charset="0"/>
              </a:rPr>
              <a:t>árvore</a:t>
            </a:r>
            <a:r>
              <a:rPr lang="es-MX" sz="48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charset="0"/>
              </a:rPr>
              <a:t>,</a:t>
            </a:r>
            <a:r>
              <a:rPr lang="es-MX" sz="48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rPr>
              <a:t>                      </a:t>
            </a:r>
            <a:r>
              <a:rPr lang="es-MX" sz="48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mas </a:t>
            </a:r>
            <a:r>
              <a:rPr lang="es-MX" sz="4800" dirty="0" err="1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também</a:t>
            </a:r>
            <a:r>
              <a:rPr lang="es-MX" sz="48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 o</a:t>
            </a:r>
            <a:r>
              <a:rPr lang="es-MX" sz="48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charset="0"/>
              </a:rPr>
              <a:t> </a:t>
            </a:r>
            <a:r>
              <a:rPr lang="es-MX" sz="4800" dirty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charset="0"/>
              </a:rPr>
              <a:t>bosque</a:t>
            </a:r>
            <a:r>
              <a:rPr lang="en-US" sz="4800" dirty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”</a:t>
            </a:r>
          </a:p>
        </p:txBody>
      </p:sp>
      <p:pic>
        <p:nvPicPr>
          <p:cNvPr id="22532" name="4 Imagen" descr="arbol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18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748665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4400" b="0" i="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PRINCÍPIO</a:t>
            </a:r>
            <a:endParaRPr lang="en-US" sz="4400" b="0" i="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n-ea"/>
              <a:cs typeface="Times New Roman" pitchFamily="18" charset="0"/>
            </a:endParaRPr>
          </a:p>
        </p:txBody>
      </p:sp>
      <p:pic>
        <p:nvPicPr>
          <p:cNvPr id="23556" name="Picture 1028" descr="E:\PFiles\MSOffice\Clipart\standard\stddir1\bd07008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638" y="2043113"/>
            <a:ext cx="2863850" cy="448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027"/>
          <p:cNvSpPr txBox="1">
            <a:spLocks noChangeArrowheads="1"/>
          </p:cNvSpPr>
          <p:nvPr/>
        </p:nvSpPr>
        <p:spPr bwMode="auto">
          <a:xfrm>
            <a:off x="3125788" y="2471738"/>
            <a:ext cx="6018212" cy="275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rgbClr val="007098"/>
              </a:buClr>
              <a:defRPr/>
            </a:pPr>
            <a:r>
              <a:rPr lang="es-MX" sz="3200" b="1" i="1" dirty="0" smtClean="0">
                <a:latin typeface="Times New Roman" charset="0"/>
                <a:cs typeface="Times New Roman" charset="0"/>
              </a:rPr>
              <a:t>A </a:t>
            </a:r>
            <a:r>
              <a:rPr lang="es-MX" sz="3200" b="1" i="1" dirty="0" err="1" smtClean="0">
                <a:latin typeface="Times New Roman" charset="0"/>
                <a:cs typeface="Times New Roman" charset="0"/>
              </a:rPr>
              <a:t>Igreja</a:t>
            </a:r>
            <a:r>
              <a:rPr lang="es-MX" sz="3200" b="1" i="1" dirty="0" smtClean="0">
                <a:latin typeface="Times New Roman" charset="0"/>
                <a:cs typeface="Times New Roman" charset="0"/>
              </a:rPr>
              <a:t> é </a:t>
            </a:r>
            <a:r>
              <a:rPr lang="es-MX" sz="3200" b="1" i="1" dirty="0" err="1" smtClean="0">
                <a:latin typeface="Times New Roman" charset="0"/>
                <a:cs typeface="Times New Roman" charset="0"/>
              </a:rPr>
              <a:t>um</a:t>
            </a:r>
            <a:r>
              <a:rPr lang="es-MX" sz="3200" b="1" i="1" dirty="0" smtClean="0">
                <a:latin typeface="Times New Roman" charset="0"/>
                <a:cs typeface="Times New Roman" charset="0"/>
              </a:rPr>
              <a:t> </a:t>
            </a:r>
            <a:r>
              <a:rPr lang="es-MX" sz="3200" b="1" dirty="0">
                <a:solidFill>
                  <a:srgbClr val="063780"/>
                </a:solidFill>
                <a:latin typeface="+mn-lt"/>
                <a:cs typeface="Times New Roman" charset="0"/>
              </a:rPr>
              <a:t>ORGANISMO</a:t>
            </a:r>
            <a:r>
              <a:rPr lang="es-MX" sz="3200" b="1" i="1" dirty="0">
                <a:latin typeface="Times New Roman" charset="0"/>
                <a:cs typeface="Times New Roman" charset="0"/>
              </a:rPr>
              <a:t> vivo como </a:t>
            </a:r>
            <a:r>
              <a:rPr lang="es-MX" sz="3200" b="1" i="1" dirty="0" err="1" smtClean="0">
                <a:latin typeface="Times New Roman" charset="0"/>
                <a:cs typeface="Times New Roman" charset="0"/>
              </a:rPr>
              <a:t>corpo</a:t>
            </a:r>
            <a:r>
              <a:rPr lang="es-MX" sz="3200" b="1" i="1" dirty="0" smtClean="0">
                <a:latin typeface="Times New Roman" charset="0"/>
                <a:cs typeface="Times New Roman" charset="0"/>
              </a:rPr>
              <a:t> </a:t>
            </a:r>
            <a:r>
              <a:rPr lang="es-MX" sz="3200" b="1" i="1" dirty="0">
                <a:latin typeface="Times New Roman" charset="0"/>
                <a:cs typeface="Times New Roman" charset="0"/>
              </a:rPr>
              <a:t>de Cristo </a:t>
            </a:r>
            <a:r>
              <a:rPr lang="es-MX" sz="3200" b="1" i="1" dirty="0" smtClean="0">
                <a:latin typeface="Times New Roman" charset="0"/>
                <a:cs typeface="Times New Roman" charset="0"/>
              </a:rPr>
              <a:t>e </a:t>
            </a:r>
            <a:r>
              <a:rPr lang="es-MX" sz="3200" b="1" i="1" dirty="0" err="1" smtClean="0">
                <a:latin typeface="Times New Roman" charset="0"/>
                <a:cs typeface="Times New Roman" charset="0"/>
              </a:rPr>
              <a:t>ao</a:t>
            </a:r>
            <a:r>
              <a:rPr lang="es-MX" sz="3200" b="1" i="1" dirty="0" smtClean="0">
                <a:latin typeface="Times New Roman" charset="0"/>
                <a:cs typeface="Times New Roman" charset="0"/>
              </a:rPr>
              <a:t> </a:t>
            </a:r>
            <a:r>
              <a:rPr lang="es-MX" sz="3200" b="1" i="1" dirty="0" err="1" smtClean="0">
                <a:latin typeface="Times New Roman" charset="0"/>
                <a:cs typeface="Times New Roman" charset="0"/>
              </a:rPr>
              <a:t>mesmo</a:t>
            </a:r>
            <a:r>
              <a:rPr lang="es-MX" sz="3200" b="1" i="1" dirty="0" smtClean="0">
                <a:latin typeface="Times New Roman" charset="0"/>
                <a:cs typeface="Times New Roman" charset="0"/>
              </a:rPr>
              <a:t> tempo é </a:t>
            </a:r>
            <a:r>
              <a:rPr lang="es-MX" sz="3200" b="1" dirty="0" smtClean="0">
                <a:solidFill>
                  <a:srgbClr val="063780"/>
                </a:solidFill>
                <a:latin typeface="+mn-lt"/>
                <a:cs typeface="Times New Roman" charset="0"/>
              </a:rPr>
              <a:t>ORGANIZAÇÃO</a:t>
            </a:r>
            <a:r>
              <a:rPr lang="es-MX" sz="3200" b="1" i="1" dirty="0" smtClean="0">
                <a:latin typeface="Times New Roman" charset="0"/>
                <a:cs typeface="Times New Roman" charset="0"/>
              </a:rPr>
              <a:t> </a:t>
            </a:r>
            <a:r>
              <a:rPr lang="es-MX" sz="3200" b="1" i="1" dirty="0">
                <a:latin typeface="Times New Roman" charset="0"/>
                <a:cs typeface="Times New Roman" charset="0"/>
              </a:rPr>
              <a:t>concreta </a:t>
            </a:r>
            <a:r>
              <a:rPr lang="es-MX" sz="3200" b="1" i="1" dirty="0" smtClean="0">
                <a:latin typeface="Times New Roman" charset="0"/>
                <a:cs typeface="Times New Roman" charset="0"/>
              </a:rPr>
              <a:t>e </a:t>
            </a:r>
            <a:r>
              <a:rPr lang="es-MX" sz="3200" b="1" i="1" dirty="0" err="1" smtClean="0">
                <a:latin typeface="Times New Roman" charset="0"/>
                <a:cs typeface="Times New Roman" charset="0"/>
              </a:rPr>
              <a:t>visível</a:t>
            </a:r>
            <a:r>
              <a:rPr lang="es-MX" sz="3200" b="1" i="1" dirty="0" smtClean="0">
                <a:latin typeface="Times New Roman" charset="0"/>
                <a:cs typeface="Times New Roman" charset="0"/>
              </a:rPr>
              <a:t>, pelo </a:t>
            </a:r>
            <a:r>
              <a:rPr lang="es-MX" sz="3200" b="1" i="1" dirty="0" err="1" smtClean="0">
                <a:latin typeface="Times New Roman" charset="0"/>
                <a:cs typeface="Times New Roman" charset="0"/>
              </a:rPr>
              <a:t>qual</a:t>
            </a:r>
            <a:r>
              <a:rPr lang="es-MX" sz="3200" b="1" i="1" dirty="0" smtClean="0">
                <a:latin typeface="Times New Roman" charset="0"/>
                <a:cs typeface="Times New Roman" charset="0"/>
              </a:rPr>
              <a:t> Deus </a:t>
            </a:r>
            <a:r>
              <a:rPr lang="es-MX" sz="3200" b="1" i="1" dirty="0" err="1" smtClean="0">
                <a:latin typeface="Times New Roman" charset="0"/>
                <a:cs typeface="Times New Roman" charset="0"/>
              </a:rPr>
              <a:t>trabalha</a:t>
            </a:r>
            <a:r>
              <a:rPr lang="es-MX" sz="3200" b="1" i="1" dirty="0" smtClean="0">
                <a:latin typeface="Times New Roman" charset="0"/>
                <a:cs typeface="Times New Roman" charset="0"/>
              </a:rPr>
              <a:t> no </a:t>
            </a:r>
            <a:r>
              <a:rPr lang="es-MX" sz="3200" b="1" i="1" dirty="0">
                <a:latin typeface="Times New Roman" charset="0"/>
                <a:cs typeface="Times New Roman" charset="0"/>
              </a:rPr>
              <a:t>mundo.</a:t>
            </a:r>
            <a:endParaRPr lang="en-US" sz="3200" b="1" i="1" dirty="0"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14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19 Imagen" descr="tras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9650"/>
            <a:ext cx="9144000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Rectangle 2"/>
          <p:cNvSpPr txBox="1">
            <a:spLocks noChangeArrowheads="1"/>
          </p:cNvSpPr>
          <p:nvPr/>
        </p:nvSpPr>
        <p:spPr bwMode="auto">
          <a:xfrm>
            <a:off x="0" y="19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Sistema Transformacional </a:t>
            </a:r>
            <a:r>
              <a:rPr lang="es-ES_tradnl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1 </a:t>
            </a:r>
            <a:r>
              <a:rPr lang="es-ES_tradnl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Parâmetros</a:t>
            </a:r>
            <a:endParaRPr lang="es-ES_tradnl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35" name="34 Subtítulo"/>
          <p:cNvSpPr>
            <a:spLocks noGrp="1"/>
          </p:cNvSpPr>
          <p:nvPr>
            <p:ph type="subTitle" idx="1"/>
          </p:nvPr>
        </p:nvSpPr>
        <p:spPr>
          <a:xfrm>
            <a:off x="0" y="1001713"/>
            <a:ext cx="9144000" cy="393700"/>
          </a:xfrm>
        </p:spPr>
        <p:txBody>
          <a:bodyPr/>
          <a:lstStyle/>
          <a:p>
            <a:pPr>
              <a:defRPr/>
            </a:pPr>
            <a:r>
              <a:rPr lang="es-ES_tradnl" sz="2400" dirty="0" err="1" smtClean="0"/>
              <a:t>Comunidade</a:t>
            </a:r>
            <a:r>
              <a:rPr lang="es-ES_tradnl" sz="2400" dirty="0" smtClean="0"/>
              <a:t> / </a:t>
            </a:r>
            <a:r>
              <a:rPr lang="es-ES_tradnl" sz="2400" dirty="0" err="1" smtClean="0"/>
              <a:t>Meio</a:t>
            </a:r>
            <a:r>
              <a:rPr lang="es-ES_tradnl" sz="2400" dirty="0" smtClean="0"/>
              <a:t> ambiente</a:t>
            </a:r>
          </a:p>
          <a:p>
            <a:pPr>
              <a:defRPr/>
            </a:pPr>
            <a:r>
              <a:rPr lang="es-ES_tradnl" sz="2000" b="0" dirty="0" err="1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Tradição</a:t>
            </a:r>
            <a:r>
              <a:rPr lang="es-ES_tradnl" sz="2000" b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Religiosa / Valores Bíblicos</a:t>
            </a:r>
          </a:p>
        </p:txBody>
      </p:sp>
      <p:sp>
        <p:nvSpPr>
          <p:cNvPr id="12" name="34 Subtítulo"/>
          <p:cNvSpPr txBox="1">
            <a:spLocks/>
          </p:cNvSpPr>
          <p:nvPr/>
        </p:nvSpPr>
        <p:spPr bwMode="auto">
          <a:xfrm>
            <a:off x="1569156" y="2399921"/>
            <a:ext cx="666044" cy="344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wordArtVert"/>
          <a:lstStyle/>
          <a:p>
            <a:pPr algn="ctr" eaLnBrk="0" hangingPunct="0">
              <a:spcBef>
                <a:spcPct val="20000"/>
              </a:spcBef>
              <a:buClr>
                <a:srgbClr val="007098"/>
              </a:buClr>
              <a:defRPr/>
            </a:pPr>
            <a:r>
              <a:rPr lang="es-ES_tradnl" b="1" kern="0" dirty="0">
                <a:latin typeface="+mn-lt"/>
              </a:rPr>
              <a:t>LOCAL</a:t>
            </a:r>
          </a:p>
        </p:txBody>
      </p:sp>
      <p:sp>
        <p:nvSpPr>
          <p:cNvPr id="13" name="34 Subtítulo"/>
          <p:cNvSpPr txBox="1">
            <a:spLocks/>
          </p:cNvSpPr>
          <p:nvPr/>
        </p:nvSpPr>
        <p:spPr bwMode="auto">
          <a:xfrm>
            <a:off x="6897511" y="2027104"/>
            <a:ext cx="654756" cy="4065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wordArtVert" tIns="0" bIns="0"/>
          <a:lstStyle/>
          <a:p>
            <a:pPr algn="ctr" eaLnBrk="0" hangingPunct="0">
              <a:spcBef>
                <a:spcPct val="20000"/>
              </a:spcBef>
              <a:buClr>
                <a:srgbClr val="007098"/>
              </a:buClr>
              <a:defRPr/>
            </a:pPr>
            <a:r>
              <a:rPr lang="es-ES_tradnl" b="1" kern="0" dirty="0" smtClean="0">
                <a:latin typeface="+mn-lt"/>
              </a:rPr>
              <a:t>LOCALIDADE</a:t>
            </a:r>
            <a:endParaRPr lang="es-ES_tradnl" b="1" kern="0" dirty="0">
              <a:latin typeface="+mn-lt"/>
            </a:endParaRPr>
          </a:p>
        </p:txBody>
      </p:sp>
      <p:sp>
        <p:nvSpPr>
          <p:cNvPr id="14" name="34 Subtítulo"/>
          <p:cNvSpPr txBox="1">
            <a:spLocks/>
          </p:cNvSpPr>
          <p:nvPr/>
        </p:nvSpPr>
        <p:spPr bwMode="auto">
          <a:xfrm>
            <a:off x="0" y="6165850"/>
            <a:ext cx="91440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rgbClr val="007098"/>
              </a:buClr>
              <a:defRPr/>
            </a:pPr>
            <a:r>
              <a:rPr lang="es-ES_tradnl" sz="2000" kern="0" dirty="0" err="1" smtClean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História</a:t>
            </a:r>
            <a:r>
              <a:rPr lang="es-ES_tradnl" sz="20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 </a:t>
            </a:r>
            <a:r>
              <a:rPr lang="es-ES_tradnl" sz="2000" kern="0" dirty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Organizacional / Valores </a:t>
            </a:r>
            <a:r>
              <a:rPr lang="es-ES_tradnl" sz="2000" kern="0" dirty="0" err="1" smtClean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Centrais</a:t>
            </a:r>
            <a:r>
              <a:rPr lang="es-ES_tradnl" sz="20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 </a:t>
            </a:r>
            <a:r>
              <a:rPr lang="es-ES_tradnl" sz="2000" kern="0" dirty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de </a:t>
            </a:r>
            <a:r>
              <a:rPr lang="es-ES_tradnl" sz="2000" kern="0" dirty="0" err="1" smtClean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Ministério</a:t>
            </a:r>
            <a:endParaRPr lang="es-ES_tradnl" sz="2000" kern="0" dirty="0">
              <a:solidFill>
                <a:schemeClr val="tx2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23825" y="3767138"/>
            <a:ext cx="10509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Gente Entra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7586663" y="3767138"/>
            <a:ext cx="12192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Gente Ministra</a:t>
            </a:r>
          </a:p>
        </p:txBody>
      </p:sp>
      <p:grpSp>
        <p:nvGrpSpPr>
          <p:cNvPr id="24587" name="35 Grupo"/>
          <p:cNvGrpSpPr>
            <a:grpSpLocks/>
          </p:cNvGrpSpPr>
          <p:nvPr/>
        </p:nvGrpSpPr>
        <p:grpSpPr bwMode="auto">
          <a:xfrm>
            <a:off x="1814513" y="2054225"/>
            <a:ext cx="5584825" cy="3983038"/>
            <a:chOff x="1814732" y="2053883"/>
            <a:chExt cx="5584874" cy="3982745"/>
          </a:xfrm>
        </p:grpSpPr>
        <p:cxnSp>
          <p:nvCxnSpPr>
            <p:cNvPr id="33" name="32 Conector recto"/>
            <p:cNvCxnSpPr/>
            <p:nvPr/>
          </p:nvCxnSpPr>
          <p:spPr>
            <a:xfrm>
              <a:off x="1814732" y="2053883"/>
              <a:ext cx="5457873" cy="1588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33 Conector recto"/>
            <p:cNvCxnSpPr/>
            <p:nvPr/>
          </p:nvCxnSpPr>
          <p:spPr>
            <a:xfrm>
              <a:off x="1941733" y="6035040"/>
              <a:ext cx="5457873" cy="1588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14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25 Imagen" descr="tras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9650"/>
            <a:ext cx="9144000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AutoShape 3"/>
          <p:cNvSpPr>
            <a:spLocks noChangeArrowheads="1"/>
          </p:cNvSpPr>
          <p:nvPr/>
        </p:nvSpPr>
        <p:spPr bwMode="ltGray">
          <a:xfrm rot="5400000">
            <a:off x="3397250" y="-1657350"/>
            <a:ext cx="2360613" cy="5675313"/>
          </a:xfrm>
          <a:prstGeom prst="rightArrow">
            <a:avLst>
              <a:gd name="adj1" fmla="val 79306"/>
              <a:gd name="adj2" fmla="val 35683"/>
            </a:avLst>
          </a:prstGeom>
          <a:solidFill>
            <a:schemeClr val="bg1">
              <a:alpha val="4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ES_tradnl" dirty="0">
                <a:latin typeface="Times New Roman" charset="0"/>
              </a:rPr>
              <a:t>       </a:t>
            </a:r>
          </a:p>
        </p:txBody>
      </p:sp>
      <p:sp>
        <p:nvSpPr>
          <p:cNvPr id="35" name="34 Subtítulo"/>
          <p:cNvSpPr>
            <a:spLocks noGrp="1"/>
          </p:cNvSpPr>
          <p:nvPr>
            <p:ph type="subTitle" idx="1"/>
          </p:nvPr>
        </p:nvSpPr>
        <p:spPr>
          <a:xfrm>
            <a:off x="0" y="1001713"/>
            <a:ext cx="9144000" cy="393700"/>
          </a:xfrm>
        </p:spPr>
        <p:txBody>
          <a:bodyPr/>
          <a:lstStyle/>
          <a:p>
            <a:pPr>
              <a:defRPr/>
            </a:pPr>
            <a:r>
              <a:rPr lang="es-ES_tradnl" sz="2400" dirty="0" smtClean="0"/>
              <a:t> A </a:t>
            </a:r>
            <a:r>
              <a:rPr lang="es-ES_tradnl" sz="2400" dirty="0" err="1" smtClean="0"/>
              <a:t>Igreja</a:t>
            </a:r>
            <a:endParaRPr lang="es-ES_tradnl" sz="2400" dirty="0" smtClean="0"/>
          </a:p>
          <a:p>
            <a:pPr>
              <a:defRPr/>
            </a:pPr>
            <a:r>
              <a:rPr lang="es-ES_tradnl" sz="2400" dirty="0" smtClean="0"/>
              <a:t>Cristo a </a:t>
            </a:r>
            <a:r>
              <a:rPr lang="es-ES_tradnl" sz="2400" dirty="0" err="1" smtClean="0"/>
              <a:t>Cabeça</a:t>
            </a:r>
            <a:endParaRPr lang="es-ES_tradnl" sz="2400" dirty="0" smtClean="0"/>
          </a:p>
          <a:p>
            <a:pPr>
              <a:defRPr/>
            </a:pPr>
            <a:r>
              <a:rPr lang="es-ES_tradnl" sz="2000" b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Organismo / </a:t>
            </a:r>
            <a:r>
              <a:rPr lang="es-ES_tradnl" sz="2000" b="0" dirty="0" err="1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Organização</a:t>
            </a:r>
            <a:endParaRPr lang="es-ES_tradnl" sz="2000" b="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34 Subtítulo"/>
          <p:cNvSpPr txBox="1">
            <a:spLocks/>
          </p:cNvSpPr>
          <p:nvPr/>
        </p:nvSpPr>
        <p:spPr bwMode="auto">
          <a:xfrm>
            <a:off x="1569156" y="2484805"/>
            <a:ext cx="666044" cy="344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wordArtVert"/>
          <a:lstStyle/>
          <a:p>
            <a:pPr algn="ctr" eaLnBrk="0" hangingPunct="0">
              <a:spcBef>
                <a:spcPct val="20000"/>
              </a:spcBef>
              <a:buClr>
                <a:srgbClr val="007098"/>
              </a:buClr>
              <a:defRPr/>
            </a:pPr>
            <a:r>
              <a:rPr lang="es-ES_tradnl" b="1" kern="0" smtClean="0">
                <a:latin typeface="+mn-lt"/>
              </a:rPr>
              <a:t>VISÃO</a:t>
            </a:r>
            <a:endParaRPr lang="es-ES_tradnl" b="1" kern="0" dirty="0">
              <a:latin typeface="+mn-lt"/>
            </a:endParaRPr>
          </a:p>
        </p:txBody>
      </p:sp>
      <p:sp>
        <p:nvSpPr>
          <p:cNvPr id="13" name="34 Subtítulo"/>
          <p:cNvSpPr txBox="1">
            <a:spLocks/>
          </p:cNvSpPr>
          <p:nvPr/>
        </p:nvSpPr>
        <p:spPr bwMode="auto">
          <a:xfrm>
            <a:off x="6897511" y="2309827"/>
            <a:ext cx="654756" cy="3793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wordArtVert"/>
          <a:lstStyle/>
          <a:p>
            <a:pPr algn="ctr" eaLnBrk="0" hangingPunct="0">
              <a:spcBef>
                <a:spcPct val="20000"/>
              </a:spcBef>
              <a:buClr>
                <a:srgbClr val="007098"/>
              </a:buClr>
              <a:defRPr/>
            </a:pPr>
            <a:r>
              <a:rPr lang="es-ES_tradnl" b="1" kern="0" dirty="0">
                <a:latin typeface="+mn-lt"/>
              </a:rPr>
              <a:t>PROPÓSITO</a:t>
            </a:r>
          </a:p>
        </p:txBody>
      </p:sp>
      <p:sp>
        <p:nvSpPr>
          <p:cNvPr id="14" name="34 Subtítulo"/>
          <p:cNvSpPr txBox="1">
            <a:spLocks/>
          </p:cNvSpPr>
          <p:nvPr/>
        </p:nvSpPr>
        <p:spPr bwMode="auto">
          <a:xfrm>
            <a:off x="0" y="6165850"/>
            <a:ext cx="91440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rgbClr val="007098"/>
              </a:buClr>
              <a:defRPr/>
            </a:pPr>
            <a:r>
              <a:rPr lang="es-ES_tradnl" sz="2000" kern="0" dirty="0" err="1" smtClean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Fluxo</a:t>
            </a:r>
            <a:r>
              <a:rPr lang="es-ES_tradnl" sz="20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 </a:t>
            </a:r>
            <a:r>
              <a:rPr lang="es-ES_tradnl" sz="2000" kern="0" dirty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de Gente: </a:t>
            </a:r>
            <a:r>
              <a:rPr lang="es-ES_tradnl" sz="20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Boas </a:t>
            </a:r>
            <a:r>
              <a:rPr lang="es-ES_tradnl" sz="2000" kern="0" dirty="0" err="1" smtClean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vindas</a:t>
            </a:r>
            <a:r>
              <a:rPr lang="es-ES_tradnl" sz="20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 </a:t>
            </a:r>
            <a:r>
              <a:rPr lang="es-ES_tradnl" sz="2000" kern="0" dirty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– </a:t>
            </a:r>
            <a:r>
              <a:rPr lang="es-ES_tradnl" sz="2000" kern="0" dirty="0" err="1" smtClean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Envolvimento</a:t>
            </a:r>
            <a:r>
              <a:rPr lang="es-ES_tradnl" sz="20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 </a:t>
            </a:r>
            <a:r>
              <a:rPr lang="es-ES_tradnl" sz="2000" kern="0" dirty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- </a:t>
            </a:r>
            <a:r>
              <a:rPr lang="es-ES_tradnl" sz="2000" kern="0" dirty="0" err="1" smtClean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Desenvolvimento</a:t>
            </a:r>
            <a:endParaRPr lang="es-ES_tradnl" sz="2000" kern="0" dirty="0">
              <a:solidFill>
                <a:schemeClr val="tx2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88900" y="3773488"/>
            <a:ext cx="10509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Gente Entra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7551738" y="3773488"/>
            <a:ext cx="12192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Gente Ministra</a:t>
            </a:r>
          </a:p>
        </p:txBody>
      </p:sp>
      <p:pic>
        <p:nvPicPr>
          <p:cNvPr id="25611" name="17 Imagen" descr="9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Rectangle 2"/>
          <p:cNvSpPr txBox="1">
            <a:spLocks noChangeArrowheads="1"/>
          </p:cNvSpPr>
          <p:nvPr/>
        </p:nvSpPr>
        <p:spPr bwMode="auto">
          <a:xfrm>
            <a:off x="0" y="19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Sistema Transformacional 2 </a:t>
            </a:r>
            <a:r>
              <a:rPr lang="es-ES_tradnl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Componentes internos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2214390" y="3963988"/>
            <a:ext cx="119556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sz="10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COMUNICAÇÃO</a:t>
            </a:r>
            <a:endParaRPr lang="es-ES_tradnl" sz="1000" b="1" cap="sm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3990975" y="2592388"/>
            <a:ext cx="116205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200" b="1" cap="sm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recursos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5753100" y="3983038"/>
            <a:ext cx="116205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200" b="1" cap="small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estrutura</a:t>
            </a:r>
            <a:endParaRPr lang="es-ES_tradnl" sz="1200" b="1" cap="sm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089525" y="5373688"/>
            <a:ext cx="11620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0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PESSOAS</a:t>
            </a:r>
            <a:endParaRPr lang="es-ES_tradnl" sz="1000" b="1" cap="sm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2847975" y="5373688"/>
            <a:ext cx="116205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200" b="1" cap="sm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programa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3613533" y="3859213"/>
            <a:ext cx="1905917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sz="2800" b="1" cap="small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lidera</a:t>
            </a:r>
            <a:r>
              <a:rPr lang="es-ES_tradnl" sz="2300" b="1" cap="small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NÇA</a:t>
            </a:r>
            <a:endParaRPr lang="es-ES_tradnl" sz="2300" b="1" cap="sm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pSp>
        <p:nvGrpSpPr>
          <p:cNvPr id="25619" name="26 Grupo"/>
          <p:cNvGrpSpPr>
            <a:grpSpLocks/>
          </p:cNvGrpSpPr>
          <p:nvPr/>
        </p:nvGrpSpPr>
        <p:grpSpPr bwMode="auto">
          <a:xfrm>
            <a:off x="1814513" y="2363788"/>
            <a:ext cx="5584825" cy="3727450"/>
            <a:chOff x="1814732" y="2053883"/>
            <a:chExt cx="5584874" cy="3982745"/>
          </a:xfrm>
        </p:grpSpPr>
        <p:cxnSp>
          <p:nvCxnSpPr>
            <p:cNvPr id="28" name="27 Conector recto"/>
            <p:cNvCxnSpPr/>
            <p:nvPr/>
          </p:nvCxnSpPr>
          <p:spPr>
            <a:xfrm>
              <a:off x="1814732" y="2053883"/>
              <a:ext cx="5457873" cy="1696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28 Conector recto"/>
            <p:cNvCxnSpPr/>
            <p:nvPr/>
          </p:nvCxnSpPr>
          <p:spPr>
            <a:xfrm>
              <a:off x="1941733" y="6034931"/>
              <a:ext cx="5457873" cy="1697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26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82650" y="-1309688"/>
            <a:ext cx="10909300" cy="818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25 Imagen" descr="tras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98625"/>
            <a:ext cx="9144000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34 Subtítulo"/>
          <p:cNvSpPr>
            <a:spLocks noGrp="1"/>
          </p:cNvSpPr>
          <p:nvPr>
            <p:ph type="subTitle" idx="1"/>
          </p:nvPr>
        </p:nvSpPr>
        <p:spPr>
          <a:xfrm>
            <a:off x="0" y="100013"/>
            <a:ext cx="9144000" cy="393700"/>
          </a:xfrm>
        </p:spPr>
        <p:txBody>
          <a:bodyPr/>
          <a:lstStyle/>
          <a:p>
            <a:pPr>
              <a:defRPr/>
            </a:pPr>
            <a:r>
              <a:rPr lang="es-ES_tradnl" sz="2400" dirty="0" smtClean="0"/>
              <a:t>La Iglesia Cristo la Cabeza</a:t>
            </a:r>
          </a:p>
          <a:p>
            <a:pPr>
              <a:defRPr/>
            </a:pPr>
            <a:r>
              <a:rPr lang="es-ES_tradnl" sz="2000" b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Organismo / </a:t>
            </a:r>
            <a:r>
              <a:rPr lang="es-ES_tradnl" sz="2000" b="0" dirty="0" err="1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Organização</a:t>
            </a:r>
            <a:endParaRPr lang="es-ES_tradnl" sz="2000" b="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34 Subtítulo"/>
          <p:cNvSpPr txBox="1">
            <a:spLocks/>
          </p:cNvSpPr>
          <p:nvPr/>
        </p:nvSpPr>
        <p:spPr bwMode="auto">
          <a:xfrm>
            <a:off x="1569156" y="1904811"/>
            <a:ext cx="666044" cy="344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wordArtVert"/>
          <a:lstStyle/>
          <a:p>
            <a:pPr algn="ctr" eaLnBrk="0" hangingPunct="0">
              <a:spcBef>
                <a:spcPct val="20000"/>
              </a:spcBef>
              <a:buClr>
                <a:srgbClr val="007098"/>
              </a:buClr>
              <a:defRPr/>
            </a:pPr>
            <a:r>
              <a:rPr lang="es-ES_tradnl" b="1" kern="0" dirty="0" smtClean="0">
                <a:latin typeface="+mn-lt"/>
              </a:rPr>
              <a:t>VISÃO</a:t>
            </a:r>
            <a:endParaRPr lang="es-ES_tradnl" b="1" kern="0" dirty="0">
              <a:latin typeface="+mn-lt"/>
            </a:endParaRPr>
          </a:p>
        </p:txBody>
      </p:sp>
      <p:sp>
        <p:nvSpPr>
          <p:cNvPr id="13" name="34 Subtítulo"/>
          <p:cNvSpPr txBox="1">
            <a:spLocks/>
          </p:cNvSpPr>
          <p:nvPr/>
        </p:nvSpPr>
        <p:spPr bwMode="auto">
          <a:xfrm>
            <a:off x="6897511" y="1729833"/>
            <a:ext cx="654756" cy="3793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wordArtVert"/>
          <a:lstStyle/>
          <a:p>
            <a:pPr algn="ctr" eaLnBrk="0" hangingPunct="0">
              <a:spcBef>
                <a:spcPct val="20000"/>
              </a:spcBef>
              <a:buClr>
                <a:srgbClr val="007098"/>
              </a:buClr>
              <a:defRPr/>
            </a:pPr>
            <a:r>
              <a:rPr lang="es-ES_tradnl" b="1" kern="0" dirty="0">
                <a:latin typeface="+mn-lt"/>
              </a:rPr>
              <a:t>PROPÓSITO</a:t>
            </a:r>
          </a:p>
        </p:txBody>
      </p:sp>
      <p:sp>
        <p:nvSpPr>
          <p:cNvPr id="14" name="34 Subtítulo"/>
          <p:cNvSpPr txBox="1">
            <a:spLocks/>
          </p:cNvSpPr>
          <p:nvPr/>
        </p:nvSpPr>
        <p:spPr bwMode="auto">
          <a:xfrm>
            <a:off x="0" y="5867400"/>
            <a:ext cx="91440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rgbClr val="007098"/>
              </a:buClr>
              <a:defRPr/>
            </a:pPr>
            <a:r>
              <a:rPr lang="es-ES_tradnl" sz="2000" kern="0" dirty="0" err="1" smtClean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História</a:t>
            </a:r>
            <a:r>
              <a:rPr lang="es-ES_tradnl" sz="20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 </a:t>
            </a:r>
            <a:r>
              <a:rPr lang="es-ES_tradnl" sz="2000" kern="0" dirty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Organizacional / Valores </a:t>
            </a:r>
            <a:r>
              <a:rPr lang="es-ES_tradnl" sz="2000" kern="0" dirty="0" err="1" smtClean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Centrais</a:t>
            </a:r>
            <a:r>
              <a:rPr lang="es-ES_tradnl" sz="20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 </a:t>
            </a:r>
            <a:r>
              <a:rPr lang="es-ES_tradnl" sz="2000" kern="0" dirty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de </a:t>
            </a:r>
            <a:r>
              <a:rPr lang="es-ES_tradnl" sz="2000" kern="0" dirty="0" err="1" smtClean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</a:rPr>
              <a:t>Ministério</a:t>
            </a:r>
            <a:endParaRPr lang="es-ES_tradnl" sz="2000" kern="0" dirty="0">
              <a:solidFill>
                <a:schemeClr val="tx2">
                  <a:lumMod val="95000"/>
                  <a:lumOff val="5000"/>
                </a:schemeClr>
              </a:solidFill>
              <a:latin typeface="+mn-lt"/>
            </a:endParaRPr>
          </a:p>
          <a:p>
            <a:pPr algn="ctr" eaLnBrk="0" hangingPunct="0">
              <a:spcBef>
                <a:spcPct val="20000"/>
              </a:spcBef>
              <a:buClr>
                <a:srgbClr val="007098"/>
              </a:buClr>
              <a:defRPr/>
            </a:pPr>
            <a:r>
              <a:rPr lang="es-ES_tradnl" b="1" dirty="0" err="1" smtClean="0">
                <a:latin typeface="+mn-lt"/>
              </a:rPr>
              <a:t>Retroalimentação</a:t>
            </a:r>
            <a:r>
              <a:rPr lang="es-ES_tradnl" b="1" dirty="0" smtClean="0">
                <a:latin typeface="+mn-lt"/>
              </a:rPr>
              <a:t> e </a:t>
            </a:r>
            <a:r>
              <a:rPr lang="es-ES_tradnl" b="1" dirty="0">
                <a:latin typeface="+mn-lt"/>
              </a:rPr>
              <a:t>Resultados</a:t>
            </a:r>
          </a:p>
          <a:p>
            <a:pPr algn="ctr" eaLnBrk="0" hangingPunct="0">
              <a:spcBef>
                <a:spcPct val="20000"/>
              </a:spcBef>
              <a:buClr>
                <a:srgbClr val="007098"/>
              </a:buClr>
              <a:defRPr/>
            </a:pPr>
            <a:endParaRPr lang="es-ES_tradnl" sz="2000" kern="0" dirty="0">
              <a:solidFill>
                <a:schemeClr val="tx2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88900" y="3192463"/>
            <a:ext cx="10509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Gente Entra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7551738" y="3192463"/>
            <a:ext cx="12192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Gente Ministra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2181340" y="3382963"/>
            <a:ext cx="122861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sz="10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COMUNICAÇÃO</a:t>
            </a:r>
            <a:endParaRPr lang="es-ES_tradnl" sz="1000" b="1" cap="sm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3990975" y="2011363"/>
            <a:ext cx="116205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200" b="1" cap="sm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recursos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5753100" y="3402013"/>
            <a:ext cx="116205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200" b="1" cap="small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estrutura</a:t>
            </a:r>
            <a:endParaRPr lang="es-ES_tradnl" sz="1200" b="1" cap="sm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089525" y="4792663"/>
            <a:ext cx="1162050" cy="23852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95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PESSOAS</a:t>
            </a:r>
            <a:endParaRPr lang="es-ES_tradnl" sz="950" b="1" cap="sm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2847975" y="4792663"/>
            <a:ext cx="116205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200" b="1" cap="sm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programa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3415228" y="3278188"/>
            <a:ext cx="217032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sz="28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s-ES_tradnl" sz="2800" b="1" cap="small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liderança</a:t>
            </a:r>
            <a:endParaRPr lang="es-ES_tradnl" b="1" cap="sm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0" name="34 Subtítulo"/>
          <p:cNvSpPr txBox="1">
            <a:spLocks/>
          </p:cNvSpPr>
          <p:nvPr/>
        </p:nvSpPr>
        <p:spPr bwMode="auto">
          <a:xfrm>
            <a:off x="1771650" y="1152525"/>
            <a:ext cx="55435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rgbClr val="007098"/>
              </a:buClr>
              <a:defRPr/>
            </a:pPr>
            <a:r>
              <a:rPr lang="en-US" b="1" kern="0" dirty="0" smtClean="0">
                <a:latin typeface="+mn-lt"/>
              </a:rPr>
              <a:t>LOCALIDADE</a:t>
            </a:r>
            <a:endParaRPr lang="es-ES_tradnl" b="1" kern="0" dirty="0">
              <a:latin typeface="+mn-lt"/>
            </a:endParaRPr>
          </a:p>
        </p:txBody>
      </p:sp>
      <p:sp>
        <p:nvSpPr>
          <p:cNvPr id="26641" name="Text Box 43"/>
          <p:cNvSpPr txBox="1">
            <a:spLocks noChangeArrowheads="1"/>
          </p:cNvSpPr>
          <p:nvPr/>
        </p:nvSpPr>
        <p:spPr bwMode="auto">
          <a:xfrm>
            <a:off x="0" y="4348163"/>
            <a:ext cx="762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0000">
                <a:sym typeface="Wingdings" pitchFamily="2" charset="2"/>
              </a:rPr>
              <a:t></a:t>
            </a:r>
          </a:p>
        </p:txBody>
      </p:sp>
      <p:sp>
        <p:nvSpPr>
          <p:cNvPr id="26642" name="Text Box 43"/>
          <p:cNvSpPr txBox="1">
            <a:spLocks noChangeArrowheads="1"/>
          </p:cNvSpPr>
          <p:nvPr/>
        </p:nvSpPr>
        <p:spPr bwMode="auto">
          <a:xfrm rot="10800000">
            <a:off x="8101013" y="4151313"/>
            <a:ext cx="762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0000">
                <a:sym typeface="Wingdings" pitchFamily="2" charset="2"/>
              </a:rPr>
              <a:t></a:t>
            </a:r>
          </a:p>
        </p:txBody>
      </p:sp>
      <p:sp>
        <p:nvSpPr>
          <p:cNvPr id="26643" name="Text Box 43"/>
          <p:cNvSpPr txBox="1">
            <a:spLocks noChangeArrowheads="1"/>
          </p:cNvSpPr>
          <p:nvPr/>
        </p:nvSpPr>
        <p:spPr bwMode="auto">
          <a:xfrm rot="-5400000">
            <a:off x="8115301" y="5424487"/>
            <a:ext cx="762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0000">
                <a:sym typeface="Wingdings" pitchFamily="2" charset="2"/>
              </a:rPr>
              <a:t></a:t>
            </a:r>
          </a:p>
        </p:txBody>
      </p:sp>
      <p:sp>
        <p:nvSpPr>
          <p:cNvPr id="31" name="34 Subtítulo"/>
          <p:cNvSpPr txBox="1">
            <a:spLocks/>
          </p:cNvSpPr>
          <p:nvPr/>
        </p:nvSpPr>
        <p:spPr bwMode="auto">
          <a:xfrm>
            <a:off x="1118991" y="154748"/>
            <a:ext cx="666044" cy="344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wordArtVert"/>
          <a:lstStyle/>
          <a:p>
            <a:pPr algn="ctr" eaLnBrk="0" hangingPunct="0">
              <a:spcBef>
                <a:spcPct val="20000"/>
              </a:spcBef>
              <a:buClr>
                <a:srgbClr val="007098"/>
              </a:buClr>
              <a:defRPr/>
            </a:pPr>
            <a:r>
              <a:rPr lang="es-ES_tradnl" b="1" kern="0" dirty="0">
                <a:latin typeface="+mn-lt"/>
              </a:rPr>
              <a:t>LOCAL</a:t>
            </a:r>
          </a:p>
        </p:txBody>
      </p:sp>
      <p:cxnSp>
        <p:nvCxnSpPr>
          <p:cNvPr id="33" name="32 Conector recto"/>
          <p:cNvCxnSpPr/>
          <p:nvPr/>
        </p:nvCxnSpPr>
        <p:spPr>
          <a:xfrm>
            <a:off x="1814513" y="1687513"/>
            <a:ext cx="5457825" cy="1587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/>
          <p:nvPr/>
        </p:nvCxnSpPr>
        <p:spPr>
          <a:xfrm>
            <a:off x="1941513" y="5570538"/>
            <a:ext cx="5457825" cy="1587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CuadroTexto"/>
          <p:cNvSpPr txBox="1"/>
          <p:nvPr/>
        </p:nvSpPr>
        <p:spPr>
          <a:xfrm rot="19328929">
            <a:off x="5159375" y="2329755"/>
            <a:ext cx="1874838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600" b="1" cap="small" dirty="0" err="1" smtClean="0">
                <a:solidFill>
                  <a:srgbClr val="063780"/>
                </a:solidFill>
                <a:latin typeface="+mn-lt"/>
              </a:rPr>
              <a:t>transforma</a:t>
            </a:r>
            <a:r>
              <a:rPr lang="es-ES_tradnl" sz="1400" b="1" cap="small" dirty="0" err="1" smtClean="0">
                <a:solidFill>
                  <a:srgbClr val="063780"/>
                </a:solidFill>
                <a:latin typeface="+mn-lt"/>
              </a:rPr>
              <a:t>ÇÃO</a:t>
            </a:r>
            <a:endParaRPr lang="es-ES_tradnl" sz="1600" b="1" cap="small" dirty="0">
              <a:solidFill>
                <a:srgbClr val="063780"/>
              </a:solidFill>
              <a:latin typeface="+mn-lt"/>
            </a:endParaRPr>
          </a:p>
        </p:txBody>
      </p:sp>
      <p:sp>
        <p:nvSpPr>
          <p:cNvPr id="37" name="36 CuadroTexto"/>
          <p:cNvSpPr txBox="1"/>
          <p:nvPr/>
        </p:nvSpPr>
        <p:spPr>
          <a:xfrm rot="19328929">
            <a:off x="1839913" y="4327624"/>
            <a:ext cx="187325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600" b="1" cap="small" dirty="0" err="1" smtClean="0">
                <a:solidFill>
                  <a:srgbClr val="063780"/>
                </a:solidFill>
                <a:latin typeface="+mn-lt"/>
              </a:rPr>
              <a:t>transforma</a:t>
            </a:r>
            <a:r>
              <a:rPr lang="es-ES_tradnl" sz="1400" b="1" cap="small" dirty="0" err="1" smtClean="0">
                <a:solidFill>
                  <a:srgbClr val="063780"/>
                </a:solidFill>
                <a:latin typeface="+mn-lt"/>
              </a:rPr>
              <a:t>ÇÃO</a:t>
            </a:r>
            <a:endParaRPr lang="es-ES_tradnl" sz="1600" b="1" cap="small" dirty="0">
              <a:solidFill>
                <a:srgbClr val="063780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3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E:\PFiles\MSOffice\Clipart\standard\stddir1\bd05580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3850" y="1135063"/>
            <a:ext cx="6137275" cy="572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19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_tradnl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O Tapete </a:t>
            </a:r>
            <a:r>
              <a:rPr lang="es-ES_tradnl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Vermelho</a:t>
            </a:r>
            <a:endParaRPr lang="es-ES_tradnl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5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MX" sz="3200" b="0" i="0" kern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Perguntas</a:t>
            </a:r>
            <a:endParaRPr lang="en-US" sz="3200" b="0" i="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n-ea"/>
              <a:cs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3550" y="1125538"/>
            <a:ext cx="8229600" cy="5699125"/>
          </a:xfrm>
        </p:spPr>
        <p:txBody>
          <a:bodyPr/>
          <a:lstStyle/>
          <a:p>
            <a:pPr marL="457200" indent="-457200" eaLnBrk="1" hangingPunct="1">
              <a:spcBef>
                <a:spcPts val="600"/>
              </a:spcBef>
              <a:buFont typeface="Times New Roman" pitchFamily="18" charset="0"/>
              <a:buAutoNum type="arabicPeriod"/>
            </a:pPr>
            <a:r>
              <a:rPr lang="es-MX" dirty="0" smtClean="0">
                <a:cs typeface="Times New Roman" pitchFamily="18" charset="0"/>
              </a:rPr>
              <a:t>A </a:t>
            </a:r>
            <a:r>
              <a:rPr lang="es-MX" dirty="0" err="1" smtClean="0">
                <a:cs typeface="Times New Roman" pitchFamily="18" charset="0"/>
              </a:rPr>
              <a:t>situação</a:t>
            </a:r>
            <a:r>
              <a:rPr lang="es-MX" dirty="0" smtClean="0">
                <a:cs typeface="Times New Roman" pitchFamily="18" charset="0"/>
              </a:rPr>
              <a:t> de </a:t>
            </a:r>
            <a:r>
              <a:rPr lang="es-MX" dirty="0" err="1" smtClean="0">
                <a:cs typeface="Times New Roman" pitchFamily="18" charset="0"/>
              </a:rPr>
              <a:t>mudança</a:t>
            </a:r>
            <a:r>
              <a:rPr lang="es-MX" dirty="0" smtClean="0">
                <a:cs typeface="Times New Roman" pitchFamily="18" charset="0"/>
              </a:rPr>
              <a:t> que </a:t>
            </a:r>
            <a:r>
              <a:rPr lang="es-MX" dirty="0" err="1" smtClean="0">
                <a:cs typeface="Times New Roman" pitchFamily="18" charset="0"/>
              </a:rPr>
              <a:t>descreveram</a:t>
            </a:r>
            <a:r>
              <a:rPr lang="es-MX" dirty="0" smtClean="0">
                <a:cs typeface="Times New Roman" pitchFamily="18" charset="0"/>
              </a:rPr>
              <a:t> </a:t>
            </a:r>
            <a:r>
              <a:rPr lang="es-MX" dirty="0" err="1" smtClean="0">
                <a:cs typeface="Times New Roman" pitchFamily="18" charset="0"/>
              </a:rPr>
              <a:t>afeta</a:t>
            </a:r>
            <a:r>
              <a:rPr lang="es-MX" dirty="0" smtClean="0">
                <a:cs typeface="Times New Roman" pitchFamily="18" charset="0"/>
              </a:rPr>
              <a:t> a </a:t>
            </a:r>
            <a:r>
              <a:rPr lang="es-MX" dirty="0" err="1" smtClean="0">
                <a:cs typeface="Times New Roman" pitchFamily="18" charset="0"/>
              </a:rPr>
              <a:t>comunidade</a:t>
            </a:r>
            <a:r>
              <a:rPr lang="es-MX" dirty="0" smtClean="0">
                <a:cs typeface="Times New Roman" pitchFamily="18" charset="0"/>
              </a:rPr>
              <a:t> </a:t>
            </a:r>
            <a:r>
              <a:rPr lang="es-MX" dirty="0" err="1" smtClean="0">
                <a:cs typeface="Times New Roman" pitchFamily="18" charset="0"/>
              </a:rPr>
              <a:t>ou</a:t>
            </a:r>
            <a:r>
              <a:rPr lang="es-MX" dirty="0" smtClean="0">
                <a:cs typeface="Times New Roman" pitchFamily="18" charset="0"/>
              </a:rPr>
              <a:t> o contexto?</a:t>
            </a:r>
          </a:p>
          <a:p>
            <a:pPr marL="457200" indent="-457200" eaLnBrk="1" hangingPunct="1">
              <a:spcBef>
                <a:spcPts val="600"/>
              </a:spcBef>
              <a:buFont typeface="Times New Roman" pitchFamily="18" charset="0"/>
              <a:buAutoNum type="arabicPeriod"/>
            </a:pPr>
            <a:endParaRPr lang="es-MX" sz="200" dirty="0" smtClean="0">
              <a:cs typeface="Times New Roman" pitchFamily="18" charset="0"/>
            </a:endParaRPr>
          </a:p>
          <a:p>
            <a:pPr marL="457200" indent="-457200" eaLnBrk="1" hangingPunct="1">
              <a:spcBef>
                <a:spcPts val="600"/>
              </a:spcBef>
              <a:buFont typeface="Times New Roman" pitchFamily="18" charset="0"/>
              <a:buAutoNum type="arabicPeriod"/>
            </a:pPr>
            <a:r>
              <a:rPr lang="es-MX" dirty="0" smtClean="0">
                <a:cs typeface="Times New Roman" pitchFamily="18" charset="0"/>
              </a:rPr>
              <a:t>Como esta </a:t>
            </a:r>
            <a:r>
              <a:rPr lang="es-MX" dirty="0" err="1" smtClean="0">
                <a:cs typeface="Times New Roman" pitchFamily="18" charset="0"/>
              </a:rPr>
              <a:t>situação</a:t>
            </a:r>
            <a:r>
              <a:rPr lang="es-MX" dirty="0" smtClean="0">
                <a:cs typeface="Times New Roman" pitchFamily="18" charset="0"/>
              </a:rPr>
              <a:t> </a:t>
            </a:r>
            <a:r>
              <a:rPr lang="es-MX" dirty="0" err="1" smtClean="0">
                <a:cs typeface="Times New Roman" pitchFamily="18" charset="0"/>
              </a:rPr>
              <a:t>afeta</a:t>
            </a:r>
            <a:r>
              <a:rPr lang="es-MX" dirty="0" smtClean="0">
                <a:cs typeface="Times New Roman" pitchFamily="18" charset="0"/>
              </a:rPr>
              <a:t> as </a:t>
            </a:r>
            <a:r>
              <a:rPr lang="es-MX" dirty="0" err="1" smtClean="0">
                <a:cs typeface="Times New Roman" pitchFamily="18" charset="0"/>
              </a:rPr>
              <a:t>seguintes</a:t>
            </a:r>
            <a:r>
              <a:rPr lang="es-MX" dirty="0" smtClean="0">
                <a:cs typeface="Times New Roman" pitchFamily="18" charset="0"/>
              </a:rPr>
              <a:t> áreas?</a:t>
            </a:r>
          </a:p>
          <a:p>
            <a:pPr marL="2114550" lvl="4" indent="-342900" eaLnBrk="1" hangingPunct="1">
              <a:buClr>
                <a:srgbClr val="063780"/>
              </a:buClr>
              <a:buFont typeface="Wingdings" pitchFamily="2" charset="2"/>
              <a:buChar char="§"/>
            </a:pPr>
            <a:r>
              <a:rPr lang="es-MX" dirty="0" smtClean="0">
                <a:cs typeface="Times New Roman" pitchFamily="18" charset="0"/>
              </a:rPr>
              <a:t>Local / </a:t>
            </a:r>
            <a:r>
              <a:rPr lang="es-MX" dirty="0" err="1" smtClean="0">
                <a:cs typeface="Times New Roman" pitchFamily="18" charset="0"/>
              </a:rPr>
              <a:t>Localidade</a:t>
            </a:r>
            <a:endParaRPr lang="en-US" dirty="0" smtClean="0">
              <a:cs typeface="Times New Roman" pitchFamily="18" charset="0"/>
            </a:endParaRPr>
          </a:p>
          <a:p>
            <a:pPr marL="2114550" lvl="4" indent="-342900" eaLnBrk="1" hangingPunct="1">
              <a:buClr>
                <a:srgbClr val="063780"/>
              </a:buClr>
              <a:buFont typeface="Wingdings" pitchFamily="2" charset="2"/>
              <a:buChar char="§"/>
            </a:pPr>
            <a:r>
              <a:rPr lang="es-MX" dirty="0" err="1" smtClean="0">
                <a:cs typeface="Times New Roman" pitchFamily="18" charset="0"/>
              </a:rPr>
              <a:t>Visão</a:t>
            </a:r>
            <a:r>
              <a:rPr lang="es-MX" dirty="0" smtClean="0">
                <a:cs typeface="Times New Roman" pitchFamily="18" charset="0"/>
              </a:rPr>
              <a:t> / Propósito</a:t>
            </a:r>
            <a:endParaRPr lang="en-US" dirty="0" smtClean="0">
              <a:cs typeface="Times New Roman" pitchFamily="18" charset="0"/>
            </a:endParaRPr>
          </a:p>
          <a:p>
            <a:pPr marL="2114550" lvl="4" indent="-342900" eaLnBrk="1" hangingPunct="1">
              <a:buClr>
                <a:srgbClr val="063780"/>
              </a:buClr>
              <a:buFont typeface="Wingdings" pitchFamily="2" charset="2"/>
              <a:buChar char="§"/>
            </a:pPr>
            <a:r>
              <a:rPr lang="es-MX" dirty="0" smtClean="0">
                <a:cs typeface="Times New Roman" pitchFamily="18" charset="0"/>
              </a:rPr>
              <a:t>Recursos</a:t>
            </a:r>
            <a:endParaRPr lang="en-US" dirty="0" smtClean="0">
              <a:cs typeface="Times New Roman" pitchFamily="18" charset="0"/>
            </a:endParaRPr>
          </a:p>
          <a:p>
            <a:pPr marL="2114550" lvl="4" indent="-342900" eaLnBrk="1" hangingPunct="1">
              <a:buClr>
                <a:srgbClr val="063780"/>
              </a:buClr>
              <a:buFont typeface="Wingdings" pitchFamily="2" charset="2"/>
              <a:buChar char="§"/>
            </a:pPr>
            <a:r>
              <a:rPr lang="es-MX" dirty="0" smtClean="0">
                <a:cs typeface="Times New Roman" pitchFamily="18" charset="0"/>
              </a:rPr>
              <a:t>Ambiente / </a:t>
            </a:r>
            <a:r>
              <a:rPr lang="es-MX" dirty="0" err="1" smtClean="0">
                <a:cs typeface="Times New Roman" pitchFamily="18" charset="0"/>
              </a:rPr>
              <a:t>Comunicação</a:t>
            </a:r>
            <a:endParaRPr lang="en-US" dirty="0" smtClean="0">
              <a:cs typeface="Times New Roman" pitchFamily="18" charset="0"/>
            </a:endParaRPr>
          </a:p>
          <a:p>
            <a:pPr marL="2114550" lvl="4" indent="-342900" eaLnBrk="1" hangingPunct="1">
              <a:buClr>
                <a:srgbClr val="063780"/>
              </a:buClr>
              <a:buFont typeface="Wingdings" pitchFamily="2" charset="2"/>
              <a:buChar char="§"/>
            </a:pPr>
            <a:r>
              <a:rPr lang="es-MX" dirty="0" err="1" smtClean="0">
                <a:cs typeface="Times New Roman" pitchFamily="18" charset="0"/>
              </a:rPr>
              <a:t>Liderança</a:t>
            </a:r>
            <a:endParaRPr lang="en-US" dirty="0" smtClean="0">
              <a:cs typeface="Times New Roman" pitchFamily="18" charset="0"/>
            </a:endParaRPr>
          </a:p>
          <a:p>
            <a:pPr marL="2114550" lvl="4" indent="-342900" eaLnBrk="1" hangingPunct="1">
              <a:buClr>
                <a:srgbClr val="063780"/>
              </a:buClr>
              <a:buFont typeface="Wingdings" pitchFamily="2" charset="2"/>
              <a:buChar char="§"/>
            </a:pPr>
            <a:r>
              <a:rPr lang="es-MX" dirty="0" err="1" smtClean="0">
                <a:cs typeface="Times New Roman" pitchFamily="18" charset="0"/>
              </a:rPr>
              <a:t>Pessoas</a:t>
            </a:r>
            <a:endParaRPr lang="en-US" dirty="0" smtClean="0">
              <a:cs typeface="Times New Roman" pitchFamily="18" charset="0"/>
            </a:endParaRPr>
          </a:p>
          <a:p>
            <a:pPr marL="2114550" lvl="4" indent="-342900" eaLnBrk="1" hangingPunct="1">
              <a:buClr>
                <a:srgbClr val="063780"/>
              </a:buClr>
              <a:buFont typeface="Wingdings" pitchFamily="2" charset="2"/>
              <a:buChar char="§"/>
            </a:pPr>
            <a:r>
              <a:rPr lang="es-MX" dirty="0" err="1" smtClean="0">
                <a:cs typeface="Times New Roman" pitchFamily="18" charset="0"/>
              </a:rPr>
              <a:t>Estrutura</a:t>
            </a:r>
            <a:endParaRPr lang="en-US" dirty="0" smtClean="0">
              <a:cs typeface="Times New Roman" pitchFamily="18" charset="0"/>
            </a:endParaRPr>
          </a:p>
          <a:p>
            <a:pPr marL="2114550" lvl="4" indent="-342900" eaLnBrk="1" hangingPunct="1">
              <a:buClr>
                <a:srgbClr val="063780"/>
              </a:buClr>
              <a:buFont typeface="Wingdings" pitchFamily="2" charset="2"/>
              <a:buChar char="§"/>
            </a:pPr>
            <a:r>
              <a:rPr lang="es-MX" dirty="0" smtClean="0">
                <a:cs typeface="Times New Roman" pitchFamily="18" charset="0"/>
              </a:rPr>
              <a:t>Programas</a:t>
            </a:r>
            <a:endParaRPr lang="en-US" dirty="0" smtClean="0">
              <a:cs typeface="Times New Roman" pitchFamily="18" charset="0"/>
            </a:endParaRPr>
          </a:p>
          <a:p>
            <a:pPr marL="2114550" lvl="4" indent="-342900" eaLnBrk="1" hangingPunct="1">
              <a:buClr>
                <a:srgbClr val="063780"/>
              </a:buClr>
              <a:buFont typeface="Wingdings" pitchFamily="2" charset="2"/>
              <a:buChar char="§"/>
            </a:pPr>
            <a:r>
              <a:rPr lang="es-MX" dirty="0" err="1" smtClean="0">
                <a:cs typeface="Times New Roman" pitchFamily="18" charset="0"/>
              </a:rPr>
              <a:t>História</a:t>
            </a:r>
            <a:r>
              <a:rPr lang="es-MX" dirty="0" smtClean="0">
                <a:cs typeface="Times New Roman" pitchFamily="18" charset="0"/>
              </a:rPr>
              <a:t> organizacional</a:t>
            </a:r>
            <a:endParaRPr lang="en-US" dirty="0" smtClean="0">
              <a:cs typeface="Times New Roman" pitchFamily="18" charset="0"/>
            </a:endParaRPr>
          </a:p>
          <a:p>
            <a:pPr marL="2114550" lvl="4" indent="-342900" eaLnBrk="1" hangingPunct="1">
              <a:buClr>
                <a:srgbClr val="063780"/>
              </a:buClr>
              <a:buFont typeface="Wingdings" pitchFamily="2" charset="2"/>
              <a:buChar char="§"/>
            </a:pPr>
            <a:r>
              <a:rPr lang="es-MX" dirty="0" smtClean="0">
                <a:cs typeface="Times New Roman" pitchFamily="18" charset="0"/>
              </a:rPr>
              <a:t>Valores da </a:t>
            </a:r>
            <a:r>
              <a:rPr lang="es-MX" dirty="0" err="1" smtClean="0">
                <a:cs typeface="Times New Roman" pitchFamily="18" charset="0"/>
              </a:rPr>
              <a:t>Igreja</a:t>
            </a:r>
            <a:r>
              <a:rPr lang="en-US" dirty="0" smtClean="0"/>
              <a:t> </a:t>
            </a:r>
          </a:p>
          <a:p>
            <a:pPr marL="1714500" lvl="3" indent="-457200" eaLnBrk="1" hangingPunct="1">
              <a:spcBef>
                <a:spcPts val="600"/>
              </a:spcBef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5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MX" sz="3200" b="0" i="0" kern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Perguntas</a:t>
            </a:r>
            <a:endParaRPr lang="en-US" sz="3200" b="0" i="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n-ea"/>
              <a:cs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3550" y="1773238"/>
            <a:ext cx="8229600" cy="2474912"/>
          </a:xfrm>
        </p:spPr>
        <p:txBody>
          <a:bodyPr/>
          <a:lstStyle/>
          <a:p>
            <a:pPr marL="514350" indent="-514350" eaLnBrk="1" hangingPunct="1">
              <a:spcBef>
                <a:spcPts val="600"/>
              </a:spcBef>
              <a:buFont typeface="Times New Roman" pitchFamily="18" charset="0"/>
              <a:buAutoNum type="arabicPeriod" startAt="3"/>
            </a:pPr>
            <a:r>
              <a:rPr lang="es-MX" dirty="0" smtClean="0">
                <a:cs typeface="Times New Roman" pitchFamily="18" charset="0"/>
              </a:rPr>
              <a:t>Como esta </a:t>
            </a:r>
            <a:r>
              <a:rPr lang="es-MX" dirty="0" err="1" smtClean="0">
                <a:cs typeface="Times New Roman" pitchFamily="18" charset="0"/>
              </a:rPr>
              <a:t>igreja</a:t>
            </a:r>
            <a:r>
              <a:rPr lang="es-MX" dirty="0" smtClean="0">
                <a:cs typeface="Times New Roman" pitchFamily="18" charset="0"/>
              </a:rPr>
              <a:t> </a:t>
            </a:r>
            <a:r>
              <a:rPr lang="es-MX" dirty="0" err="1" smtClean="0">
                <a:cs typeface="Times New Roman" pitchFamily="18" charset="0"/>
              </a:rPr>
              <a:t>poderia</a:t>
            </a:r>
            <a:r>
              <a:rPr lang="es-MX" dirty="0" smtClean="0">
                <a:cs typeface="Times New Roman" pitchFamily="18" charset="0"/>
              </a:rPr>
              <a:t> proceder </a:t>
            </a:r>
            <a:r>
              <a:rPr lang="es-MX" dirty="0" err="1" smtClean="0">
                <a:cs typeface="Times New Roman" pitchFamily="18" charset="0"/>
              </a:rPr>
              <a:t>neste</a:t>
            </a:r>
            <a:r>
              <a:rPr lang="es-MX" dirty="0" smtClean="0">
                <a:cs typeface="Times New Roman" pitchFamily="18" charset="0"/>
              </a:rPr>
              <a:t> caso </a:t>
            </a:r>
            <a:r>
              <a:rPr lang="es-MX" dirty="0" err="1" smtClean="0">
                <a:cs typeface="Times New Roman" pitchFamily="18" charset="0"/>
              </a:rPr>
              <a:t>ao</a:t>
            </a:r>
            <a:r>
              <a:rPr lang="es-MX" dirty="0" smtClean="0">
                <a:cs typeface="Times New Roman" pitchFamily="18" charset="0"/>
              </a:rPr>
              <a:t> considerar todo o sistema e </a:t>
            </a:r>
            <a:r>
              <a:rPr lang="es-MX" dirty="0" err="1" smtClean="0">
                <a:cs typeface="Times New Roman" pitchFamily="18" charset="0"/>
              </a:rPr>
              <a:t>sua</a:t>
            </a:r>
            <a:r>
              <a:rPr lang="es-MX" dirty="0" smtClean="0">
                <a:cs typeface="Times New Roman" pitchFamily="18" charset="0"/>
              </a:rPr>
              <a:t> </a:t>
            </a:r>
            <a:r>
              <a:rPr lang="es-MX" dirty="0" err="1" smtClean="0">
                <a:cs typeface="Times New Roman" pitchFamily="18" charset="0"/>
              </a:rPr>
              <a:t>visão</a:t>
            </a:r>
            <a:r>
              <a:rPr lang="es-MX" dirty="0" smtClean="0">
                <a:cs typeface="Times New Roman" pitchFamily="18" charset="0"/>
              </a:rPr>
              <a:t> de </a:t>
            </a:r>
            <a:r>
              <a:rPr lang="es-MX" dirty="0" err="1" smtClean="0">
                <a:cs typeface="Times New Roman" pitchFamily="18" charset="0"/>
              </a:rPr>
              <a:t>ministério</a:t>
            </a:r>
            <a:r>
              <a:rPr lang="es-MX" dirty="0" smtClean="0">
                <a:cs typeface="Times New Roman" pitchFamily="18" charset="0"/>
              </a:rPr>
              <a:t>?</a:t>
            </a:r>
          </a:p>
          <a:p>
            <a:pPr marL="514350" indent="-514350" eaLnBrk="1" hangingPunct="1">
              <a:spcBef>
                <a:spcPts val="600"/>
              </a:spcBef>
              <a:buFont typeface="Times New Roman" pitchFamily="18" charset="0"/>
              <a:buAutoNum type="arabicPeriod" startAt="3"/>
            </a:pPr>
            <a:endParaRPr lang="es-MX" sz="200" dirty="0" smtClean="0">
              <a:cs typeface="Times New Roman" pitchFamily="18" charset="0"/>
            </a:endParaRPr>
          </a:p>
          <a:p>
            <a:pPr marL="514350" indent="-514350" eaLnBrk="1" hangingPunct="1">
              <a:buFont typeface="Times New Roman" pitchFamily="18" charset="0"/>
              <a:buAutoNum type="arabicPeriod" startAt="3"/>
            </a:pPr>
            <a:r>
              <a:rPr lang="es-MX" dirty="0" err="1" smtClean="0">
                <a:cs typeface="Times New Roman" pitchFamily="18" charset="0"/>
              </a:rPr>
              <a:t>Quais</a:t>
            </a:r>
            <a:r>
              <a:rPr lang="es-MX" dirty="0" smtClean="0">
                <a:cs typeface="Times New Roman" pitchFamily="18" charset="0"/>
              </a:rPr>
              <a:t> </a:t>
            </a:r>
            <a:r>
              <a:rPr lang="es-MX" dirty="0" err="1" smtClean="0">
                <a:cs typeface="Times New Roman" pitchFamily="18" charset="0"/>
              </a:rPr>
              <a:t>opções</a:t>
            </a:r>
            <a:r>
              <a:rPr lang="es-MX" dirty="0" smtClean="0">
                <a:cs typeface="Times New Roman" pitchFamily="18" charset="0"/>
              </a:rPr>
              <a:t> </a:t>
            </a:r>
            <a:r>
              <a:rPr lang="es-MX" dirty="0" err="1" smtClean="0">
                <a:cs typeface="Times New Roman" pitchFamily="18" charset="0"/>
              </a:rPr>
              <a:t>tem</a:t>
            </a:r>
            <a:r>
              <a:rPr lang="es-MX" dirty="0" smtClean="0">
                <a:cs typeface="Times New Roman" pitchFamily="18" charset="0"/>
              </a:rPr>
              <a:t>? </a:t>
            </a:r>
            <a:r>
              <a:rPr lang="pt-BR" dirty="0" err="1" smtClean="0">
                <a:cs typeface="Times New Roman" pitchFamily="18" charset="0"/>
              </a:rPr>
              <a:t>Quai</a:t>
            </a:r>
            <a:r>
              <a:rPr lang="es-MX" dirty="0" smtClean="0">
                <a:cs typeface="Times New Roman" pitchFamily="18" charset="0"/>
              </a:rPr>
              <a:t>s </a:t>
            </a:r>
            <a:r>
              <a:rPr lang="es-MX" dirty="0" err="1" smtClean="0">
                <a:cs typeface="Times New Roman" pitchFamily="18" charset="0"/>
              </a:rPr>
              <a:t>são</a:t>
            </a:r>
            <a:r>
              <a:rPr lang="es-MX" dirty="0" smtClean="0">
                <a:cs typeface="Times New Roman" pitchFamily="18" charset="0"/>
              </a:rPr>
              <a:t> as </a:t>
            </a:r>
            <a:r>
              <a:rPr lang="es-MX" dirty="0" err="1" smtClean="0">
                <a:cs typeface="Times New Roman" pitchFamily="18" charset="0"/>
              </a:rPr>
              <a:t>consequências</a:t>
            </a:r>
            <a:r>
              <a:rPr lang="es-MX" dirty="0" smtClean="0">
                <a:cs typeface="Times New Roman" pitchFamily="18" charset="0"/>
              </a:rPr>
              <a:t>?</a:t>
            </a:r>
            <a:endParaRPr lang="en-US" sz="20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allAtOnce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8 Imagen" descr="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1208" name="AutoShape 8"/>
          <p:cNvSpPr>
            <a:spLocks noChangeArrowheads="1"/>
          </p:cNvSpPr>
          <p:nvPr/>
        </p:nvSpPr>
        <p:spPr bwMode="gray">
          <a:xfrm rot="486638">
            <a:off x="454025" y="1198563"/>
            <a:ext cx="7391400" cy="3886200"/>
          </a:xfrm>
          <a:prstGeom prst="flowChartAlternateProcess">
            <a:avLst/>
          </a:prstGeom>
          <a:solidFill>
            <a:schemeClr val="bg1"/>
          </a:solidFill>
          <a:ln w="25400">
            <a:miter lim="800000"/>
            <a:headEnd/>
            <a:tailEnd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354000" prstMaterial="legacyPlastic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charset="0"/>
            </a:endParaRPr>
          </a:p>
        </p:txBody>
      </p:sp>
      <p:sp>
        <p:nvSpPr>
          <p:cNvPr id="6" name="Freeform 24"/>
          <p:cNvSpPr>
            <a:spLocks/>
          </p:cNvSpPr>
          <p:nvPr/>
        </p:nvSpPr>
        <p:spPr bwMode="gray">
          <a:xfrm rot="479213">
            <a:off x="1424827" y="1626624"/>
            <a:ext cx="2041505" cy="3171208"/>
          </a:xfrm>
          <a:custGeom>
            <a:avLst/>
            <a:gdLst>
              <a:gd name="connsiteX0" fmla="*/ 118 w 610"/>
              <a:gd name="connsiteY0" fmla="*/ 157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61 w 610"/>
              <a:gd name="connsiteY3" fmla="*/ 331 h 755"/>
              <a:gd name="connsiteX4" fmla="*/ 603 w 610"/>
              <a:gd name="connsiteY4" fmla="*/ 0 h 755"/>
              <a:gd name="connsiteX5" fmla="*/ 118 w 610"/>
              <a:gd name="connsiteY5" fmla="*/ 157 h 755"/>
              <a:gd name="connsiteX0" fmla="*/ 124 w 610"/>
              <a:gd name="connsiteY0" fmla="*/ 125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61 w 610"/>
              <a:gd name="connsiteY3" fmla="*/ 331 h 755"/>
              <a:gd name="connsiteX4" fmla="*/ 603 w 610"/>
              <a:gd name="connsiteY4" fmla="*/ 0 h 755"/>
              <a:gd name="connsiteX5" fmla="*/ 124 w 610"/>
              <a:gd name="connsiteY5" fmla="*/ 125 h 755"/>
              <a:gd name="connsiteX0" fmla="*/ 124 w 610"/>
              <a:gd name="connsiteY0" fmla="*/ 125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34 w 610"/>
              <a:gd name="connsiteY3" fmla="*/ 286 h 755"/>
              <a:gd name="connsiteX4" fmla="*/ 603 w 610"/>
              <a:gd name="connsiteY4" fmla="*/ 0 h 755"/>
              <a:gd name="connsiteX5" fmla="*/ 124 w 610"/>
              <a:gd name="connsiteY5" fmla="*/ 125 h 755"/>
              <a:gd name="connsiteX0" fmla="*/ 196 w 682"/>
              <a:gd name="connsiteY0" fmla="*/ 125 h 871"/>
              <a:gd name="connsiteX1" fmla="*/ 72 w 682"/>
              <a:gd name="connsiteY1" fmla="*/ 275 h 871"/>
              <a:gd name="connsiteX2" fmla="*/ 0 w 682"/>
              <a:gd name="connsiteY2" fmla="*/ 862 h 871"/>
              <a:gd name="connsiteX3" fmla="*/ 206 w 682"/>
              <a:gd name="connsiteY3" fmla="*/ 286 h 871"/>
              <a:gd name="connsiteX4" fmla="*/ 675 w 682"/>
              <a:gd name="connsiteY4" fmla="*/ 0 h 871"/>
              <a:gd name="connsiteX5" fmla="*/ 196 w 682"/>
              <a:gd name="connsiteY5" fmla="*/ 125 h 871"/>
              <a:gd name="connsiteX0" fmla="*/ 196 w 682"/>
              <a:gd name="connsiteY0" fmla="*/ 125 h 871"/>
              <a:gd name="connsiteX1" fmla="*/ 72 w 682"/>
              <a:gd name="connsiteY1" fmla="*/ 275 h 871"/>
              <a:gd name="connsiteX2" fmla="*/ 0 w 682"/>
              <a:gd name="connsiteY2" fmla="*/ 862 h 871"/>
              <a:gd name="connsiteX3" fmla="*/ 206 w 682"/>
              <a:gd name="connsiteY3" fmla="*/ 286 h 871"/>
              <a:gd name="connsiteX4" fmla="*/ 675 w 682"/>
              <a:gd name="connsiteY4" fmla="*/ 0 h 871"/>
              <a:gd name="connsiteX5" fmla="*/ 196 w 682"/>
              <a:gd name="connsiteY5" fmla="*/ 125 h 871"/>
              <a:gd name="connsiteX0" fmla="*/ 196 w 817"/>
              <a:gd name="connsiteY0" fmla="*/ 190 h 936"/>
              <a:gd name="connsiteX1" fmla="*/ 72 w 817"/>
              <a:gd name="connsiteY1" fmla="*/ 340 h 936"/>
              <a:gd name="connsiteX2" fmla="*/ 0 w 817"/>
              <a:gd name="connsiteY2" fmla="*/ 927 h 936"/>
              <a:gd name="connsiteX3" fmla="*/ 206 w 817"/>
              <a:gd name="connsiteY3" fmla="*/ 351 h 936"/>
              <a:gd name="connsiteX4" fmla="*/ 810 w 817"/>
              <a:gd name="connsiteY4" fmla="*/ 0 h 936"/>
              <a:gd name="connsiteX5" fmla="*/ 196 w 817"/>
              <a:gd name="connsiteY5" fmla="*/ 190 h 936"/>
              <a:gd name="connsiteX0" fmla="*/ 196 w 534"/>
              <a:gd name="connsiteY0" fmla="*/ 83 h 829"/>
              <a:gd name="connsiteX1" fmla="*/ 72 w 534"/>
              <a:gd name="connsiteY1" fmla="*/ 233 h 829"/>
              <a:gd name="connsiteX2" fmla="*/ 0 w 534"/>
              <a:gd name="connsiteY2" fmla="*/ 820 h 829"/>
              <a:gd name="connsiteX3" fmla="*/ 206 w 534"/>
              <a:gd name="connsiteY3" fmla="*/ 244 h 829"/>
              <a:gd name="connsiteX4" fmla="*/ 527 w 534"/>
              <a:gd name="connsiteY4" fmla="*/ 0 h 829"/>
              <a:gd name="connsiteX5" fmla="*/ 196 w 534"/>
              <a:gd name="connsiteY5" fmla="*/ 83 h 829"/>
              <a:gd name="connsiteX0" fmla="*/ 196 w 544"/>
              <a:gd name="connsiteY0" fmla="*/ 120 h 866"/>
              <a:gd name="connsiteX1" fmla="*/ 72 w 544"/>
              <a:gd name="connsiteY1" fmla="*/ 270 h 866"/>
              <a:gd name="connsiteX2" fmla="*/ 0 w 544"/>
              <a:gd name="connsiteY2" fmla="*/ 857 h 866"/>
              <a:gd name="connsiteX3" fmla="*/ 206 w 544"/>
              <a:gd name="connsiteY3" fmla="*/ 281 h 866"/>
              <a:gd name="connsiteX4" fmla="*/ 537 w 544"/>
              <a:gd name="connsiteY4" fmla="*/ 0 h 866"/>
              <a:gd name="connsiteX5" fmla="*/ 196 w 544"/>
              <a:gd name="connsiteY5" fmla="*/ 120 h 866"/>
              <a:gd name="connsiteX0" fmla="*/ 196 w 525"/>
              <a:gd name="connsiteY0" fmla="*/ 112 h 858"/>
              <a:gd name="connsiteX1" fmla="*/ 72 w 525"/>
              <a:gd name="connsiteY1" fmla="*/ 262 h 858"/>
              <a:gd name="connsiteX2" fmla="*/ 0 w 525"/>
              <a:gd name="connsiteY2" fmla="*/ 849 h 858"/>
              <a:gd name="connsiteX3" fmla="*/ 206 w 525"/>
              <a:gd name="connsiteY3" fmla="*/ 273 h 858"/>
              <a:gd name="connsiteX4" fmla="*/ 518 w 525"/>
              <a:gd name="connsiteY4" fmla="*/ 0 h 858"/>
              <a:gd name="connsiteX5" fmla="*/ 196 w 525"/>
              <a:gd name="connsiteY5" fmla="*/ 112 h 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" h="858">
                <a:moveTo>
                  <a:pt x="196" y="112"/>
                </a:moveTo>
                <a:cubicBezTo>
                  <a:pt x="127" y="142"/>
                  <a:pt x="72" y="197"/>
                  <a:pt x="72" y="262"/>
                </a:cubicBezTo>
                <a:cubicBezTo>
                  <a:pt x="48" y="458"/>
                  <a:pt x="24" y="653"/>
                  <a:pt x="0" y="849"/>
                </a:cubicBezTo>
                <a:cubicBezTo>
                  <a:pt x="27" y="858"/>
                  <a:pt x="120" y="414"/>
                  <a:pt x="206" y="273"/>
                </a:cubicBezTo>
                <a:cubicBezTo>
                  <a:pt x="292" y="132"/>
                  <a:pt x="525" y="29"/>
                  <a:pt x="518" y="0"/>
                </a:cubicBezTo>
                <a:lnTo>
                  <a:pt x="196" y="112"/>
                </a:lnTo>
                <a:close/>
              </a:path>
            </a:pathLst>
          </a:custGeom>
          <a:gradFill flip="none" rotWithShape="1">
            <a:gsLst>
              <a:gs pos="13000">
                <a:schemeClr val="bg1">
                  <a:alpha val="61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charset="0"/>
            </a:endParaRPr>
          </a:p>
        </p:txBody>
      </p:sp>
      <p:sp>
        <p:nvSpPr>
          <p:cNvPr id="691209" name="Text Box 9"/>
          <p:cNvSpPr txBox="1">
            <a:spLocks noChangeArrowheads="1"/>
          </p:cNvSpPr>
          <p:nvPr/>
        </p:nvSpPr>
        <p:spPr bwMode="auto">
          <a:xfrm>
            <a:off x="1504950" y="2022475"/>
            <a:ext cx="65278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s-MX" sz="6000" b="1" dirty="0" err="1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Sessão</a:t>
            </a:r>
            <a:r>
              <a:rPr lang="es-MX" sz="6000" b="1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6000" b="1" dirty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  <a:p>
            <a:pPr algn="ctr">
              <a:lnSpc>
                <a:spcPts val="6000"/>
              </a:lnSpc>
              <a:spcBef>
                <a:spcPts val="0"/>
              </a:spcBef>
              <a:defRPr/>
            </a:pPr>
            <a:r>
              <a:rPr lang="es-ES_tradnl" sz="6000" b="1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Rumo a </a:t>
            </a:r>
            <a:r>
              <a:rPr lang="es-ES_tradnl" sz="6000" b="1" dirty="0" err="1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uma</a:t>
            </a:r>
            <a:r>
              <a:rPr lang="es-ES_tradnl" sz="6000" b="1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6000" b="1" dirty="0" err="1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Igreja</a:t>
            </a:r>
            <a:r>
              <a:rPr lang="es-ES_tradnl" sz="6000" b="1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6000" b="1" dirty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Impacto!</a:t>
            </a:r>
            <a:endParaRPr lang="en-US" sz="6000" b="1" dirty="0">
              <a:solidFill>
                <a:srgbClr val="0637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5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0" i="0" kern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Uma</a:t>
            </a:r>
            <a:r>
              <a:rPr lang="en-US" sz="3200" b="0" i="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 </a:t>
            </a:r>
            <a:r>
              <a:rPr lang="en-US" sz="3200" b="0" i="0" kern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Igreja</a:t>
            </a:r>
            <a:r>
              <a:rPr lang="en-US" sz="3200" b="0" i="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 de </a:t>
            </a:r>
            <a:r>
              <a:rPr lang="en-US" sz="3200" b="0" i="0" kern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Impacto</a:t>
            </a:r>
            <a:endParaRPr lang="en-US" sz="3200" b="0" i="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n-ea"/>
              <a:cs typeface="Times New Roman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63550" y="1287463"/>
            <a:ext cx="8216900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rgbClr val="007098"/>
              </a:buClr>
              <a:defRPr/>
            </a:pPr>
            <a:r>
              <a:rPr lang="en-US" sz="3200" b="1" kern="0" dirty="0">
                <a:solidFill>
                  <a:srgbClr val="063780"/>
                </a:solidFill>
                <a:latin typeface="+mj-lt"/>
              </a:rPr>
              <a:t>a.</a:t>
            </a:r>
            <a:r>
              <a:rPr lang="en-US" b="1" kern="0" dirty="0">
                <a:solidFill>
                  <a:srgbClr val="063780"/>
                </a:solidFill>
                <a:latin typeface="+mj-lt"/>
              </a:rPr>
              <a:t> </a:t>
            </a:r>
            <a:r>
              <a:rPr lang="en-US" b="1" kern="0" dirty="0" smtClean="0">
                <a:latin typeface="+mj-lt"/>
              </a:rPr>
              <a:t>Tem um </a:t>
            </a:r>
            <a:r>
              <a:rPr lang="en-US" sz="2800" b="1" kern="0" dirty="0">
                <a:solidFill>
                  <a:srgbClr val="063780"/>
                </a:solidFill>
                <a:latin typeface="+mn-lt"/>
              </a:rPr>
              <a:t>PROPÓSITO </a:t>
            </a:r>
            <a:r>
              <a:rPr lang="en-US" b="1" kern="0" dirty="0">
                <a:latin typeface="+mn-lt"/>
              </a:rPr>
              <a:t> </a:t>
            </a:r>
            <a:r>
              <a:rPr lang="en-US" b="1" kern="0" dirty="0">
                <a:latin typeface="+mj-lt"/>
              </a:rPr>
              <a:t>de </a:t>
            </a:r>
            <a:r>
              <a:rPr lang="en-US" b="1" kern="0" dirty="0" err="1" smtClean="0">
                <a:latin typeface="+mj-lt"/>
              </a:rPr>
              <a:t>missão</a:t>
            </a:r>
            <a:r>
              <a:rPr lang="en-US" b="1" kern="0" dirty="0" smtClean="0">
                <a:latin typeface="+mj-lt"/>
              </a:rPr>
              <a:t> </a:t>
            </a:r>
            <a:r>
              <a:rPr lang="en-US" b="1" kern="0" dirty="0">
                <a:latin typeface="+mj-lt"/>
              </a:rPr>
              <a:t>integral</a:t>
            </a:r>
            <a:r>
              <a:rPr lang="en-US" b="1" kern="0" dirty="0">
                <a:latin typeface="+mn-lt"/>
              </a:rPr>
              <a:t>.</a:t>
            </a:r>
          </a:p>
          <a:p>
            <a:pPr marL="609600" indent="-609600">
              <a:spcBef>
                <a:spcPct val="20000"/>
              </a:spcBef>
              <a:buClr>
                <a:srgbClr val="007098"/>
              </a:buClr>
              <a:defRPr/>
            </a:pPr>
            <a:endParaRPr lang="en-US" sz="1800" b="1" kern="0" dirty="0">
              <a:latin typeface="+mn-lt"/>
            </a:endParaRPr>
          </a:p>
          <a:p>
            <a:pPr marL="609600" indent="-609600">
              <a:spcBef>
                <a:spcPct val="20000"/>
              </a:spcBef>
              <a:buClr>
                <a:srgbClr val="007098"/>
              </a:buClr>
              <a:defRPr/>
            </a:pPr>
            <a:r>
              <a:rPr lang="en-US" b="1" kern="0" dirty="0">
                <a:latin typeface="+mn-lt"/>
              </a:rPr>
              <a:t>	</a:t>
            </a:r>
            <a:r>
              <a:rPr lang="en-US" sz="2800" b="1" kern="0" dirty="0" smtClean="0">
                <a:solidFill>
                  <a:srgbClr val="063780"/>
                </a:solidFill>
                <a:latin typeface="+mn-lt"/>
              </a:rPr>
              <a:t>GRANDE   MANDAMENTO</a:t>
            </a:r>
            <a:endParaRPr lang="en-US" sz="2800" b="1" kern="0" dirty="0">
              <a:solidFill>
                <a:srgbClr val="063780"/>
              </a:solidFill>
              <a:latin typeface="+mn-lt"/>
            </a:endParaRPr>
          </a:p>
          <a:p>
            <a:pPr marL="609600" indent="-609600">
              <a:spcBef>
                <a:spcPct val="20000"/>
              </a:spcBef>
              <a:buClr>
                <a:srgbClr val="007098"/>
              </a:buClr>
              <a:defRPr/>
            </a:pPr>
            <a:r>
              <a:rPr lang="en-US" b="1" kern="0" dirty="0">
                <a:latin typeface="+mn-lt"/>
              </a:rPr>
              <a:t>		</a:t>
            </a:r>
            <a:r>
              <a:rPr lang="en-US" b="1" kern="0" dirty="0">
                <a:latin typeface="+mj-lt"/>
              </a:rPr>
              <a:t>1.  </a:t>
            </a:r>
            <a:r>
              <a:rPr lang="en-US" b="1" kern="0" dirty="0" err="1">
                <a:latin typeface="+mj-lt"/>
              </a:rPr>
              <a:t>Ama</a:t>
            </a:r>
            <a:r>
              <a:rPr lang="en-US" b="1" kern="0" dirty="0">
                <a:latin typeface="+mj-lt"/>
              </a:rPr>
              <a:t> </a:t>
            </a:r>
            <a:r>
              <a:rPr lang="en-US" b="1" kern="0" dirty="0" err="1" smtClean="0">
                <a:latin typeface="+mj-lt"/>
              </a:rPr>
              <a:t>ao</a:t>
            </a:r>
            <a:r>
              <a:rPr lang="en-US" b="1" kern="0" dirty="0" smtClean="0">
                <a:latin typeface="+mj-lt"/>
              </a:rPr>
              <a:t> Se</a:t>
            </a:r>
            <a:r>
              <a:rPr lang="es-MX" b="1" kern="0" dirty="0" err="1" smtClean="0">
                <a:latin typeface="+mj-lt"/>
              </a:rPr>
              <a:t>nhor</a:t>
            </a:r>
            <a:r>
              <a:rPr lang="es-MX" b="1" kern="0" dirty="0" smtClean="0">
                <a:latin typeface="+mj-lt"/>
              </a:rPr>
              <a:t> </a:t>
            </a:r>
            <a:r>
              <a:rPr lang="es-MX" b="1" kern="0" dirty="0" err="1" smtClean="0">
                <a:latin typeface="+mj-lt"/>
              </a:rPr>
              <a:t>com</a:t>
            </a:r>
            <a:r>
              <a:rPr lang="es-MX" b="1" kern="0" dirty="0" smtClean="0">
                <a:latin typeface="+mj-lt"/>
              </a:rPr>
              <a:t> </a:t>
            </a:r>
            <a:r>
              <a:rPr lang="es-MX" b="1" kern="0" dirty="0">
                <a:latin typeface="+mj-lt"/>
              </a:rPr>
              <a:t>todo </a:t>
            </a:r>
            <a:r>
              <a:rPr lang="es-MX" b="1" kern="0" dirty="0" err="1" smtClean="0">
                <a:latin typeface="+mj-lt"/>
              </a:rPr>
              <a:t>teu</a:t>
            </a:r>
            <a:r>
              <a:rPr lang="es-MX" b="1" kern="0" dirty="0" smtClean="0">
                <a:latin typeface="+mj-lt"/>
              </a:rPr>
              <a:t> </a:t>
            </a:r>
            <a:r>
              <a:rPr lang="es-MX" b="1" kern="0" dirty="0" err="1" smtClean="0">
                <a:latin typeface="+mj-lt"/>
              </a:rPr>
              <a:t>coração</a:t>
            </a:r>
            <a:r>
              <a:rPr lang="es-MX" b="1" kern="0" dirty="0" smtClean="0">
                <a:latin typeface="+mj-lt"/>
              </a:rPr>
              <a:t> </a:t>
            </a:r>
            <a:endParaRPr lang="es-MX" b="1" kern="0" dirty="0">
              <a:latin typeface="+mj-lt"/>
            </a:endParaRPr>
          </a:p>
          <a:p>
            <a:pPr marL="609600" indent="-609600">
              <a:spcBef>
                <a:spcPct val="20000"/>
              </a:spcBef>
              <a:buClr>
                <a:srgbClr val="007098"/>
              </a:buClr>
              <a:defRPr/>
            </a:pPr>
            <a:r>
              <a:rPr lang="en-US" b="1" kern="0" dirty="0">
                <a:latin typeface="+mj-lt"/>
              </a:rPr>
              <a:t>		2.  </a:t>
            </a:r>
            <a:r>
              <a:rPr lang="en-US" b="1" kern="0" dirty="0" err="1">
                <a:latin typeface="+mj-lt"/>
              </a:rPr>
              <a:t>Ama</a:t>
            </a:r>
            <a:r>
              <a:rPr lang="en-US" b="1" kern="0" dirty="0">
                <a:latin typeface="+mj-lt"/>
              </a:rPr>
              <a:t> a </a:t>
            </a:r>
            <a:r>
              <a:rPr lang="en-US" b="1" kern="0" dirty="0" err="1" smtClean="0">
                <a:latin typeface="+mj-lt"/>
              </a:rPr>
              <a:t>teu</a:t>
            </a:r>
            <a:r>
              <a:rPr lang="en-US" b="1" kern="0" dirty="0" smtClean="0">
                <a:latin typeface="+mj-lt"/>
              </a:rPr>
              <a:t> </a:t>
            </a:r>
            <a:r>
              <a:rPr lang="en-US" b="1" kern="0" dirty="0">
                <a:latin typeface="+mj-lt"/>
              </a:rPr>
              <a:t>pr</a:t>
            </a:r>
            <a:r>
              <a:rPr lang="es-ES_tradnl" b="1" kern="0" dirty="0" smtClean="0">
                <a:latin typeface="+mj-lt"/>
              </a:rPr>
              <a:t>ó</a:t>
            </a:r>
            <a:r>
              <a:rPr lang="es-MX" b="1" kern="0" dirty="0" smtClean="0">
                <a:latin typeface="+mj-lt"/>
              </a:rPr>
              <a:t>x</a:t>
            </a:r>
            <a:r>
              <a:rPr lang="en-US" b="1" kern="0" dirty="0" err="1" smtClean="0">
                <a:latin typeface="+mj-lt"/>
              </a:rPr>
              <a:t>imo</a:t>
            </a:r>
            <a:r>
              <a:rPr lang="en-US" b="1" kern="0" dirty="0" smtClean="0">
                <a:latin typeface="+mj-lt"/>
              </a:rPr>
              <a:t> </a:t>
            </a:r>
            <a:r>
              <a:rPr lang="en-US" b="1" kern="0" dirty="0" err="1">
                <a:latin typeface="+mj-lt"/>
              </a:rPr>
              <a:t>como</a:t>
            </a:r>
            <a:r>
              <a:rPr lang="en-US" b="1" kern="0" dirty="0">
                <a:latin typeface="+mj-lt"/>
              </a:rPr>
              <a:t> a </a:t>
            </a:r>
            <a:r>
              <a:rPr lang="en-US" b="1" kern="0" dirty="0" err="1">
                <a:latin typeface="+mj-lt"/>
              </a:rPr>
              <a:t>ti</a:t>
            </a:r>
            <a:r>
              <a:rPr lang="en-US" b="1" kern="0" dirty="0">
                <a:latin typeface="+mj-lt"/>
              </a:rPr>
              <a:t> </a:t>
            </a:r>
            <a:r>
              <a:rPr lang="en-US" b="1" kern="0" dirty="0" err="1" smtClean="0">
                <a:latin typeface="+mj-lt"/>
              </a:rPr>
              <a:t>mesmo</a:t>
            </a:r>
            <a:r>
              <a:rPr lang="en-US" b="1" kern="0" dirty="0">
                <a:latin typeface="+mj-lt"/>
              </a:rPr>
              <a:t>. (Mat. 22: 37</a:t>
            </a:r>
            <a:r>
              <a:rPr lang="en-US" b="1" i="1" kern="0" dirty="0">
                <a:latin typeface="+mj-lt"/>
              </a:rPr>
              <a:t>)</a:t>
            </a:r>
          </a:p>
          <a:p>
            <a:pPr marL="609600" indent="-609600">
              <a:spcBef>
                <a:spcPct val="20000"/>
              </a:spcBef>
              <a:buClr>
                <a:srgbClr val="007098"/>
              </a:buClr>
              <a:defRPr/>
            </a:pPr>
            <a:endParaRPr lang="en-US" sz="1800" b="1" kern="0" dirty="0">
              <a:latin typeface="+mn-lt"/>
            </a:endParaRPr>
          </a:p>
          <a:p>
            <a:pPr marL="609600" indent="-609600">
              <a:spcBef>
                <a:spcPct val="20000"/>
              </a:spcBef>
              <a:buClr>
                <a:srgbClr val="007098"/>
              </a:buClr>
              <a:defRPr/>
            </a:pPr>
            <a:r>
              <a:rPr lang="en-US" b="1" kern="0" dirty="0">
                <a:latin typeface="+mn-lt"/>
              </a:rPr>
              <a:t>	</a:t>
            </a:r>
            <a:r>
              <a:rPr lang="en-US" sz="2800" b="1" kern="0" dirty="0" smtClean="0">
                <a:solidFill>
                  <a:srgbClr val="063780"/>
                </a:solidFill>
                <a:latin typeface="+mn-lt"/>
              </a:rPr>
              <a:t>GRANDE  COMISSÃO</a:t>
            </a:r>
            <a:endParaRPr lang="en-US" sz="2800" b="1" kern="0" dirty="0">
              <a:solidFill>
                <a:srgbClr val="063780"/>
              </a:solidFill>
              <a:latin typeface="+mn-lt"/>
            </a:endParaRPr>
          </a:p>
          <a:p>
            <a:pPr marL="609600" indent="-609600">
              <a:spcBef>
                <a:spcPct val="20000"/>
              </a:spcBef>
              <a:buClr>
                <a:srgbClr val="007098"/>
              </a:buClr>
              <a:defRPr/>
            </a:pPr>
            <a:r>
              <a:rPr lang="pt-BR" b="1" kern="0" dirty="0" smtClean="0">
                <a:latin typeface="+mn-lt"/>
              </a:rPr>
              <a:t>		</a:t>
            </a:r>
            <a:r>
              <a:rPr lang="pt-BR" b="1" kern="0" dirty="0" smtClean="0">
                <a:latin typeface="+mj-lt"/>
              </a:rPr>
              <a:t>3.  IDE e fazei discípulos.</a:t>
            </a:r>
          </a:p>
          <a:p>
            <a:pPr marL="609600" indent="-609600">
              <a:spcBef>
                <a:spcPct val="20000"/>
              </a:spcBef>
              <a:buClr>
                <a:srgbClr val="007098"/>
              </a:buClr>
              <a:defRPr/>
            </a:pPr>
            <a:r>
              <a:rPr lang="en-US" b="1" kern="0" dirty="0">
                <a:latin typeface="+mj-lt"/>
              </a:rPr>
              <a:t>		4.  </a:t>
            </a:r>
            <a:r>
              <a:rPr lang="en-US" b="1" kern="0" dirty="0" err="1" smtClean="0">
                <a:latin typeface="+mj-lt"/>
              </a:rPr>
              <a:t>Batiz</a:t>
            </a:r>
            <a:r>
              <a:rPr lang="es-ES_tradnl" b="1" kern="0" dirty="0">
                <a:latin typeface="+mj-lt"/>
              </a:rPr>
              <a:t>a</a:t>
            </a:r>
            <a:r>
              <a:rPr lang="en-US" b="1" kern="0" dirty="0" err="1" smtClean="0">
                <a:latin typeface="+mj-lt"/>
              </a:rPr>
              <a:t>ndo-os</a:t>
            </a:r>
            <a:r>
              <a:rPr lang="en-US" b="1" kern="0" dirty="0">
                <a:latin typeface="+mj-lt"/>
              </a:rPr>
              <a:t>.</a:t>
            </a:r>
          </a:p>
          <a:p>
            <a:pPr marL="609600" indent="-609600">
              <a:spcBef>
                <a:spcPct val="20000"/>
              </a:spcBef>
              <a:buClr>
                <a:srgbClr val="007098"/>
              </a:buClr>
              <a:defRPr/>
            </a:pPr>
            <a:r>
              <a:rPr lang="en-US" b="1" kern="0" dirty="0">
                <a:latin typeface="+mj-lt"/>
              </a:rPr>
              <a:t>		5.  </a:t>
            </a:r>
            <a:r>
              <a:rPr lang="pt-BR" b="1" kern="0" dirty="0" smtClean="0">
                <a:latin typeface="+mj-lt"/>
              </a:rPr>
              <a:t>Ensinando-lhes</a:t>
            </a:r>
            <a:endParaRPr lang="es-MX" b="1" kern="0" dirty="0">
              <a:latin typeface="+mj-lt"/>
            </a:endParaRPr>
          </a:p>
          <a:p>
            <a:pPr marL="609600" indent="-609600">
              <a:spcBef>
                <a:spcPct val="20000"/>
              </a:spcBef>
              <a:buClr>
                <a:srgbClr val="007098"/>
              </a:buClr>
              <a:defRPr/>
            </a:pPr>
            <a:endParaRPr lang="es-MX" sz="1800" b="1" kern="0" dirty="0">
              <a:latin typeface="+mj-lt"/>
            </a:endParaRPr>
          </a:p>
          <a:p>
            <a:pPr marL="609600" indent="-609600">
              <a:spcBef>
                <a:spcPct val="20000"/>
              </a:spcBef>
              <a:buClr>
                <a:srgbClr val="007098"/>
              </a:buClr>
              <a:defRPr/>
            </a:pPr>
            <a:r>
              <a:rPr lang="es-MX" sz="3200" b="1" kern="0" dirty="0">
                <a:solidFill>
                  <a:srgbClr val="063780"/>
                </a:solidFill>
                <a:latin typeface="+mj-lt"/>
              </a:rPr>
              <a:t>b. </a:t>
            </a:r>
            <a:r>
              <a:rPr lang="es-MX" sz="2800" b="1" kern="0" dirty="0" smtClean="0">
                <a:solidFill>
                  <a:srgbClr val="063780"/>
                </a:solidFill>
                <a:latin typeface="+mn-lt"/>
              </a:rPr>
              <a:t>O SEGUIMENTO</a:t>
            </a:r>
            <a:r>
              <a:rPr lang="es-MX" b="1" kern="0" dirty="0">
                <a:latin typeface="+mj-lt"/>
              </a:rPr>
              <a:t>, </a:t>
            </a:r>
            <a:r>
              <a:rPr lang="es-MX" b="1" kern="0" dirty="0" err="1" smtClean="0">
                <a:latin typeface="+mj-lt"/>
              </a:rPr>
              <a:t>nossa</a:t>
            </a:r>
            <a:r>
              <a:rPr lang="es-MX" b="1" kern="0" dirty="0" smtClean="0">
                <a:latin typeface="+mj-lt"/>
              </a:rPr>
              <a:t> </a:t>
            </a:r>
            <a:r>
              <a:rPr lang="es-MX" b="1" kern="0" dirty="0">
                <a:latin typeface="+mj-lt"/>
              </a:rPr>
              <a:t>área </a:t>
            </a:r>
            <a:r>
              <a:rPr lang="es-MX" b="1" kern="0" dirty="0" err="1" smtClean="0">
                <a:latin typeface="+mj-lt"/>
              </a:rPr>
              <a:t>mais</a:t>
            </a:r>
            <a:r>
              <a:rPr lang="es-MX" b="1" kern="0" dirty="0" smtClean="0">
                <a:latin typeface="+mj-lt"/>
              </a:rPr>
              <a:t> </a:t>
            </a:r>
            <a:r>
              <a:rPr lang="es-MX" b="1" kern="0" dirty="0">
                <a:latin typeface="+mj-lt"/>
              </a:rPr>
              <a:t>débil.</a:t>
            </a:r>
            <a:endParaRPr lang="en-US" b="1" kern="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12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014538" y="820738"/>
            <a:ext cx="850900" cy="5086350"/>
          </a:xfrm>
        </p:spPr>
        <p:txBody>
          <a:bodyPr/>
          <a:lstStyle/>
          <a:p>
            <a:pPr eaLnBrk="1" hangingPunct="1">
              <a:lnSpc>
                <a:spcPts val="7200"/>
              </a:lnSpc>
              <a:defRPr/>
            </a:pPr>
            <a:r>
              <a:rPr lang="en-US" sz="6000" b="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PESCA</a:t>
            </a:r>
            <a:endParaRPr lang="es-MX" sz="6000" b="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n-ea"/>
              <a:cs typeface="Times New Roman" pitchFamily="18" charset="0"/>
            </a:endParaRPr>
          </a:p>
        </p:txBody>
      </p:sp>
      <p:sp>
        <p:nvSpPr>
          <p:cNvPr id="890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3068638" y="1255713"/>
            <a:ext cx="3790950" cy="6286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kern="1200" dirty="0" smtClean="0">
                <a:solidFill>
                  <a:srgbClr val="063780"/>
                </a:solidFill>
                <a:cs typeface="Times New Roman" pitchFamily="18" charset="0"/>
              </a:rPr>
              <a:t>ROCLAMAÇÃO</a:t>
            </a:r>
            <a:endParaRPr lang="es-MX" sz="3600" kern="1200" dirty="0" smtClean="0">
              <a:solidFill>
                <a:srgbClr val="063780"/>
              </a:solidFill>
              <a:cs typeface="Times New Roman" pitchFamily="18" charset="0"/>
            </a:endParaRPr>
          </a:p>
        </p:txBody>
      </p:sp>
      <p:sp>
        <p:nvSpPr>
          <p:cNvPr id="89092" name="Rectangle 1028"/>
          <p:cNvSpPr>
            <a:spLocks noChangeArrowheads="1"/>
          </p:cNvSpPr>
          <p:nvPr/>
        </p:nvSpPr>
        <p:spPr bwMode="auto">
          <a:xfrm>
            <a:off x="3068638" y="2190750"/>
            <a:ext cx="37909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7098"/>
              </a:buClr>
              <a:defRPr/>
            </a:pPr>
            <a:r>
              <a:rPr lang="en-US" sz="3600" b="1" dirty="0" smtClean="0">
                <a:solidFill>
                  <a:srgbClr val="063780"/>
                </a:solidFill>
                <a:latin typeface="+mn-lt"/>
                <a:cs typeface="Times New Roman" pitchFamily="18" charset="0"/>
              </a:rPr>
              <a:t>DUCAÇÃO</a:t>
            </a:r>
            <a:endParaRPr lang="es-MX" sz="3600" b="1" dirty="0">
              <a:solidFill>
                <a:srgbClr val="06378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89093" name="Rectangle 1029"/>
          <p:cNvSpPr>
            <a:spLocks noChangeArrowheads="1"/>
          </p:cNvSpPr>
          <p:nvPr/>
        </p:nvSpPr>
        <p:spPr bwMode="auto">
          <a:xfrm>
            <a:off x="3068638" y="3127375"/>
            <a:ext cx="37909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7098"/>
              </a:buClr>
              <a:defRPr/>
            </a:pPr>
            <a:r>
              <a:rPr lang="en-US" sz="3600" b="1" dirty="0" smtClean="0">
                <a:solidFill>
                  <a:srgbClr val="063780"/>
                </a:solidFill>
                <a:latin typeface="+mn-lt"/>
                <a:cs typeface="Times New Roman" pitchFamily="18" charset="0"/>
              </a:rPr>
              <a:t>ERVIÇO</a:t>
            </a:r>
            <a:endParaRPr lang="es-MX" sz="3600" b="1" dirty="0">
              <a:solidFill>
                <a:srgbClr val="06378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89094" name="Rectangle 1030"/>
          <p:cNvSpPr>
            <a:spLocks noChangeArrowheads="1"/>
          </p:cNvSpPr>
          <p:nvPr/>
        </p:nvSpPr>
        <p:spPr bwMode="auto">
          <a:xfrm>
            <a:off x="3068638" y="4062413"/>
            <a:ext cx="37909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7098"/>
              </a:buClr>
              <a:defRPr/>
            </a:pPr>
            <a:r>
              <a:rPr lang="en-US" sz="3600" b="1" dirty="0" smtClean="0">
                <a:solidFill>
                  <a:srgbClr val="063780"/>
                </a:solidFill>
                <a:latin typeface="+mn-lt"/>
                <a:cs typeface="Times New Roman" pitchFamily="18" charset="0"/>
              </a:rPr>
              <a:t>OMUNHÃO</a:t>
            </a:r>
            <a:endParaRPr lang="es-MX" sz="3600" b="1" dirty="0">
              <a:solidFill>
                <a:srgbClr val="06378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89095" name="Rectangle 1031"/>
          <p:cNvSpPr>
            <a:spLocks noChangeArrowheads="1"/>
          </p:cNvSpPr>
          <p:nvPr/>
        </p:nvSpPr>
        <p:spPr bwMode="auto">
          <a:xfrm>
            <a:off x="3068638" y="4999038"/>
            <a:ext cx="37909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7098"/>
              </a:buClr>
              <a:defRPr/>
            </a:pPr>
            <a:r>
              <a:rPr lang="en-US" sz="3600" b="1" dirty="0" smtClean="0">
                <a:solidFill>
                  <a:srgbClr val="063780"/>
                </a:solidFill>
                <a:latin typeface="+mn-lt"/>
                <a:cs typeface="Times New Roman" pitchFamily="18" charset="0"/>
              </a:rPr>
              <a:t>DORAÇÃO</a:t>
            </a:r>
            <a:endParaRPr lang="es-MX" sz="3600" b="1" dirty="0">
              <a:solidFill>
                <a:srgbClr val="06378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89096" name="Rectangle 1032"/>
          <p:cNvSpPr>
            <a:spLocks noChangeArrowheads="1"/>
          </p:cNvSpPr>
          <p:nvPr/>
        </p:nvSpPr>
        <p:spPr bwMode="auto">
          <a:xfrm>
            <a:off x="3068638" y="5934075"/>
            <a:ext cx="37909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7098"/>
              </a:buClr>
              <a:defRPr/>
            </a:pPr>
            <a:r>
              <a:rPr lang="en-US" sz="3600" b="1" dirty="0" smtClean="0">
                <a:solidFill>
                  <a:srgbClr val="063780"/>
                </a:solidFill>
                <a:latin typeface="+mn-lt"/>
                <a:cs typeface="Times New Roman" pitchFamily="18" charset="0"/>
              </a:rPr>
              <a:t>EPRODUÇÃO</a:t>
            </a:r>
            <a:endParaRPr lang="es-MX" sz="3600" b="1" dirty="0">
              <a:solidFill>
                <a:srgbClr val="06378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89097" name="Rectangle 1033"/>
          <p:cNvSpPr>
            <a:spLocks noChangeArrowheads="1"/>
          </p:cNvSpPr>
          <p:nvPr/>
        </p:nvSpPr>
        <p:spPr bwMode="auto">
          <a:xfrm>
            <a:off x="2014538" y="5899150"/>
            <a:ext cx="8509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60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R</a:t>
            </a:r>
            <a:endParaRPr lang="es-MX" sz="60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0" y="19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B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A Igreja Essência e Função</a:t>
            </a:r>
            <a:endParaRPr lang="pt-BR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9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9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build="p" autoUpdateAnimBg="0"/>
      <p:bldP spid="89092" grpId="0" autoUpdateAnimBg="0"/>
      <p:bldP spid="89093" grpId="0" autoUpdateAnimBg="0"/>
      <p:bldP spid="89094" grpId="0" autoUpdateAnimBg="0"/>
      <p:bldP spid="89095" grpId="0" autoUpdateAnimBg="0"/>
      <p:bldP spid="89096" grpId="0" autoUpdateAnimBg="0"/>
      <p:bldP spid="89097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5 Imagen" descr="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0" i="0" kern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Movimento</a:t>
            </a:r>
            <a:r>
              <a:rPr lang="en-US" sz="3200" b="0" i="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 Ministerial</a:t>
            </a:r>
          </a:p>
        </p:txBody>
      </p:sp>
      <p:pic>
        <p:nvPicPr>
          <p:cNvPr id="32772" name="4 Imagen" descr="puerta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25625"/>
            <a:ext cx="9144000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 Box 7"/>
          <p:cNvSpPr txBox="1">
            <a:spLocks noChangeArrowheads="1"/>
          </p:cNvSpPr>
          <p:nvPr/>
        </p:nvSpPr>
        <p:spPr bwMode="auto">
          <a:xfrm>
            <a:off x="533400" y="6013450"/>
            <a:ext cx="2667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200" dirty="0" smtClean="0"/>
              <a:t>Rede </a:t>
            </a:r>
            <a:r>
              <a:rPr lang="es-ES_tradnl" sz="1200" dirty="0"/>
              <a:t>de </a:t>
            </a:r>
            <a:r>
              <a:rPr lang="es-ES_tradnl" sz="1200" dirty="0" err="1" smtClean="0"/>
              <a:t>Multiplicação</a:t>
            </a:r>
            <a:r>
              <a:rPr lang="es-ES_tradnl" sz="1200" dirty="0" smtClean="0"/>
              <a:t> </a:t>
            </a:r>
            <a:r>
              <a:rPr lang="es-ES_tradnl" sz="1200" dirty="0"/>
              <a:t>de </a:t>
            </a:r>
            <a:r>
              <a:rPr lang="es-ES_tradnl" sz="1200" dirty="0" err="1" smtClean="0"/>
              <a:t>Igrejas</a:t>
            </a:r>
            <a:r>
              <a:rPr lang="es-ES_tradnl" sz="1200" dirty="0" smtClean="0"/>
              <a:t> </a:t>
            </a:r>
            <a:r>
              <a:rPr lang="es-ES_tradnl" sz="1200" dirty="0"/>
              <a:t>/ </a:t>
            </a:r>
            <a:r>
              <a:rPr lang="es-ES_tradnl" sz="1200" dirty="0" err="1" smtClean="0"/>
              <a:t>Ilustração</a:t>
            </a:r>
            <a:r>
              <a:rPr lang="es-ES_tradnl" sz="1200" dirty="0" smtClean="0"/>
              <a:t> tirada </a:t>
            </a:r>
            <a:r>
              <a:rPr lang="es-ES_tradnl" sz="1200" dirty="0"/>
              <a:t>de </a:t>
            </a:r>
            <a:r>
              <a:rPr lang="es-ES_tradnl" sz="1200" dirty="0" smtClean="0"/>
              <a:t>“Verifique o </a:t>
            </a:r>
            <a:r>
              <a:rPr lang="es-ES_tradnl" sz="1200" dirty="0"/>
              <a:t>Pulso </a:t>
            </a:r>
            <a:r>
              <a:rPr lang="es-ES_tradnl" sz="1200" dirty="0" smtClean="0"/>
              <a:t>de </a:t>
            </a:r>
            <a:r>
              <a:rPr lang="es-ES_tradnl" sz="1200" dirty="0" err="1" smtClean="0"/>
              <a:t>sua</a:t>
            </a:r>
            <a:r>
              <a:rPr lang="es-ES_tradnl" sz="1200" dirty="0" smtClean="0"/>
              <a:t> </a:t>
            </a:r>
            <a:r>
              <a:rPr lang="es-ES_tradnl" sz="1200" dirty="0" err="1" smtClean="0"/>
              <a:t>Igreja</a:t>
            </a:r>
            <a:r>
              <a:rPr lang="es-ES_tradnl" sz="1200" dirty="0"/>
              <a:t>”</a:t>
            </a:r>
            <a:endParaRPr lang="en-US" sz="1200" dirty="0"/>
          </a:p>
        </p:txBody>
      </p:sp>
      <p:sp>
        <p:nvSpPr>
          <p:cNvPr id="6" name="Retângulo 5"/>
          <p:cNvSpPr/>
          <p:nvPr/>
        </p:nvSpPr>
        <p:spPr>
          <a:xfrm>
            <a:off x="749147" y="2060154"/>
            <a:ext cx="1156771" cy="42965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 smtClean="0">
                <a:solidFill>
                  <a:schemeClr val="accent2">
                    <a:lumMod val="75000"/>
                  </a:schemeClr>
                </a:solidFill>
              </a:rPr>
              <a:t>PORTAS DE CONTATO</a:t>
            </a:r>
            <a:endParaRPr lang="pt-BR" sz="1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2752380" y="2047301"/>
            <a:ext cx="1423013" cy="42965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 smtClean="0">
                <a:solidFill>
                  <a:schemeClr val="accent2">
                    <a:lumMod val="75000"/>
                  </a:schemeClr>
                </a:solidFill>
              </a:rPr>
              <a:t>PONTOS PARA RECEBER</a:t>
            </a:r>
            <a:endParaRPr lang="pt-BR" sz="1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4913523" y="2049137"/>
            <a:ext cx="1377108" cy="42965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 smtClean="0">
                <a:solidFill>
                  <a:schemeClr val="accent2">
                    <a:lumMod val="75000"/>
                  </a:schemeClr>
                </a:solidFill>
              </a:rPr>
              <a:t>PONTOS PARA CAPACITAR</a:t>
            </a:r>
            <a:endParaRPr lang="pt-BR" sz="1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7182997" y="2071171"/>
            <a:ext cx="1156771" cy="42965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 smtClean="0">
                <a:solidFill>
                  <a:schemeClr val="accent2">
                    <a:lumMod val="75000"/>
                  </a:schemeClr>
                </a:solidFill>
              </a:rPr>
              <a:t>PONTOS DE SERVIÇO</a:t>
            </a:r>
            <a:endParaRPr lang="pt-BR" sz="1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407625" y="2655067"/>
            <a:ext cx="1806766" cy="308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Campanha evangelística</a:t>
            </a: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449857" y="3512546"/>
            <a:ext cx="1806766" cy="308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Amizade na célula</a:t>
            </a: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449857" y="3104922"/>
            <a:ext cx="1806766" cy="308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Culto especial</a:t>
            </a: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2574276" y="2640377"/>
            <a:ext cx="1806766" cy="5434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Programa de discipulado</a:t>
            </a: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2629360" y="3202238"/>
            <a:ext cx="1806766" cy="308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Cultos dominicais</a:t>
            </a: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2519192" y="3764097"/>
            <a:ext cx="1806766" cy="308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Grupos pequenos</a:t>
            </a: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4755615" y="2717495"/>
            <a:ext cx="1806766" cy="4773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Redes de mulheres / homens</a:t>
            </a: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4744599" y="3334440"/>
            <a:ext cx="1806766" cy="4773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Formação de líderes</a:t>
            </a: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4766633" y="3885283"/>
            <a:ext cx="1806766" cy="5214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Classes de doutrina bíblica</a:t>
            </a: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4660135" y="4579346"/>
            <a:ext cx="1891230" cy="308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Estudos para professores</a:t>
            </a: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6826787" y="2640377"/>
            <a:ext cx="1806766" cy="308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Diácono</a:t>
            </a: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6885542" y="3003933"/>
            <a:ext cx="1935298" cy="3892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Grupo de música</a:t>
            </a: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Retângulo 21"/>
          <p:cNvSpPr/>
          <p:nvPr/>
        </p:nvSpPr>
        <p:spPr>
          <a:xfrm>
            <a:off x="6859837" y="3393195"/>
            <a:ext cx="1806766" cy="448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Cozinha para os pobres</a:t>
            </a: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6881872" y="3885283"/>
            <a:ext cx="1806766" cy="308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Professor</a:t>
            </a: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6874524" y="4403077"/>
            <a:ext cx="1674565" cy="433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Visitação hospitais / presídios </a:t>
            </a: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14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17 Imagen" descr="warre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725" y="871538"/>
            <a:ext cx="8424863" cy="631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Rectangle 2"/>
          <p:cNvSpPr txBox="1">
            <a:spLocks noChangeArrowheads="1"/>
          </p:cNvSpPr>
          <p:nvPr/>
        </p:nvSpPr>
        <p:spPr bwMode="auto">
          <a:xfrm>
            <a:off x="0" y="19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_tradnl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Desenvolvimento</a:t>
            </a:r>
            <a:r>
              <a:rPr lang="es-ES_tradn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 </a:t>
            </a:r>
            <a: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de Discípulos</a:t>
            </a:r>
            <a:endParaRPr lang="es-ES_tradnl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35" name="34 Subtítulo"/>
          <p:cNvSpPr>
            <a:spLocks noGrp="1"/>
          </p:cNvSpPr>
          <p:nvPr>
            <p:ph type="subTitle" idx="1"/>
          </p:nvPr>
        </p:nvSpPr>
        <p:spPr>
          <a:xfrm>
            <a:off x="323850" y="1143000"/>
            <a:ext cx="2039938" cy="392113"/>
          </a:xfrm>
        </p:spPr>
        <p:txBody>
          <a:bodyPr/>
          <a:lstStyle/>
          <a:p>
            <a:pPr algn="l">
              <a:defRPr/>
            </a:pPr>
            <a:r>
              <a:rPr lang="es-ES_tradnl" sz="2000" b="0" dirty="0" err="1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Ninguém</a:t>
            </a:r>
            <a:r>
              <a:rPr lang="es-ES_tradnl" sz="2000" b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pode </a:t>
            </a:r>
            <a:r>
              <a:rPr lang="es-ES_tradnl" sz="2000" b="0" dirty="0" err="1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ficar</a:t>
            </a:r>
            <a:r>
              <a:rPr lang="es-ES_tradnl" sz="2000" b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</a:t>
            </a:r>
            <a:r>
              <a:rPr lang="es-ES_tradnl" sz="2000" b="0" dirty="0" err="1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na</a:t>
            </a:r>
            <a:r>
              <a:rPr lang="es-ES_tradnl" sz="2000" b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</a:t>
            </a:r>
            <a:r>
              <a:rPr lang="es-ES_tradnl" sz="2000" b="0" dirty="0" err="1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primeira</a:t>
            </a:r>
            <a:r>
              <a:rPr lang="es-ES_tradnl" sz="2000" b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base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3536415" y="1465243"/>
            <a:ext cx="2093204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sz="2000" b="1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Edificar</a:t>
            </a:r>
            <a:r>
              <a:rPr lang="es-ES_trad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pt-BR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Amadurecimento</a:t>
            </a:r>
            <a:endParaRPr lang="pt-BR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6384925" y="3654425"/>
            <a:ext cx="15208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ENTRAR </a:t>
            </a:r>
            <a:r>
              <a:rPr lang="es-ES_tradnl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Membros</a:t>
            </a:r>
            <a:endParaRPr lang="es-ES_tradnl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3795713" y="5849938"/>
            <a:ext cx="15224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ENVIAR </a:t>
            </a:r>
            <a:r>
              <a:rPr lang="es-ES_tradnl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Missão</a:t>
            </a:r>
            <a:endParaRPr lang="es-ES_tradnl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1208088" y="3654425"/>
            <a:ext cx="15208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EQUIPAR </a:t>
            </a:r>
            <a:r>
              <a:rPr lang="es-ES_tradnl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Ministério</a:t>
            </a:r>
            <a:endParaRPr lang="es-ES_tradnl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3802" name="Text Box 17"/>
          <p:cNvSpPr txBox="1">
            <a:spLocks noChangeArrowheads="1"/>
          </p:cNvSpPr>
          <p:nvPr/>
        </p:nvSpPr>
        <p:spPr bwMode="auto">
          <a:xfrm rot="-2700803">
            <a:off x="2387600" y="3055938"/>
            <a:ext cx="2555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000" b="1" dirty="0" err="1" smtClean="0">
                <a:solidFill>
                  <a:schemeClr val="bg1"/>
                </a:solidFill>
              </a:rPr>
              <a:t>Servindo</a:t>
            </a:r>
            <a:r>
              <a:rPr lang="es-MX" sz="2000" b="1" dirty="0" smtClean="0">
                <a:solidFill>
                  <a:schemeClr val="bg1"/>
                </a:solidFill>
              </a:rPr>
              <a:t> </a:t>
            </a:r>
            <a:r>
              <a:rPr lang="es-MX" sz="2000" b="1" dirty="0">
                <a:solidFill>
                  <a:schemeClr val="bg1"/>
                </a:solidFill>
              </a:rPr>
              <a:t>a Cristo</a:t>
            </a:r>
          </a:p>
        </p:txBody>
      </p:sp>
      <p:sp>
        <p:nvSpPr>
          <p:cNvPr id="33803" name="Text Box 17"/>
          <p:cNvSpPr txBox="1">
            <a:spLocks noChangeArrowheads="1"/>
          </p:cNvSpPr>
          <p:nvPr/>
        </p:nvSpPr>
        <p:spPr bwMode="auto">
          <a:xfrm rot="-2700803">
            <a:off x="4103688" y="4702175"/>
            <a:ext cx="2555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000" b="1" dirty="0" err="1" smtClean="0">
                <a:solidFill>
                  <a:schemeClr val="bg1"/>
                </a:solidFill>
              </a:rPr>
              <a:t>Conhecendo</a:t>
            </a:r>
            <a:r>
              <a:rPr lang="es-MX" sz="2000" b="1" dirty="0" smtClean="0">
                <a:solidFill>
                  <a:schemeClr val="bg1"/>
                </a:solidFill>
              </a:rPr>
              <a:t> </a:t>
            </a:r>
            <a:r>
              <a:rPr lang="es-MX" sz="2000" b="1" dirty="0">
                <a:solidFill>
                  <a:schemeClr val="bg1"/>
                </a:solidFill>
              </a:rPr>
              <a:t>a Cristo</a:t>
            </a:r>
          </a:p>
        </p:txBody>
      </p:sp>
      <p:sp>
        <p:nvSpPr>
          <p:cNvPr id="33804" name="Text Box 17"/>
          <p:cNvSpPr txBox="1">
            <a:spLocks noChangeArrowheads="1"/>
          </p:cNvSpPr>
          <p:nvPr/>
        </p:nvSpPr>
        <p:spPr bwMode="auto">
          <a:xfrm rot="2663234">
            <a:off x="4105275" y="2957513"/>
            <a:ext cx="2554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000" b="1" dirty="0" smtClean="0">
                <a:solidFill>
                  <a:schemeClr val="bg1"/>
                </a:solidFill>
              </a:rPr>
              <a:t>Crescendo </a:t>
            </a:r>
            <a:r>
              <a:rPr lang="es-MX" sz="2000" b="1" dirty="0" err="1" smtClean="0">
                <a:solidFill>
                  <a:schemeClr val="bg1"/>
                </a:solidFill>
              </a:rPr>
              <a:t>em</a:t>
            </a:r>
            <a:r>
              <a:rPr lang="es-MX" sz="2000" b="1" dirty="0" smtClean="0">
                <a:solidFill>
                  <a:schemeClr val="bg1"/>
                </a:solidFill>
              </a:rPr>
              <a:t> </a:t>
            </a:r>
            <a:r>
              <a:rPr lang="es-MX" sz="2000" b="1" dirty="0">
                <a:solidFill>
                  <a:schemeClr val="bg1"/>
                </a:solidFill>
              </a:rPr>
              <a:t>Cristo</a:t>
            </a:r>
          </a:p>
        </p:txBody>
      </p:sp>
      <p:sp>
        <p:nvSpPr>
          <p:cNvPr id="33805" name="Text Box 17"/>
          <p:cNvSpPr txBox="1">
            <a:spLocks noChangeArrowheads="1"/>
          </p:cNvSpPr>
          <p:nvPr/>
        </p:nvSpPr>
        <p:spPr bwMode="auto">
          <a:xfrm rot="2713795">
            <a:off x="2401888" y="4518025"/>
            <a:ext cx="2555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000" b="1" dirty="0" err="1" smtClean="0">
                <a:solidFill>
                  <a:schemeClr val="bg1"/>
                </a:solidFill>
              </a:rPr>
              <a:t>Compartilhando</a:t>
            </a:r>
            <a:r>
              <a:rPr lang="es-MX" sz="2000" b="1" dirty="0" smtClean="0">
                <a:solidFill>
                  <a:schemeClr val="bg1"/>
                </a:solidFill>
              </a:rPr>
              <a:t>                    </a:t>
            </a:r>
            <a:r>
              <a:rPr lang="es-MX" sz="2000" b="1" dirty="0">
                <a:solidFill>
                  <a:schemeClr val="bg1"/>
                </a:solidFill>
              </a:rPr>
              <a:t>a Cristo</a:t>
            </a:r>
          </a:p>
        </p:txBody>
      </p:sp>
      <p:sp>
        <p:nvSpPr>
          <p:cNvPr id="33806" name="Text Box 12"/>
          <p:cNvSpPr txBox="1">
            <a:spLocks noChangeArrowheads="1"/>
          </p:cNvSpPr>
          <p:nvPr/>
        </p:nvSpPr>
        <p:spPr bwMode="auto">
          <a:xfrm rot="2832719">
            <a:off x="2214563" y="1398587"/>
            <a:ext cx="7366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3000">
                <a:solidFill>
                  <a:srgbClr val="063780"/>
                </a:solidFill>
                <a:sym typeface="Wingdings" pitchFamily="2" charset="2"/>
              </a:rPr>
              <a:t></a:t>
            </a:r>
            <a:endParaRPr lang="es-MX" sz="13000">
              <a:solidFill>
                <a:srgbClr val="063780"/>
              </a:solidFill>
            </a:endParaRPr>
          </a:p>
        </p:txBody>
      </p:sp>
      <p:sp>
        <p:nvSpPr>
          <p:cNvPr id="33807" name="Text Box 12"/>
          <p:cNvSpPr txBox="1">
            <a:spLocks noChangeArrowheads="1"/>
          </p:cNvSpPr>
          <p:nvPr/>
        </p:nvSpPr>
        <p:spPr bwMode="auto">
          <a:xfrm rot="-2700000">
            <a:off x="2214563" y="4621213"/>
            <a:ext cx="7366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3000">
                <a:solidFill>
                  <a:srgbClr val="063780"/>
                </a:solidFill>
                <a:sym typeface="Wingdings" pitchFamily="2" charset="2"/>
              </a:rPr>
              <a:t></a:t>
            </a:r>
            <a:endParaRPr lang="es-MX" sz="13000">
              <a:solidFill>
                <a:srgbClr val="063780"/>
              </a:solidFill>
            </a:endParaRPr>
          </a:p>
        </p:txBody>
      </p:sp>
      <p:sp>
        <p:nvSpPr>
          <p:cNvPr id="33808" name="Text Box 12"/>
          <p:cNvSpPr txBox="1">
            <a:spLocks noChangeArrowheads="1"/>
          </p:cNvSpPr>
          <p:nvPr/>
        </p:nvSpPr>
        <p:spPr bwMode="auto">
          <a:xfrm rot="-8100000">
            <a:off x="6097588" y="4433887"/>
            <a:ext cx="7366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3000">
                <a:solidFill>
                  <a:srgbClr val="063780"/>
                </a:solidFill>
                <a:sym typeface="Wingdings" pitchFamily="2" charset="2"/>
              </a:rPr>
              <a:t></a:t>
            </a:r>
            <a:endParaRPr lang="es-MX" sz="13000">
              <a:solidFill>
                <a:srgbClr val="063780"/>
              </a:solidFill>
            </a:endParaRPr>
          </a:p>
        </p:txBody>
      </p:sp>
      <p:sp>
        <p:nvSpPr>
          <p:cNvPr id="33809" name="Text Box 12"/>
          <p:cNvSpPr txBox="1">
            <a:spLocks noChangeArrowheads="1"/>
          </p:cNvSpPr>
          <p:nvPr/>
        </p:nvSpPr>
        <p:spPr bwMode="auto">
          <a:xfrm rot="8502105">
            <a:off x="6097588" y="1427163"/>
            <a:ext cx="7366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3000">
                <a:solidFill>
                  <a:srgbClr val="063780"/>
                </a:solidFill>
                <a:sym typeface="Wingdings" pitchFamily="2" charset="2"/>
              </a:rPr>
              <a:t></a:t>
            </a:r>
            <a:endParaRPr lang="es-MX" sz="13000">
              <a:solidFill>
                <a:srgbClr val="063780"/>
              </a:solidFill>
            </a:endParaRPr>
          </a:p>
        </p:txBody>
      </p:sp>
      <p:pic>
        <p:nvPicPr>
          <p:cNvPr id="33810" name="Picture 19" descr="C:\My Documents\proposito.t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7783513" y="5100638"/>
            <a:ext cx="1046162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6 Imagen" descr="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2895600" y="381000"/>
            <a:ext cx="5943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/>
          <a:lstStyle/>
          <a:p>
            <a:pPr marL="342900" algn="r">
              <a:spcBef>
                <a:spcPts val="0"/>
              </a:spcBef>
              <a:defRPr/>
            </a:pPr>
            <a:r>
              <a:rPr lang="en-US" sz="4000" dirty="0" err="1" smtClean="0">
                <a:solidFill>
                  <a:schemeClr val="bg1"/>
                </a:solidFill>
                <a:latin typeface="Arial Rounded MT Bold" pitchFamily="34" charset="0"/>
              </a:rPr>
              <a:t>Muito</a:t>
            </a:r>
            <a:r>
              <a:rPr lang="en-US" sz="4000" dirty="0" smtClean="0">
                <a:solidFill>
                  <a:schemeClr val="bg1"/>
                </a:solidFill>
                <a:latin typeface="Arial Rounded MT Bold" pitchFamily="34" charset="0"/>
              </a:rPr>
              <a:t> Obrigado </a:t>
            </a:r>
            <a:r>
              <a:rPr lang="en-US" sz="4000" dirty="0" err="1">
                <a:solidFill>
                  <a:schemeClr val="bg1"/>
                </a:solidFill>
                <a:latin typeface="Arial Rounded MT Bold" pitchFamily="34" charset="0"/>
              </a:rPr>
              <a:t>por</a:t>
            </a:r>
            <a:r>
              <a:rPr lang="en-US" sz="4000" dirty="0">
                <a:solidFill>
                  <a:schemeClr val="bg1"/>
                </a:solidFill>
                <a:latin typeface="Arial Rounded MT Bold" pitchFamily="34" charset="0"/>
              </a:rPr>
              <a:t> </a:t>
            </a:r>
          </a:p>
          <a:p>
            <a:pPr marL="342900" algn="r">
              <a:spcBef>
                <a:spcPts val="0"/>
              </a:spcBef>
              <a:defRPr/>
            </a:pPr>
            <a:r>
              <a:rPr lang="en-US" sz="4000" dirty="0" err="1" smtClean="0">
                <a:solidFill>
                  <a:schemeClr val="bg1"/>
                </a:solidFill>
                <a:latin typeface="Arial Rounded MT Bold" pitchFamily="34" charset="0"/>
              </a:rPr>
              <a:t>sua</a:t>
            </a:r>
            <a:r>
              <a:rPr lang="en-US" sz="4000" dirty="0" smtClean="0">
                <a:solidFill>
                  <a:schemeClr val="bg1"/>
                </a:solidFill>
                <a:latin typeface="Arial Rounded MT Bold" pitchFamily="34" charset="0"/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  <a:latin typeface="Arial Rounded MT Bold" pitchFamily="34" charset="0"/>
              </a:rPr>
              <a:t>participação</a:t>
            </a:r>
            <a:r>
              <a:rPr lang="en-US" sz="4000" dirty="0" smtClean="0">
                <a:solidFill>
                  <a:schemeClr val="bg1"/>
                </a:solidFill>
                <a:latin typeface="Arial Rounded MT Bold" pitchFamily="34" charset="0"/>
              </a:rPr>
              <a:t>!</a:t>
            </a:r>
            <a:endParaRPr lang="en-US" sz="40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58674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/>
          <a:lstStyle/>
          <a:p>
            <a:pPr marL="342900" algn="ctr">
              <a:spcBef>
                <a:spcPts val="0"/>
              </a:spcBef>
              <a:defRPr/>
            </a:pPr>
            <a:r>
              <a:rPr lang="en-US" sz="4000" dirty="0">
                <a:solidFill>
                  <a:schemeClr val="bg1"/>
                </a:solidFill>
                <a:latin typeface="Arial Rounded MT Bold" pitchFamily="34" charset="0"/>
              </a:rPr>
              <a:t>www.</a:t>
            </a:r>
            <a:r>
              <a:rPr lang="en-US" sz="4400" dirty="0">
                <a:solidFill>
                  <a:schemeClr val="bg1"/>
                </a:solidFill>
                <a:latin typeface="Arial Rounded MT Bold" pitchFamily="34" charset="0"/>
              </a:rPr>
              <a:t>reddemultiplicacion</a:t>
            </a:r>
            <a:r>
              <a:rPr lang="en-US" sz="4000" dirty="0">
                <a:solidFill>
                  <a:schemeClr val="bg1"/>
                </a:solidFill>
                <a:latin typeface="Arial Rounded MT Bold" pitchFamily="34" charset="0"/>
              </a:rPr>
              <a:t>.com</a:t>
            </a:r>
            <a:endParaRPr lang="en-US" sz="44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12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050"/>
            <a:ext cx="9144000" cy="742950"/>
          </a:xfrm>
        </p:spPr>
        <p:txBody>
          <a:bodyPr/>
          <a:lstStyle/>
          <a:p>
            <a:pPr eaLnBrk="1" hangingPunct="1">
              <a:defRPr/>
            </a:pPr>
            <a:r>
              <a:rPr lang="es-MX" sz="3600" b="0" i="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Cinco </a:t>
            </a:r>
            <a:r>
              <a:rPr lang="es-MX" sz="3600" b="0" i="0" kern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funções</a:t>
            </a:r>
            <a:r>
              <a:rPr lang="es-MX" sz="3600" b="0" i="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 da </a:t>
            </a:r>
            <a:r>
              <a:rPr lang="es-MX" sz="3600" b="0" i="0" kern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Igreja</a:t>
            </a:r>
            <a:endParaRPr lang="en-US" sz="3600" b="0" i="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n-ea"/>
              <a:cs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00400" y="1100138"/>
            <a:ext cx="2743200" cy="6858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s-MX" sz="3200" dirty="0" smtClean="0">
                <a:cs typeface="Times New Roman" charset="0"/>
              </a:rPr>
              <a:t> </a:t>
            </a:r>
            <a:r>
              <a:rPr lang="es-MX" sz="3200" kern="1200" dirty="0" err="1" smtClean="0">
                <a:solidFill>
                  <a:srgbClr val="063780"/>
                </a:solidFill>
                <a:latin typeface="Arial Black" pitchFamily="34" charset="0"/>
                <a:cs typeface="Times New Roman" pitchFamily="18" charset="0"/>
              </a:rPr>
              <a:t>P</a:t>
            </a:r>
            <a:r>
              <a:rPr lang="es-MX" u="sng" dirty="0" err="1" smtClean="0">
                <a:cs typeface="Times New Roman" charset="0"/>
              </a:rPr>
              <a:t>roclamação</a:t>
            </a:r>
            <a:endParaRPr lang="en-US" u="sng" dirty="0" smtClean="0">
              <a:cs typeface="Times New Roman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222250" y="3041650"/>
            <a:ext cx="22288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7098"/>
              </a:buClr>
            </a:pPr>
            <a:r>
              <a:rPr lang="es-MX" sz="3200" b="1" dirty="0" err="1" smtClean="0">
                <a:solidFill>
                  <a:srgbClr val="063780"/>
                </a:solidFill>
                <a:latin typeface="Arial Black" pitchFamily="34" charset="0"/>
                <a:cs typeface="Times New Roman" pitchFamily="18" charset="0"/>
              </a:rPr>
              <a:t>A</a:t>
            </a:r>
            <a:r>
              <a:rPr lang="es-MX" sz="2800" b="1" u="sng" dirty="0" err="1" smtClean="0">
                <a:latin typeface="Arial" pitchFamily="34" charset="0"/>
                <a:cs typeface="Times New Roman" pitchFamily="18" charset="0"/>
              </a:rPr>
              <a:t>doração</a:t>
            </a:r>
            <a:endParaRPr lang="en-US" sz="2800" b="1" u="sng" dirty="0">
              <a:latin typeface="Arial" pitchFamily="34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6810375" y="3025775"/>
            <a:ext cx="2057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7098"/>
              </a:buClr>
            </a:pPr>
            <a:r>
              <a:rPr lang="es-MX" sz="3200" b="1" dirty="0" err="1" smtClean="0">
                <a:solidFill>
                  <a:srgbClr val="063780"/>
                </a:solidFill>
                <a:latin typeface="Arial Black" pitchFamily="34" charset="0"/>
                <a:cs typeface="Times New Roman" pitchFamily="18" charset="0"/>
              </a:rPr>
              <a:t>E</a:t>
            </a:r>
            <a:r>
              <a:rPr lang="es-MX" sz="2800" b="1" u="sng" dirty="0" err="1" smtClean="0">
                <a:latin typeface="Arial" pitchFamily="34" charset="0"/>
                <a:cs typeface="Times New Roman" pitchFamily="18" charset="0"/>
              </a:rPr>
              <a:t>ducação</a:t>
            </a:r>
            <a:endParaRPr lang="es-MX" sz="2800" b="1" u="sng" dirty="0">
              <a:latin typeface="Arial" pitchFamily="34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7098"/>
              </a:buClr>
            </a:pPr>
            <a:r>
              <a:rPr lang="es-MX" sz="2800" b="1" dirty="0" err="1" smtClean="0">
                <a:latin typeface="Arial" pitchFamily="34" charset="0"/>
                <a:cs typeface="Times New Roman" pitchFamily="18" charset="0"/>
              </a:rPr>
              <a:t>Ensino</a:t>
            </a:r>
            <a:endParaRPr lang="en-US" sz="2800" b="1" dirty="0">
              <a:latin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" y="5480050"/>
            <a:ext cx="318387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90000"/>
              </a:lnSpc>
              <a:spcBef>
                <a:spcPct val="20000"/>
              </a:spcBef>
              <a:buClr>
                <a:srgbClr val="007098"/>
              </a:buClr>
            </a:pPr>
            <a:r>
              <a:rPr lang="es-MX" sz="3200" b="1" dirty="0" err="1" smtClean="0">
                <a:solidFill>
                  <a:srgbClr val="063780"/>
                </a:solidFill>
                <a:latin typeface="Arial Black" pitchFamily="34" charset="0"/>
                <a:cs typeface="Times New Roman" pitchFamily="18" charset="0"/>
              </a:rPr>
              <a:t>C</a:t>
            </a:r>
            <a:r>
              <a:rPr lang="es-MX" sz="2800" b="1" u="sng" dirty="0" err="1" smtClean="0">
                <a:latin typeface="Arial" pitchFamily="34" charset="0"/>
                <a:cs typeface="Times New Roman" pitchFamily="18" charset="0"/>
              </a:rPr>
              <a:t>omunhão</a:t>
            </a:r>
            <a:endParaRPr lang="en-US" sz="2800" b="1" u="sng" dirty="0" smtClean="0">
              <a:latin typeface="Arial" pitchFamily="34" charset="0"/>
              <a:cs typeface="Times New Roman" pitchFamily="18" charset="0"/>
            </a:endParaRPr>
          </a:p>
          <a:p>
            <a:pPr marL="342900" indent="-342900" algn="r">
              <a:lnSpc>
                <a:spcPct val="90000"/>
              </a:lnSpc>
              <a:spcBef>
                <a:spcPct val="20000"/>
              </a:spcBef>
              <a:buClr>
                <a:srgbClr val="007098"/>
              </a:buClr>
            </a:pPr>
            <a:r>
              <a:rPr lang="es-MX" sz="2800" b="1" dirty="0" err="1" smtClean="0">
                <a:latin typeface="Arial" pitchFamily="34" charset="0"/>
                <a:cs typeface="Times New Roman" pitchFamily="18" charset="0"/>
              </a:rPr>
              <a:t>Companheirismo</a:t>
            </a:r>
            <a:endParaRPr lang="en-US" sz="2800" b="1" dirty="0">
              <a:latin typeface="Arial" pitchFamily="34" charset="0"/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035675" y="5467350"/>
            <a:ext cx="1828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 smtClean="0">
                <a:solidFill>
                  <a:srgbClr val="063780"/>
                </a:solidFill>
                <a:latin typeface="Arial Black" pitchFamily="34" charset="0"/>
                <a:cs typeface="Times New Roman" pitchFamily="18" charset="0"/>
              </a:rPr>
              <a:t>S</a:t>
            </a:r>
            <a:r>
              <a:rPr lang="en-US" sz="2800" b="1" u="sng" dirty="0" err="1" smtClean="0">
                <a:latin typeface="Arial" pitchFamily="34" charset="0"/>
              </a:rPr>
              <a:t>erviço</a:t>
            </a:r>
            <a:endParaRPr lang="en-US" sz="2800" b="1" u="sng" dirty="0">
              <a:latin typeface="Arial" pitchFamily="34" charset="0"/>
            </a:endParaRPr>
          </a:p>
        </p:txBody>
      </p:sp>
      <p:sp>
        <p:nvSpPr>
          <p:cNvPr id="6156" name="13 Rectángulo"/>
          <p:cNvSpPr>
            <a:spLocks noChangeArrowheads="1"/>
          </p:cNvSpPr>
          <p:nvPr/>
        </p:nvSpPr>
        <p:spPr bwMode="auto">
          <a:xfrm>
            <a:off x="211138" y="974725"/>
            <a:ext cx="23262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2800" b="1" dirty="0" err="1" smtClean="0">
                <a:solidFill>
                  <a:srgbClr val="063780"/>
                </a:solidFill>
                <a:latin typeface="+mn-lt"/>
                <a:cs typeface="Times New Roman" charset="0"/>
              </a:rPr>
              <a:t>Atos</a:t>
            </a:r>
            <a:r>
              <a:rPr lang="es-MX" sz="2800" b="1" dirty="0" smtClean="0">
                <a:solidFill>
                  <a:srgbClr val="063780"/>
                </a:solidFill>
                <a:latin typeface="+mn-lt"/>
                <a:cs typeface="Times New Roman" charset="0"/>
              </a:rPr>
              <a:t> </a:t>
            </a:r>
            <a:r>
              <a:rPr lang="es-MX" sz="2800" b="1" dirty="0">
                <a:solidFill>
                  <a:srgbClr val="063780"/>
                </a:solidFill>
                <a:latin typeface="+mn-lt"/>
                <a:cs typeface="Times New Roman" charset="0"/>
              </a:rPr>
              <a:t>2:42-47</a:t>
            </a:r>
            <a:endParaRPr lang="es-ES_tradnl" sz="2800" b="1" dirty="0">
              <a:solidFill>
                <a:srgbClr val="063780"/>
              </a:solidFill>
              <a:latin typeface="+mn-lt"/>
              <a:cs typeface="Times New Roman" charset="0"/>
            </a:endParaRPr>
          </a:p>
        </p:txBody>
      </p:sp>
      <p:pic>
        <p:nvPicPr>
          <p:cNvPr id="6154" name="20 Imagen" descr="estrell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98700" y="1806575"/>
            <a:ext cx="4524375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  <p:bldP spid="4101" grpId="0" autoUpdateAnimBg="0"/>
      <p:bldP spid="4102" grpId="0" autoUpdateAnimBg="0"/>
      <p:bldP spid="4103" grpId="0" autoUpdateAnimBg="0"/>
      <p:bldP spid="410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8 Imagen" descr="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1208" name="AutoShape 8"/>
          <p:cNvSpPr>
            <a:spLocks noChangeArrowheads="1"/>
          </p:cNvSpPr>
          <p:nvPr/>
        </p:nvSpPr>
        <p:spPr bwMode="gray">
          <a:xfrm rot="486638">
            <a:off x="454025" y="1198563"/>
            <a:ext cx="7391400" cy="3886200"/>
          </a:xfrm>
          <a:prstGeom prst="flowChartAlternateProcess">
            <a:avLst/>
          </a:prstGeom>
          <a:solidFill>
            <a:schemeClr val="bg1"/>
          </a:solidFill>
          <a:ln w="25400">
            <a:miter lim="800000"/>
            <a:headEnd/>
            <a:tailEnd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354000" prstMaterial="legacyPlastic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charset="0"/>
            </a:endParaRPr>
          </a:p>
        </p:txBody>
      </p:sp>
      <p:sp>
        <p:nvSpPr>
          <p:cNvPr id="6" name="Freeform 24"/>
          <p:cNvSpPr>
            <a:spLocks/>
          </p:cNvSpPr>
          <p:nvPr/>
        </p:nvSpPr>
        <p:spPr bwMode="gray">
          <a:xfrm rot="479213">
            <a:off x="1424827" y="1626624"/>
            <a:ext cx="2041505" cy="3171208"/>
          </a:xfrm>
          <a:custGeom>
            <a:avLst/>
            <a:gdLst>
              <a:gd name="connsiteX0" fmla="*/ 118 w 610"/>
              <a:gd name="connsiteY0" fmla="*/ 157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61 w 610"/>
              <a:gd name="connsiteY3" fmla="*/ 331 h 755"/>
              <a:gd name="connsiteX4" fmla="*/ 603 w 610"/>
              <a:gd name="connsiteY4" fmla="*/ 0 h 755"/>
              <a:gd name="connsiteX5" fmla="*/ 118 w 610"/>
              <a:gd name="connsiteY5" fmla="*/ 157 h 755"/>
              <a:gd name="connsiteX0" fmla="*/ 124 w 610"/>
              <a:gd name="connsiteY0" fmla="*/ 125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61 w 610"/>
              <a:gd name="connsiteY3" fmla="*/ 331 h 755"/>
              <a:gd name="connsiteX4" fmla="*/ 603 w 610"/>
              <a:gd name="connsiteY4" fmla="*/ 0 h 755"/>
              <a:gd name="connsiteX5" fmla="*/ 124 w 610"/>
              <a:gd name="connsiteY5" fmla="*/ 125 h 755"/>
              <a:gd name="connsiteX0" fmla="*/ 124 w 610"/>
              <a:gd name="connsiteY0" fmla="*/ 125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34 w 610"/>
              <a:gd name="connsiteY3" fmla="*/ 286 h 755"/>
              <a:gd name="connsiteX4" fmla="*/ 603 w 610"/>
              <a:gd name="connsiteY4" fmla="*/ 0 h 755"/>
              <a:gd name="connsiteX5" fmla="*/ 124 w 610"/>
              <a:gd name="connsiteY5" fmla="*/ 125 h 755"/>
              <a:gd name="connsiteX0" fmla="*/ 196 w 682"/>
              <a:gd name="connsiteY0" fmla="*/ 125 h 871"/>
              <a:gd name="connsiteX1" fmla="*/ 72 w 682"/>
              <a:gd name="connsiteY1" fmla="*/ 275 h 871"/>
              <a:gd name="connsiteX2" fmla="*/ 0 w 682"/>
              <a:gd name="connsiteY2" fmla="*/ 862 h 871"/>
              <a:gd name="connsiteX3" fmla="*/ 206 w 682"/>
              <a:gd name="connsiteY3" fmla="*/ 286 h 871"/>
              <a:gd name="connsiteX4" fmla="*/ 675 w 682"/>
              <a:gd name="connsiteY4" fmla="*/ 0 h 871"/>
              <a:gd name="connsiteX5" fmla="*/ 196 w 682"/>
              <a:gd name="connsiteY5" fmla="*/ 125 h 871"/>
              <a:gd name="connsiteX0" fmla="*/ 196 w 682"/>
              <a:gd name="connsiteY0" fmla="*/ 125 h 871"/>
              <a:gd name="connsiteX1" fmla="*/ 72 w 682"/>
              <a:gd name="connsiteY1" fmla="*/ 275 h 871"/>
              <a:gd name="connsiteX2" fmla="*/ 0 w 682"/>
              <a:gd name="connsiteY2" fmla="*/ 862 h 871"/>
              <a:gd name="connsiteX3" fmla="*/ 206 w 682"/>
              <a:gd name="connsiteY3" fmla="*/ 286 h 871"/>
              <a:gd name="connsiteX4" fmla="*/ 675 w 682"/>
              <a:gd name="connsiteY4" fmla="*/ 0 h 871"/>
              <a:gd name="connsiteX5" fmla="*/ 196 w 682"/>
              <a:gd name="connsiteY5" fmla="*/ 125 h 871"/>
              <a:gd name="connsiteX0" fmla="*/ 196 w 817"/>
              <a:gd name="connsiteY0" fmla="*/ 190 h 936"/>
              <a:gd name="connsiteX1" fmla="*/ 72 w 817"/>
              <a:gd name="connsiteY1" fmla="*/ 340 h 936"/>
              <a:gd name="connsiteX2" fmla="*/ 0 w 817"/>
              <a:gd name="connsiteY2" fmla="*/ 927 h 936"/>
              <a:gd name="connsiteX3" fmla="*/ 206 w 817"/>
              <a:gd name="connsiteY3" fmla="*/ 351 h 936"/>
              <a:gd name="connsiteX4" fmla="*/ 810 w 817"/>
              <a:gd name="connsiteY4" fmla="*/ 0 h 936"/>
              <a:gd name="connsiteX5" fmla="*/ 196 w 817"/>
              <a:gd name="connsiteY5" fmla="*/ 190 h 936"/>
              <a:gd name="connsiteX0" fmla="*/ 196 w 534"/>
              <a:gd name="connsiteY0" fmla="*/ 83 h 829"/>
              <a:gd name="connsiteX1" fmla="*/ 72 w 534"/>
              <a:gd name="connsiteY1" fmla="*/ 233 h 829"/>
              <a:gd name="connsiteX2" fmla="*/ 0 w 534"/>
              <a:gd name="connsiteY2" fmla="*/ 820 h 829"/>
              <a:gd name="connsiteX3" fmla="*/ 206 w 534"/>
              <a:gd name="connsiteY3" fmla="*/ 244 h 829"/>
              <a:gd name="connsiteX4" fmla="*/ 527 w 534"/>
              <a:gd name="connsiteY4" fmla="*/ 0 h 829"/>
              <a:gd name="connsiteX5" fmla="*/ 196 w 534"/>
              <a:gd name="connsiteY5" fmla="*/ 83 h 829"/>
              <a:gd name="connsiteX0" fmla="*/ 196 w 544"/>
              <a:gd name="connsiteY0" fmla="*/ 120 h 866"/>
              <a:gd name="connsiteX1" fmla="*/ 72 w 544"/>
              <a:gd name="connsiteY1" fmla="*/ 270 h 866"/>
              <a:gd name="connsiteX2" fmla="*/ 0 w 544"/>
              <a:gd name="connsiteY2" fmla="*/ 857 h 866"/>
              <a:gd name="connsiteX3" fmla="*/ 206 w 544"/>
              <a:gd name="connsiteY3" fmla="*/ 281 h 866"/>
              <a:gd name="connsiteX4" fmla="*/ 537 w 544"/>
              <a:gd name="connsiteY4" fmla="*/ 0 h 866"/>
              <a:gd name="connsiteX5" fmla="*/ 196 w 544"/>
              <a:gd name="connsiteY5" fmla="*/ 120 h 866"/>
              <a:gd name="connsiteX0" fmla="*/ 196 w 525"/>
              <a:gd name="connsiteY0" fmla="*/ 112 h 858"/>
              <a:gd name="connsiteX1" fmla="*/ 72 w 525"/>
              <a:gd name="connsiteY1" fmla="*/ 262 h 858"/>
              <a:gd name="connsiteX2" fmla="*/ 0 w 525"/>
              <a:gd name="connsiteY2" fmla="*/ 849 h 858"/>
              <a:gd name="connsiteX3" fmla="*/ 206 w 525"/>
              <a:gd name="connsiteY3" fmla="*/ 273 h 858"/>
              <a:gd name="connsiteX4" fmla="*/ 518 w 525"/>
              <a:gd name="connsiteY4" fmla="*/ 0 h 858"/>
              <a:gd name="connsiteX5" fmla="*/ 196 w 525"/>
              <a:gd name="connsiteY5" fmla="*/ 112 h 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" h="858">
                <a:moveTo>
                  <a:pt x="196" y="112"/>
                </a:moveTo>
                <a:cubicBezTo>
                  <a:pt x="127" y="142"/>
                  <a:pt x="72" y="197"/>
                  <a:pt x="72" y="262"/>
                </a:cubicBezTo>
                <a:cubicBezTo>
                  <a:pt x="48" y="458"/>
                  <a:pt x="24" y="653"/>
                  <a:pt x="0" y="849"/>
                </a:cubicBezTo>
                <a:cubicBezTo>
                  <a:pt x="27" y="858"/>
                  <a:pt x="120" y="414"/>
                  <a:pt x="206" y="273"/>
                </a:cubicBezTo>
                <a:cubicBezTo>
                  <a:pt x="292" y="132"/>
                  <a:pt x="525" y="29"/>
                  <a:pt x="518" y="0"/>
                </a:cubicBezTo>
                <a:lnTo>
                  <a:pt x="196" y="112"/>
                </a:lnTo>
                <a:close/>
              </a:path>
            </a:pathLst>
          </a:custGeom>
          <a:gradFill flip="none" rotWithShape="1">
            <a:gsLst>
              <a:gs pos="13000">
                <a:schemeClr val="bg1">
                  <a:alpha val="61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charset="0"/>
            </a:endParaRPr>
          </a:p>
        </p:txBody>
      </p:sp>
      <p:sp>
        <p:nvSpPr>
          <p:cNvPr id="691209" name="Text Box 9"/>
          <p:cNvSpPr txBox="1">
            <a:spLocks noChangeArrowheads="1"/>
          </p:cNvSpPr>
          <p:nvPr/>
        </p:nvSpPr>
        <p:spPr bwMode="auto">
          <a:xfrm>
            <a:off x="2597150" y="1717675"/>
            <a:ext cx="4446588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s-MX" sz="6000" b="1" dirty="0" err="1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Sessão</a:t>
            </a:r>
            <a:r>
              <a:rPr lang="es-MX" sz="6000" b="1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6000" b="1" dirty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  <a:p>
            <a:pPr>
              <a:lnSpc>
                <a:spcPts val="6000"/>
              </a:lnSpc>
              <a:spcBef>
                <a:spcPts val="0"/>
              </a:spcBef>
              <a:defRPr/>
            </a:pPr>
            <a:r>
              <a:rPr lang="es-ES_tradnl" sz="6000" b="1" dirty="0" err="1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Paixão</a:t>
            </a:r>
            <a:endParaRPr lang="es-ES_tradnl" sz="6000" b="1" dirty="0">
              <a:solidFill>
                <a:srgbClr val="0637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ts val="6000"/>
              </a:lnSpc>
              <a:spcBef>
                <a:spcPts val="0"/>
              </a:spcBef>
              <a:defRPr/>
            </a:pPr>
            <a:r>
              <a:rPr lang="es-ES_tradnl" sz="6000" b="1" dirty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6000" b="1" dirty="0" err="1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Visão</a:t>
            </a:r>
            <a:endParaRPr lang="es-ES_tradnl" sz="6000" b="1" dirty="0">
              <a:solidFill>
                <a:srgbClr val="0637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lnSpc>
                <a:spcPts val="6000"/>
              </a:lnSpc>
              <a:spcBef>
                <a:spcPts val="0"/>
              </a:spcBef>
              <a:defRPr/>
            </a:pPr>
            <a:r>
              <a:rPr lang="es-ES_tradnl" sz="6000" b="1" dirty="0" err="1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Missão</a:t>
            </a:r>
            <a:endParaRPr lang="en-US" sz="6000" b="1" dirty="0">
              <a:solidFill>
                <a:srgbClr val="0637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17 Imagen" descr="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Oval 1027"/>
          <p:cNvSpPr>
            <a:spLocks noChangeArrowheads="1"/>
          </p:cNvSpPr>
          <p:nvPr/>
        </p:nvSpPr>
        <p:spPr bwMode="auto">
          <a:xfrm>
            <a:off x="1141413" y="459105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8196" name="Oval 1028"/>
          <p:cNvSpPr>
            <a:spLocks noChangeArrowheads="1"/>
          </p:cNvSpPr>
          <p:nvPr/>
        </p:nvSpPr>
        <p:spPr bwMode="auto">
          <a:xfrm>
            <a:off x="3598863" y="321945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8197" name="Oval 1029"/>
          <p:cNvSpPr>
            <a:spLocks noChangeArrowheads="1"/>
          </p:cNvSpPr>
          <p:nvPr/>
        </p:nvSpPr>
        <p:spPr bwMode="auto">
          <a:xfrm>
            <a:off x="3598863" y="459105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8198" name="Oval 1030"/>
          <p:cNvSpPr>
            <a:spLocks noChangeArrowheads="1"/>
          </p:cNvSpPr>
          <p:nvPr/>
        </p:nvSpPr>
        <p:spPr bwMode="auto">
          <a:xfrm>
            <a:off x="3617913" y="180975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8199" name="Oval 1031"/>
          <p:cNvSpPr>
            <a:spLocks noChangeArrowheads="1"/>
          </p:cNvSpPr>
          <p:nvPr/>
        </p:nvSpPr>
        <p:spPr bwMode="auto">
          <a:xfrm>
            <a:off x="6075363" y="310515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8200" name="Oval 1032"/>
          <p:cNvSpPr>
            <a:spLocks noChangeArrowheads="1"/>
          </p:cNvSpPr>
          <p:nvPr/>
        </p:nvSpPr>
        <p:spPr bwMode="auto">
          <a:xfrm>
            <a:off x="6037263" y="46101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8201" name="Oval 1033"/>
          <p:cNvSpPr>
            <a:spLocks noChangeArrowheads="1"/>
          </p:cNvSpPr>
          <p:nvPr/>
        </p:nvSpPr>
        <p:spPr bwMode="auto">
          <a:xfrm>
            <a:off x="6056313" y="180975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8202" name="Oval 1034"/>
          <p:cNvSpPr>
            <a:spLocks noChangeArrowheads="1"/>
          </p:cNvSpPr>
          <p:nvPr/>
        </p:nvSpPr>
        <p:spPr bwMode="auto">
          <a:xfrm>
            <a:off x="1160463" y="17907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8203" name="Oval 1035"/>
          <p:cNvSpPr>
            <a:spLocks noChangeArrowheads="1"/>
          </p:cNvSpPr>
          <p:nvPr/>
        </p:nvSpPr>
        <p:spPr bwMode="auto">
          <a:xfrm>
            <a:off x="1141413" y="321945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11628" name="Line 1036"/>
          <p:cNvSpPr>
            <a:spLocks noChangeShapeType="1"/>
          </p:cNvSpPr>
          <p:nvPr/>
        </p:nvSpPr>
        <p:spPr bwMode="auto">
          <a:xfrm flipH="1" flipV="1">
            <a:off x="1331913" y="1962150"/>
            <a:ext cx="4895850" cy="2838450"/>
          </a:xfrm>
          <a:prstGeom prst="line">
            <a:avLst/>
          </a:prstGeom>
          <a:noFill/>
          <a:ln w="76200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11629" name="Line 1037"/>
          <p:cNvSpPr>
            <a:spLocks noChangeShapeType="1"/>
          </p:cNvSpPr>
          <p:nvPr/>
        </p:nvSpPr>
        <p:spPr bwMode="auto">
          <a:xfrm>
            <a:off x="1331913" y="1962150"/>
            <a:ext cx="0" cy="4394200"/>
          </a:xfrm>
          <a:prstGeom prst="line">
            <a:avLst/>
          </a:prstGeom>
          <a:noFill/>
          <a:ln w="76200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11630" name="Line 1038"/>
          <p:cNvSpPr>
            <a:spLocks noChangeShapeType="1"/>
          </p:cNvSpPr>
          <p:nvPr/>
        </p:nvSpPr>
        <p:spPr bwMode="auto">
          <a:xfrm flipV="1">
            <a:off x="1293813" y="1955800"/>
            <a:ext cx="7061200" cy="4425950"/>
          </a:xfrm>
          <a:prstGeom prst="line">
            <a:avLst/>
          </a:prstGeom>
          <a:noFill/>
          <a:ln w="76200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11631" name="Line 1039"/>
          <p:cNvSpPr>
            <a:spLocks noChangeShapeType="1"/>
          </p:cNvSpPr>
          <p:nvPr/>
        </p:nvSpPr>
        <p:spPr bwMode="auto">
          <a:xfrm flipH="1">
            <a:off x="1293813" y="1962150"/>
            <a:ext cx="7048500" cy="0"/>
          </a:xfrm>
          <a:prstGeom prst="line">
            <a:avLst/>
          </a:prstGeom>
          <a:noFill/>
          <a:ln w="76200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1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1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1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11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8" grpId="0" animBg="1"/>
      <p:bldP spid="111629" grpId="0" animBg="1"/>
      <p:bldP spid="111630" grpId="0" animBg="1"/>
      <p:bldP spid="1116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18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748665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4400" b="0" i="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VISÃO</a:t>
            </a:r>
            <a:endParaRPr lang="en-US" sz="4400" b="0" i="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n-ea"/>
              <a:cs typeface="Times New Roman" pitchFamily="18" charset="0"/>
            </a:endParaRPr>
          </a:p>
        </p:txBody>
      </p:sp>
      <p:sp>
        <p:nvSpPr>
          <p:cNvPr id="112656" name="Rectangle 16"/>
          <p:cNvSpPr>
            <a:spLocks noChangeArrowheads="1"/>
          </p:cNvSpPr>
          <p:nvPr/>
        </p:nvSpPr>
        <p:spPr bwMode="auto">
          <a:xfrm>
            <a:off x="2743200" y="3009900"/>
            <a:ext cx="64008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7098"/>
              </a:buClr>
            </a:pPr>
            <a:r>
              <a:rPr lang="es-MX" b="1" dirty="0">
                <a:latin typeface="Arial" pitchFamily="34" charset="0"/>
                <a:cs typeface="Times New Roman" pitchFamily="18" charset="0"/>
              </a:rPr>
              <a:t>    </a:t>
            </a:r>
            <a:r>
              <a:rPr lang="es-MX" sz="3200" b="1" dirty="0" err="1" smtClean="0">
                <a:solidFill>
                  <a:srgbClr val="063780"/>
                </a:solidFill>
                <a:latin typeface="Arial" pitchFamily="34" charset="0"/>
                <a:cs typeface="Arial" pitchFamily="34" charset="0"/>
              </a:rPr>
              <a:t>Definição</a:t>
            </a:r>
            <a:r>
              <a:rPr lang="es-MX" sz="3200" b="1" dirty="0" smtClean="0">
                <a:solidFill>
                  <a:srgbClr val="06378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s-MX" sz="3200" b="1" i="1" dirty="0" smtClean="0">
                <a:cs typeface="Times New Roman" pitchFamily="18" charset="0"/>
              </a:rPr>
              <a:t>Ter </a:t>
            </a:r>
            <a:r>
              <a:rPr lang="es-MX" sz="3200" b="1" i="1" dirty="0" err="1" smtClean="0">
                <a:cs typeface="Times New Roman" pitchFamily="18" charset="0"/>
              </a:rPr>
              <a:t>visão</a:t>
            </a:r>
            <a:r>
              <a:rPr lang="es-MX" sz="3200" b="1" i="1" dirty="0" smtClean="0">
                <a:cs typeface="Times New Roman" pitchFamily="18" charset="0"/>
              </a:rPr>
              <a:t> é </a:t>
            </a:r>
            <a:r>
              <a:rPr lang="es-MX" sz="3200" b="1" i="1" dirty="0" err="1" smtClean="0">
                <a:cs typeface="Times New Roman" pitchFamily="18" charset="0"/>
              </a:rPr>
              <a:t>olhar</a:t>
            </a:r>
            <a:r>
              <a:rPr lang="es-MX" sz="3200" b="1" i="1" dirty="0" smtClean="0">
                <a:cs typeface="Times New Roman" pitchFamily="18" charset="0"/>
              </a:rPr>
              <a:t> para o </a:t>
            </a:r>
            <a:r>
              <a:rPr lang="es-MX" sz="3200" b="1" i="1" dirty="0">
                <a:cs typeface="Times New Roman" pitchFamily="18" charset="0"/>
              </a:rPr>
              <a:t>futuro </a:t>
            </a:r>
            <a:r>
              <a:rPr lang="es-MX" sz="3200" b="1" i="1" dirty="0" smtClean="0">
                <a:cs typeface="Times New Roman" pitchFamily="18" charset="0"/>
              </a:rPr>
              <a:t>e </a:t>
            </a:r>
            <a:r>
              <a:rPr lang="es-MX" sz="3200" b="1" i="1" dirty="0">
                <a:cs typeface="Times New Roman" pitchFamily="18" charset="0"/>
              </a:rPr>
              <a:t>ver </a:t>
            </a:r>
            <a:r>
              <a:rPr lang="es-MX" sz="3200" b="1" i="1" dirty="0" smtClean="0">
                <a:cs typeface="Times New Roman" pitchFamily="18" charset="0"/>
              </a:rPr>
              <a:t>o </a:t>
            </a:r>
            <a:r>
              <a:rPr lang="es-MX" sz="3200" b="1" i="1" dirty="0">
                <a:cs typeface="Times New Roman" pitchFamily="18" charset="0"/>
              </a:rPr>
              <a:t>que </a:t>
            </a:r>
            <a:r>
              <a:rPr lang="es-MX" sz="3200" b="1" i="1" dirty="0" smtClean="0">
                <a:cs typeface="Times New Roman" pitchFamily="18" charset="0"/>
              </a:rPr>
              <a:t>Deus </a:t>
            </a:r>
            <a:r>
              <a:rPr lang="es-MX" sz="3200" b="1" i="1" dirty="0" err="1" smtClean="0">
                <a:cs typeface="Times New Roman" pitchFamily="18" charset="0"/>
              </a:rPr>
              <a:t>quer</a:t>
            </a:r>
            <a:r>
              <a:rPr lang="es-MX" sz="3200" b="1" i="1" dirty="0" smtClean="0">
                <a:cs typeface="Times New Roman" pitchFamily="18" charset="0"/>
              </a:rPr>
              <a:t> </a:t>
            </a:r>
            <a:r>
              <a:rPr lang="es-MX" sz="3200" b="1" i="1" dirty="0" err="1" smtClean="0">
                <a:cs typeface="Times New Roman" pitchFamily="18" charset="0"/>
              </a:rPr>
              <a:t>fazer</a:t>
            </a:r>
            <a:r>
              <a:rPr lang="es-MX" sz="3200" b="1" i="1" dirty="0" smtClean="0">
                <a:cs typeface="Times New Roman" pitchFamily="18" charset="0"/>
              </a:rPr>
              <a:t> </a:t>
            </a:r>
            <a:r>
              <a:rPr lang="es-MX" sz="3200" b="1" i="1" dirty="0">
                <a:cs typeface="Times New Roman" pitchFamily="18" charset="0"/>
              </a:rPr>
              <a:t>por </a:t>
            </a:r>
            <a:r>
              <a:rPr lang="es-MX" sz="3200" b="1" i="1" dirty="0" err="1" smtClean="0">
                <a:cs typeface="Times New Roman" pitchFamily="18" charset="0"/>
              </a:rPr>
              <a:t>meio</a:t>
            </a:r>
            <a:r>
              <a:rPr lang="es-MX" sz="3200" b="1" i="1" dirty="0" smtClean="0">
                <a:cs typeface="Times New Roman" pitchFamily="18" charset="0"/>
              </a:rPr>
              <a:t> </a:t>
            </a:r>
            <a:r>
              <a:rPr lang="es-MX" sz="3200" b="1" i="1" dirty="0">
                <a:cs typeface="Times New Roman" pitchFamily="18" charset="0"/>
              </a:rPr>
              <a:t>de </a:t>
            </a:r>
            <a:r>
              <a:rPr lang="es-MX" sz="3200" b="1" i="1" dirty="0" err="1" smtClean="0">
                <a:cs typeface="Times New Roman" pitchFamily="18" charset="0"/>
              </a:rPr>
              <a:t>você</a:t>
            </a:r>
            <a:r>
              <a:rPr lang="es-MX" sz="3200" b="1" i="1" dirty="0" smtClean="0">
                <a:cs typeface="Times New Roman" pitchFamily="18" charset="0"/>
              </a:rPr>
              <a:t> </a:t>
            </a:r>
            <a:r>
              <a:rPr lang="es-MX" sz="3200" b="1" i="1" dirty="0">
                <a:cs typeface="Times New Roman" pitchFamily="18" charset="0"/>
              </a:rPr>
              <a:t>para realizar </a:t>
            </a:r>
            <a:r>
              <a:rPr lang="es-MX" sz="3200" b="1" i="1" dirty="0" err="1" smtClean="0">
                <a:cs typeface="Times New Roman" pitchFamily="18" charset="0"/>
              </a:rPr>
              <a:t>seus</a:t>
            </a:r>
            <a:r>
              <a:rPr lang="es-MX" sz="3200" b="1" i="1" dirty="0" smtClean="0">
                <a:cs typeface="Times New Roman" pitchFamily="18" charset="0"/>
              </a:rPr>
              <a:t> </a:t>
            </a:r>
            <a:r>
              <a:rPr lang="es-MX" sz="3200" b="1" i="1" dirty="0">
                <a:cs typeface="Times New Roman" pitchFamily="18" charset="0"/>
              </a:rPr>
              <a:t>propósitos redentores.</a:t>
            </a:r>
          </a:p>
        </p:txBody>
      </p:sp>
      <p:pic>
        <p:nvPicPr>
          <p:cNvPr id="9221" name="Picture 20" descr="E:\PFiles\MSOffice\Clipart\standard\stddir3\pe01649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371600"/>
            <a:ext cx="3451225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5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MX" sz="3200" b="0" i="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8 elementos chave de </a:t>
            </a:r>
            <a:r>
              <a:rPr lang="es-MX" sz="3200" b="0" i="0" kern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uma</a:t>
            </a:r>
            <a:r>
              <a:rPr lang="es-MX" sz="3200" b="0" i="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 </a:t>
            </a:r>
            <a:r>
              <a:rPr lang="es-MX" sz="3200" b="0" i="0" kern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Visão</a:t>
            </a:r>
            <a:endParaRPr lang="en-US" sz="3200" b="0" i="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n-ea"/>
              <a:cs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7600" y="1033463"/>
            <a:ext cx="7235825" cy="5791200"/>
          </a:xfrm>
        </p:spPr>
        <p:txBody>
          <a:bodyPr/>
          <a:lstStyle/>
          <a:p>
            <a:pPr marL="457200" indent="-457200" eaLnBrk="1" hangingPunct="1">
              <a:spcBef>
                <a:spcPts val="600"/>
              </a:spcBef>
              <a:buFont typeface="Times New Roman" pitchFamily="18" charset="0"/>
              <a:buAutoNum type="arabicPeriod"/>
            </a:pPr>
            <a:r>
              <a:rPr lang="es-MX" dirty="0" err="1" smtClean="0">
                <a:cs typeface="Times New Roman" pitchFamily="18" charset="0"/>
              </a:rPr>
              <a:t>Projeta</a:t>
            </a:r>
            <a:r>
              <a:rPr lang="es-MX" dirty="0" smtClean="0">
                <a:cs typeface="Times New Roman" pitchFamily="18" charset="0"/>
              </a:rPr>
              <a:t> </a:t>
            </a:r>
            <a:r>
              <a:rPr lang="es-MX" dirty="0" err="1" smtClean="0">
                <a:cs typeface="Times New Roman" pitchFamily="18" charset="0"/>
              </a:rPr>
              <a:t>um</a:t>
            </a:r>
            <a:r>
              <a:rPr lang="es-MX" dirty="0" smtClean="0">
                <a:cs typeface="Times New Roman" pitchFamily="18" charset="0"/>
              </a:rPr>
              <a:t> </a:t>
            </a:r>
            <a:r>
              <a:rPr lang="es-MX" dirty="0" err="1" smtClean="0">
                <a:cs typeface="Times New Roman" pitchFamily="18" charset="0"/>
              </a:rPr>
              <a:t>quadro</a:t>
            </a:r>
            <a:r>
              <a:rPr lang="es-MX" dirty="0" smtClean="0">
                <a:cs typeface="Times New Roman" pitchFamily="18" charset="0"/>
              </a:rPr>
              <a:t> claro de </a:t>
            </a:r>
            <a:r>
              <a:rPr lang="es-MX" dirty="0" err="1" smtClean="0">
                <a:cs typeface="Times New Roman" pitchFamily="18" charset="0"/>
              </a:rPr>
              <a:t>um</a:t>
            </a:r>
            <a:r>
              <a:rPr lang="es-MX" dirty="0" smtClean="0">
                <a:cs typeface="Times New Roman" pitchFamily="18" charset="0"/>
              </a:rPr>
              <a:t> futuro preferido</a:t>
            </a:r>
          </a:p>
          <a:p>
            <a:pPr marL="457200" indent="-457200" eaLnBrk="1" hangingPunct="1">
              <a:spcBef>
                <a:spcPts val="600"/>
              </a:spcBef>
              <a:buFont typeface="Times New Roman" pitchFamily="18" charset="0"/>
              <a:buAutoNum type="arabicPeriod"/>
            </a:pPr>
            <a:r>
              <a:rPr lang="es-MX" dirty="0" smtClean="0">
                <a:cs typeface="Times New Roman" pitchFamily="18" charset="0"/>
              </a:rPr>
              <a:t>Enfoca as </a:t>
            </a:r>
            <a:r>
              <a:rPr lang="es-MX" dirty="0" err="1" smtClean="0">
                <a:cs typeface="Times New Roman" pitchFamily="18" charset="0"/>
              </a:rPr>
              <a:t>possibilidades</a:t>
            </a:r>
            <a:r>
              <a:rPr lang="es-MX" dirty="0" smtClean="0">
                <a:cs typeface="Times New Roman" pitchFamily="18" charset="0"/>
              </a:rPr>
              <a:t> </a:t>
            </a:r>
            <a:r>
              <a:rPr lang="es-MX" dirty="0" err="1" smtClean="0">
                <a:cs typeface="Times New Roman" pitchFamily="18" charset="0"/>
              </a:rPr>
              <a:t>com</a:t>
            </a:r>
            <a:r>
              <a:rPr lang="es-MX" dirty="0" smtClean="0">
                <a:cs typeface="Times New Roman" pitchFamily="18" charset="0"/>
              </a:rPr>
              <a:t> os óculos de Deus</a:t>
            </a:r>
            <a:endParaRPr lang="en-US" dirty="0" smtClean="0">
              <a:cs typeface="Times New Roman" pitchFamily="18" charset="0"/>
            </a:endParaRPr>
          </a:p>
          <a:p>
            <a:pPr marL="457200" indent="-457200" eaLnBrk="1" hangingPunct="1">
              <a:spcBef>
                <a:spcPts val="600"/>
              </a:spcBef>
              <a:buFont typeface="Times New Roman" pitchFamily="18" charset="0"/>
              <a:buAutoNum type="arabicPeriod"/>
            </a:pPr>
            <a:r>
              <a:rPr lang="es-MX" dirty="0" err="1" smtClean="0">
                <a:cs typeface="Times New Roman" pitchFamily="18" charset="0"/>
              </a:rPr>
              <a:t>Baseado</a:t>
            </a:r>
            <a:r>
              <a:rPr lang="es-MX" dirty="0" smtClean="0">
                <a:cs typeface="Times New Roman" pitchFamily="18" charset="0"/>
              </a:rPr>
              <a:t> nos propósitos redentores de Deus</a:t>
            </a:r>
            <a:endParaRPr lang="en-US" dirty="0" smtClean="0">
              <a:cs typeface="Times New Roman" pitchFamily="18" charset="0"/>
            </a:endParaRPr>
          </a:p>
          <a:p>
            <a:pPr marL="457200" indent="-457200" eaLnBrk="1" hangingPunct="1">
              <a:spcBef>
                <a:spcPts val="600"/>
              </a:spcBef>
              <a:buFont typeface="Times New Roman" pitchFamily="18" charset="0"/>
              <a:buAutoNum type="arabicPeriod"/>
            </a:pPr>
            <a:r>
              <a:rPr lang="es-MX" dirty="0" smtClean="0">
                <a:cs typeface="Times New Roman" pitchFamily="18" charset="0"/>
              </a:rPr>
              <a:t>Desconforme </a:t>
            </a:r>
            <a:r>
              <a:rPr lang="es-MX" dirty="0" err="1" smtClean="0">
                <a:cs typeface="Times New Roman" pitchFamily="18" charset="0"/>
              </a:rPr>
              <a:t>com</a:t>
            </a:r>
            <a:r>
              <a:rPr lang="es-MX" dirty="0" smtClean="0">
                <a:cs typeface="Times New Roman" pitchFamily="18" charset="0"/>
              </a:rPr>
              <a:t> o “status quo”</a:t>
            </a:r>
            <a:endParaRPr lang="en-US" dirty="0" smtClean="0">
              <a:cs typeface="Times New Roman" pitchFamily="18" charset="0"/>
            </a:endParaRPr>
          </a:p>
          <a:p>
            <a:pPr marL="457200" indent="-457200" eaLnBrk="1" hangingPunct="1">
              <a:spcBef>
                <a:spcPts val="600"/>
              </a:spcBef>
              <a:buFont typeface="Times New Roman" pitchFamily="18" charset="0"/>
              <a:buAutoNum type="arabicPeriod"/>
            </a:pPr>
            <a:r>
              <a:rPr lang="es-MX" dirty="0" err="1" smtClean="0">
                <a:cs typeface="Times New Roman" pitchFamily="18" charset="0"/>
              </a:rPr>
              <a:t>Exercita</a:t>
            </a:r>
            <a:r>
              <a:rPr lang="es-MX" dirty="0" smtClean="0">
                <a:cs typeface="Times New Roman" pitchFamily="18" charset="0"/>
              </a:rPr>
              <a:t> a </a:t>
            </a:r>
            <a:r>
              <a:rPr lang="es-MX" dirty="0" err="1" smtClean="0">
                <a:cs typeface="Times New Roman" pitchFamily="18" charset="0"/>
              </a:rPr>
              <a:t>Fé</a:t>
            </a:r>
            <a:endParaRPr lang="en-US" dirty="0" smtClean="0">
              <a:cs typeface="Times New Roman" pitchFamily="18" charset="0"/>
            </a:endParaRPr>
          </a:p>
          <a:p>
            <a:pPr marL="457200" indent="-457200" eaLnBrk="1" hangingPunct="1">
              <a:spcBef>
                <a:spcPts val="600"/>
              </a:spcBef>
              <a:buFont typeface="Times New Roman" pitchFamily="18" charset="0"/>
              <a:buAutoNum type="arabicPeriod"/>
            </a:pPr>
            <a:r>
              <a:rPr lang="es-MX" dirty="0" err="1" smtClean="0">
                <a:cs typeface="Times New Roman" pitchFamily="18" charset="0"/>
              </a:rPr>
              <a:t>Comunicável</a:t>
            </a:r>
            <a:r>
              <a:rPr lang="es-MX" dirty="0" smtClean="0">
                <a:cs typeface="Times New Roman" pitchFamily="18" charset="0"/>
              </a:rPr>
              <a:t> de forma simples</a:t>
            </a:r>
            <a:endParaRPr lang="en-US" dirty="0" smtClean="0">
              <a:cs typeface="Times New Roman" pitchFamily="18" charset="0"/>
            </a:endParaRPr>
          </a:p>
          <a:p>
            <a:pPr marL="457200" indent="-457200" eaLnBrk="1" hangingPunct="1">
              <a:spcBef>
                <a:spcPts val="600"/>
              </a:spcBef>
              <a:buFont typeface="Times New Roman" pitchFamily="18" charset="0"/>
              <a:buAutoNum type="arabicPeriod"/>
            </a:pPr>
            <a:r>
              <a:rPr lang="es-MX" dirty="0" smtClean="0">
                <a:cs typeface="Times New Roman" pitchFamily="18" charset="0"/>
              </a:rPr>
              <a:t>Inquieta para a </a:t>
            </a:r>
            <a:r>
              <a:rPr lang="es-MX" dirty="0" err="1" smtClean="0">
                <a:cs typeface="Times New Roman" pitchFamily="18" charset="0"/>
              </a:rPr>
              <a:t>ação</a:t>
            </a:r>
            <a:r>
              <a:rPr lang="es-MX" dirty="0" smtClean="0">
                <a:cs typeface="Times New Roman" pitchFamily="18" charset="0"/>
              </a:rPr>
              <a:t> / Sentido de </a:t>
            </a:r>
            <a:r>
              <a:rPr lang="es-MX" dirty="0" err="1" smtClean="0">
                <a:cs typeface="Times New Roman" pitchFamily="18" charset="0"/>
              </a:rPr>
              <a:t>urgência</a:t>
            </a:r>
            <a:endParaRPr lang="en-US" dirty="0" smtClean="0">
              <a:cs typeface="Times New Roman" pitchFamily="18" charset="0"/>
            </a:endParaRPr>
          </a:p>
          <a:p>
            <a:pPr marL="457200" indent="-457200" eaLnBrk="1" hangingPunct="1">
              <a:spcBef>
                <a:spcPts val="600"/>
              </a:spcBef>
              <a:buFont typeface="Times New Roman" pitchFamily="18" charset="0"/>
              <a:buAutoNum type="arabicPeriod"/>
            </a:pPr>
            <a:r>
              <a:rPr lang="es-MX" dirty="0" err="1" smtClean="0">
                <a:cs typeface="Times New Roman" pitchFamily="18" charset="0"/>
              </a:rPr>
              <a:t>Visão</a:t>
            </a:r>
            <a:r>
              <a:rPr lang="es-MX" dirty="0" smtClean="0">
                <a:cs typeface="Times New Roman" pitchFamily="18" charset="0"/>
              </a:rPr>
              <a:t> </a:t>
            </a:r>
            <a:r>
              <a:rPr lang="es-MX" dirty="0" err="1" smtClean="0">
                <a:cs typeface="Times New Roman" pitchFamily="18" charset="0"/>
              </a:rPr>
              <a:t>Compartilhada</a:t>
            </a: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9 Imagen" descr="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defRPr/>
            </a:pPr>
            <a:r>
              <a:rPr lang="es-MX" sz="3600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Uma</a:t>
            </a:r>
            <a:r>
              <a:rPr lang="es-MX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</a:t>
            </a:r>
            <a:r>
              <a:rPr lang="es-MX" sz="3600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Visão</a:t>
            </a:r>
            <a:r>
              <a:rPr lang="es-MX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</a:t>
            </a:r>
            <a:r>
              <a:rPr lang="es-MX" sz="3600" b="0" i="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SEM</a:t>
            </a:r>
            <a:r>
              <a:rPr lang="es-MX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</a:t>
            </a:r>
            <a:r>
              <a:rPr lang="es-MX" sz="3600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uma</a:t>
            </a:r>
            <a:r>
              <a:rPr lang="es-MX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</a:t>
            </a:r>
            <a:r>
              <a:rPr lang="es-MX" sz="3600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tarefa</a:t>
            </a:r>
            <a:r>
              <a:rPr lang="es-MX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é </a:t>
            </a:r>
            <a:r>
              <a:rPr lang="es-MX" sz="3600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só</a:t>
            </a:r>
            <a:r>
              <a:rPr lang="es-MX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</a:t>
            </a:r>
            <a:r>
              <a:rPr lang="es-MX" sz="3600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um</a:t>
            </a:r>
            <a:r>
              <a:rPr lang="es-MX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</a:t>
            </a:r>
            <a:r>
              <a:rPr lang="es-MX" sz="3600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sonho</a:t>
            </a:r>
            <a:r>
              <a:rPr lang="en-US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/>
            </a:r>
            <a:br>
              <a:rPr lang="en-US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</a:br>
            <a:r>
              <a:rPr lang="es-MX" sz="3600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Uma</a:t>
            </a:r>
            <a:r>
              <a:rPr lang="es-MX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</a:t>
            </a:r>
            <a:r>
              <a:rPr lang="es-MX" sz="3600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tarefa</a:t>
            </a:r>
            <a:r>
              <a:rPr lang="es-MX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</a:t>
            </a:r>
            <a:r>
              <a:rPr lang="es-MX" sz="3600" b="0" i="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SEM</a:t>
            </a:r>
            <a:r>
              <a:rPr lang="es-MX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</a:t>
            </a:r>
            <a:r>
              <a:rPr lang="es-MX" sz="3600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uma</a:t>
            </a:r>
            <a:r>
              <a:rPr lang="es-MX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</a:t>
            </a:r>
            <a:r>
              <a:rPr lang="es-MX" sz="3600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visão</a:t>
            </a:r>
            <a:r>
              <a:rPr lang="es-MX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é </a:t>
            </a:r>
            <a:r>
              <a:rPr lang="es-MX" sz="3600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só</a:t>
            </a:r>
            <a:r>
              <a:rPr lang="es-MX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</a:t>
            </a:r>
            <a:r>
              <a:rPr lang="es-MX" sz="3600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um</a:t>
            </a:r>
            <a:r>
              <a:rPr lang="es-MX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labor</a:t>
            </a:r>
            <a:r>
              <a:rPr lang="en-US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/>
            </a:r>
            <a:br>
              <a:rPr lang="en-US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</a:br>
            <a:r>
              <a:rPr lang="en-US" sz="3600" dirty="0" smtClean="0">
                <a:solidFill>
                  <a:schemeClr val="bg1"/>
                </a:solidFill>
                <a:cs typeface="Times New Roman" charset="0"/>
              </a:rPr>
              <a:t/>
            </a:r>
            <a:br>
              <a:rPr lang="en-US" sz="3600" dirty="0" smtClean="0">
                <a:solidFill>
                  <a:schemeClr val="bg1"/>
                </a:solidFill>
                <a:cs typeface="Times New Roman" charset="0"/>
              </a:rPr>
            </a:br>
            <a:r>
              <a:rPr lang="en-US" sz="3600" dirty="0" smtClean="0">
                <a:solidFill>
                  <a:schemeClr val="bg1"/>
                </a:solidFill>
                <a:cs typeface="Times New Roman" charset="0"/>
              </a:rPr>
              <a:t/>
            </a:r>
            <a:br>
              <a:rPr lang="en-US" sz="3600" dirty="0" smtClean="0">
                <a:solidFill>
                  <a:schemeClr val="bg1"/>
                </a:solidFill>
                <a:cs typeface="Times New Roman" charset="0"/>
              </a:rPr>
            </a:br>
            <a:r>
              <a:rPr lang="en-US" sz="3600" dirty="0" smtClean="0">
                <a:solidFill>
                  <a:schemeClr val="bg1"/>
                </a:solidFill>
                <a:cs typeface="Times New Roman" charset="0"/>
              </a:rPr>
              <a:t/>
            </a:r>
            <a:br>
              <a:rPr lang="en-US" sz="3600" dirty="0" smtClean="0">
                <a:solidFill>
                  <a:schemeClr val="bg1"/>
                </a:solidFill>
                <a:cs typeface="Times New Roman" charset="0"/>
              </a:rPr>
            </a:br>
            <a:r>
              <a:rPr lang="en-US" sz="3600" dirty="0" smtClean="0">
                <a:solidFill>
                  <a:schemeClr val="bg1"/>
                </a:solidFill>
                <a:cs typeface="Times New Roman" charset="0"/>
              </a:rPr>
              <a:t/>
            </a:r>
            <a:br>
              <a:rPr lang="en-US" sz="3600" dirty="0" smtClean="0">
                <a:solidFill>
                  <a:schemeClr val="bg1"/>
                </a:solidFill>
                <a:cs typeface="Times New Roman" charset="0"/>
              </a:rPr>
            </a:br>
            <a:r>
              <a:rPr lang="en-US" sz="3600" dirty="0" smtClean="0">
                <a:solidFill>
                  <a:schemeClr val="bg1"/>
                </a:solidFill>
                <a:cs typeface="Times New Roman" charset="0"/>
              </a:rPr>
              <a:t/>
            </a:r>
            <a:br>
              <a:rPr lang="en-US" sz="3600" dirty="0" smtClean="0">
                <a:solidFill>
                  <a:schemeClr val="bg1"/>
                </a:solidFill>
                <a:cs typeface="Times New Roman" charset="0"/>
              </a:rPr>
            </a:br>
            <a:r>
              <a:rPr lang="en-US" sz="3600" dirty="0" smtClean="0">
                <a:solidFill>
                  <a:schemeClr val="bg1"/>
                </a:solidFill>
                <a:cs typeface="Times New Roman" charset="0"/>
              </a:rPr>
              <a:t/>
            </a:r>
            <a:br>
              <a:rPr lang="en-US" sz="3600" dirty="0" smtClean="0">
                <a:solidFill>
                  <a:schemeClr val="bg1"/>
                </a:solidFill>
                <a:cs typeface="Times New Roman" charset="0"/>
              </a:rPr>
            </a:br>
            <a:r>
              <a:rPr lang="en-US" sz="3600" dirty="0" smtClean="0">
                <a:solidFill>
                  <a:schemeClr val="bg1"/>
                </a:solidFill>
                <a:cs typeface="Times New Roman" charset="0"/>
              </a:rPr>
              <a:t/>
            </a:r>
            <a:br>
              <a:rPr lang="en-US" sz="3600" dirty="0" smtClean="0">
                <a:solidFill>
                  <a:schemeClr val="bg1"/>
                </a:solidFill>
                <a:cs typeface="Times New Roman" charset="0"/>
              </a:rPr>
            </a:br>
            <a:r>
              <a:rPr lang="es-MX" sz="3600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Uma</a:t>
            </a:r>
            <a:r>
              <a:rPr lang="es-MX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</a:t>
            </a:r>
            <a:r>
              <a:rPr lang="es-MX" sz="3600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visão</a:t>
            </a:r>
            <a:r>
              <a:rPr lang="es-MX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</a:t>
            </a:r>
            <a:r>
              <a:rPr lang="es-MX" sz="3600" b="0" i="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COM</a:t>
            </a:r>
            <a:r>
              <a:rPr lang="es-MX" sz="3200" dirty="0" smtClean="0">
                <a:solidFill>
                  <a:schemeClr val="bg1"/>
                </a:solidFill>
                <a:cs typeface="Times New Roman" charset="0"/>
              </a:rPr>
              <a:t> </a:t>
            </a:r>
            <a:r>
              <a:rPr lang="es-MX" sz="3600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uma</a:t>
            </a:r>
            <a:r>
              <a:rPr lang="es-MX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</a:t>
            </a:r>
            <a:r>
              <a:rPr lang="es-MX" sz="3600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tarefa</a:t>
            </a:r>
            <a:r>
              <a:rPr lang="es-MX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, </a:t>
            </a:r>
            <a:r>
              <a:rPr lang="es-MX" sz="3600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em</a:t>
            </a:r>
            <a:r>
              <a:rPr lang="es-MX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Cristo, </a:t>
            </a:r>
            <a:br>
              <a:rPr lang="es-MX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</a:br>
            <a:r>
              <a:rPr lang="es-MX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é a </a:t>
            </a:r>
            <a:r>
              <a:rPr lang="es-MX" sz="3600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esperança</a:t>
            </a:r>
            <a:r>
              <a:rPr lang="es-MX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do Mundo</a:t>
            </a:r>
            <a:r>
              <a:rPr lang="en-US" sz="36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9263" y="2036763"/>
            <a:ext cx="8305800" cy="12954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pt-B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 Fazendo  	                  Multiplicando 	        Estendendo   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 </a:t>
            </a:r>
            <a:r>
              <a:rPr lang="es-MX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Discípulos 	        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             </a:t>
            </a:r>
            <a:r>
              <a:rPr lang="es-MX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Igrejas</a:t>
            </a:r>
            <a:r>
              <a:rPr lang="es-MX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	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           </a:t>
            </a:r>
            <a:r>
              <a:rPr lang="es-MX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o Reino</a:t>
            </a:r>
            <a:r>
              <a:rPr lang="es-MX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charset="0"/>
              </a:rPr>
              <a:t>.</a:t>
            </a:r>
            <a:endParaRPr lang="en-US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charset="0"/>
            </a:endParaRP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2400300" y="3694113"/>
            <a:ext cx="990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s-ES_tradnl">
              <a:latin typeface="Times New Roman" charset="0"/>
            </a:endParaRP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5715000" y="3732213"/>
            <a:ext cx="838200" cy="1905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s-ES_tradnl">
              <a:latin typeface="Times New Roman" charset="0"/>
            </a:endParaRPr>
          </a:p>
        </p:txBody>
      </p:sp>
      <p:pic>
        <p:nvPicPr>
          <p:cNvPr id="11271" name="Picture 6" descr="E:\PFiles\MSOffice\Clipart\standard\stddir4\pe04183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713" y="3314700"/>
            <a:ext cx="1457325" cy="128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7" descr="C:\Program Files\Common Files\Microsoft Shared\Clipart\cagcat50\bd06455_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51300" y="3248025"/>
            <a:ext cx="1409700" cy="139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10" descr="E:\PFiles\MSOffice\Clipart\standard\stddir1\bd04964_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3388" y="3114675"/>
            <a:ext cx="1881187" cy="189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</p:bldLst>
  </p:timing>
</p:sld>
</file>

<file path=ppt/theme/theme1.xml><?xml version="1.0" encoding="utf-8"?>
<a:theme xmlns:a="http://schemas.openxmlformats.org/drawingml/2006/main" name="ChurchGlass">
  <a:themeElements>
    <a:clrScheme name="ChurchG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urchGlas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hurchG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urchG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urchG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urchG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urchG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urchG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urchG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99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82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\\Superintendente\c\Program Files\Microsoft Office\Templates\Presentation Designs\ChurchGlass.pot</Template>
  <TotalTime>6476</TotalTime>
  <Words>539</Words>
  <Application>Microsoft Macintosh PowerPoint</Application>
  <PresentationFormat>On-screen Show (4:3)</PresentationFormat>
  <Paragraphs>211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ChurchGlass</vt:lpstr>
      <vt:lpstr>PowerPoint Presentation</vt:lpstr>
      <vt:lpstr>PowerPoint Presentation</vt:lpstr>
      <vt:lpstr>PESCA</vt:lpstr>
      <vt:lpstr>Cinco funções da Igreja</vt:lpstr>
      <vt:lpstr>PowerPoint Presentation</vt:lpstr>
      <vt:lpstr>PowerPoint Presentation</vt:lpstr>
      <vt:lpstr>VISÃO</vt:lpstr>
      <vt:lpstr>8 elementos chave de uma Visão</vt:lpstr>
      <vt:lpstr>Uma Visão SEM uma tarefa é só um sonho Uma tarefa SEM uma visão é só um labor        Uma visão COM uma tarefa, em Cristo,  é a esperança do Mundo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Contraste em Estilo de Liderança</vt:lpstr>
      <vt:lpstr>Contraste em Estilo de Liderança</vt:lpstr>
      <vt:lpstr>PowerPoint Presentation</vt:lpstr>
      <vt:lpstr>PowerPoint Presentation</vt:lpstr>
      <vt:lpstr>PRINCÍPIO</vt:lpstr>
      <vt:lpstr>PowerPoint Presentation</vt:lpstr>
      <vt:lpstr>PowerPoint Presentation</vt:lpstr>
      <vt:lpstr>PowerPoint Presentation</vt:lpstr>
      <vt:lpstr>PowerPoint Presentation</vt:lpstr>
      <vt:lpstr>Perguntas</vt:lpstr>
      <vt:lpstr>Perguntas</vt:lpstr>
      <vt:lpstr>PowerPoint Presentation</vt:lpstr>
      <vt:lpstr>Uma Igreja de Impacto</vt:lpstr>
      <vt:lpstr>Movimento Ministerial</vt:lpstr>
      <vt:lpstr>PowerPoint Presentation</vt:lpstr>
      <vt:lpstr>PowerPoint Presentation</vt:lpstr>
    </vt:vector>
  </TitlesOfParts>
  <Company>Alianza Cristiana y Misionera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CONFERENCIA   IGLECRECIMIENTO INTEGRAL (Juan  Wagenveld )</dc:title>
  <dc:creator>Distrito Central Hispano</dc:creator>
  <cp:lastModifiedBy>Carla L</cp:lastModifiedBy>
  <cp:revision>211</cp:revision>
  <dcterms:created xsi:type="dcterms:W3CDTF">2001-08-07T20:09:47Z</dcterms:created>
  <dcterms:modified xsi:type="dcterms:W3CDTF">2019-06-21T16:54:38Z</dcterms:modified>
</cp:coreProperties>
</file>