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slides/slide106.xml" ContentType="application/vnd.openxmlformats-officedocument.presentationml.slide+xml"/>
  <Override PartName="/ppt/slides/slide107.xml" ContentType="application/vnd.openxmlformats-officedocument.presentationml.slide+xml"/>
  <Override PartName="/ppt/slides/slide108.xml" ContentType="application/vnd.openxmlformats-officedocument.presentationml.slide+xml"/>
  <Override PartName="/ppt/slides/slide10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1"/>
  </p:notesMasterIdLst>
  <p:sldIdLst>
    <p:sldId id="367" r:id="rId2"/>
    <p:sldId id="370" r:id="rId3"/>
    <p:sldId id="355" r:id="rId4"/>
    <p:sldId id="356" r:id="rId5"/>
    <p:sldId id="357" r:id="rId6"/>
    <p:sldId id="306" r:id="rId7"/>
    <p:sldId id="366" r:id="rId8"/>
    <p:sldId id="257" r:id="rId9"/>
    <p:sldId id="265" r:id="rId10"/>
    <p:sldId id="258" r:id="rId11"/>
    <p:sldId id="259" r:id="rId12"/>
    <p:sldId id="260" r:id="rId13"/>
    <p:sldId id="261" r:id="rId14"/>
    <p:sldId id="262" r:id="rId15"/>
    <p:sldId id="263" r:id="rId16"/>
    <p:sldId id="264" r:id="rId17"/>
    <p:sldId id="266" r:id="rId18"/>
    <p:sldId id="267" r:id="rId19"/>
    <p:sldId id="268" r:id="rId20"/>
    <p:sldId id="269" r:id="rId21"/>
    <p:sldId id="270" r:id="rId22"/>
    <p:sldId id="271" r:id="rId23"/>
    <p:sldId id="272" r:id="rId24"/>
    <p:sldId id="273" r:id="rId25"/>
    <p:sldId id="274" r:id="rId26"/>
    <p:sldId id="275" r:id="rId27"/>
    <p:sldId id="276" r:id="rId28"/>
    <p:sldId id="277" r:id="rId29"/>
    <p:sldId id="278" r:id="rId30"/>
    <p:sldId id="279" r:id="rId31"/>
    <p:sldId id="280" r:id="rId32"/>
    <p:sldId id="281" r:id="rId33"/>
    <p:sldId id="282" r:id="rId34"/>
    <p:sldId id="283" r:id="rId35"/>
    <p:sldId id="284" r:id="rId36"/>
    <p:sldId id="285" r:id="rId37"/>
    <p:sldId id="296" r:id="rId38"/>
    <p:sldId id="287" r:id="rId39"/>
    <p:sldId id="288" r:id="rId40"/>
    <p:sldId id="289" r:id="rId41"/>
    <p:sldId id="290" r:id="rId42"/>
    <p:sldId id="291" r:id="rId43"/>
    <p:sldId id="292" r:id="rId44"/>
    <p:sldId id="293" r:id="rId45"/>
    <p:sldId id="294" r:id="rId46"/>
    <p:sldId id="295" r:id="rId47"/>
    <p:sldId id="297" r:id="rId48"/>
    <p:sldId id="298" r:id="rId49"/>
    <p:sldId id="299" r:id="rId50"/>
    <p:sldId id="300" r:id="rId51"/>
    <p:sldId id="301" r:id="rId52"/>
    <p:sldId id="302" r:id="rId53"/>
    <p:sldId id="303" r:id="rId54"/>
    <p:sldId id="304" r:id="rId55"/>
    <p:sldId id="305" r:id="rId56"/>
    <p:sldId id="358" r:id="rId57"/>
    <p:sldId id="359" r:id="rId58"/>
    <p:sldId id="360" r:id="rId59"/>
    <p:sldId id="368" r:id="rId60"/>
    <p:sldId id="308" r:id="rId61"/>
    <p:sldId id="309" r:id="rId62"/>
    <p:sldId id="310" r:id="rId63"/>
    <p:sldId id="311" r:id="rId64"/>
    <p:sldId id="312" r:id="rId65"/>
    <p:sldId id="313" r:id="rId66"/>
    <p:sldId id="314" r:id="rId67"/>
    <p:sldId id="315" r:id="rId68"/>
    <p:sldId id="316" r:id="rId69"/>
    <p:sldId id="317" r:id="rId70"/>
    <p:sldId id="318" r:id="rId71"/>
    <p:sldId id="319" r:id="rId72"/>
    <p:sldId id="320" r:id="rId73"/>
    <p:sldId id="321" r:id="rId74"/>
    <p:sldId id="322" r:id="rId75"/>
    <p:sldId id="323" r:id="rId76"/>
    <p:sldId id="324" r:id="rId77"/>
    <p:sldId id="325" r:id="rId78"/>
    <p:sldId id="326" r:id="rId79"/>
    <p:sldId id="327" r:id="rId80"/>
    <p:sldId id="328" r:id="rId81"/>
    <p:sldId id="329" r:id="rId82"/>
    <p:sldId id="330" r:id="rId83"/>
    <p:sldId id="331" r:id="rId84"/>
    <p:sldId id="332" r:id="rId85"/>
    <p:sldId id="333" r:id="rId86"/>
    <p:sldId id="334" r:id="rId87"/>
    <p:sldId id="335" r:id="rId88"/>
    <p:sldId id="336" r:id="rId89"/>
    <p:sldId id="337" r:id="rId90"/>
    <p:sldId id="338" r:id="rId91"/>
    <p:sldId id="339" r:id="rId92"/>
    <p:sldId id="340" r:id="rId93"/>
    <p:sldId id="341" r:id="rId94"/>
    <p:sldId id="342" r:id="rId95"/>
    <p:sldId id="343" r:id="rId96"/>
    <p:sldId id="344" r:id="rId97"/>
    <p:sldId id="345" r:id="rId98"/>
    <p:sldId id="346" r:id="rId99"/>
    <p:sldId id="347" r:id="rId100"/>
    <p:sldId id="348" r:id="rId101"/>
    <p:sldId id="349" r:id="rId102"/>
    <p:sldId id="350" r:id="rId103"/>
    <p:sldId id="351" r:id="rId104"/>
    <p:sldId id="352" r:id="rId105"/>
    <p:sldId id="353" r:id="rId106"/>
    <p:sldId id="361" r:id="rId107"/>
    <p:sldId id="362" r:id="rId108"/>
    <p:sldId id="363" r:id="rId109"/>
    <p:sldId id="369" r:id="rId110"/>
  </p:sldIdLst>
  <p:sldSz cx="9144000" cy="6858000" type="screen4x3"/>
  <p:notesSz cx="6858000" cy="9144000"/>
  <p:defaultTextStyle>
    <a:defPPr>
      <a:defRPr lang="es-EC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9205" autoAdjust="0"/>
    <p:restoredTop sz="94660"/>
  </p:normalViewPr>
  <p:slideViewPr>
    <p:cSldViewPr>
      <p:cViewPr>
        <p:scale>
          <a:sx n="90" d="100"/>
          <a:sy n="90" d="100"/>
        </p:scale>
        <p:origin x="-2352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01" Type="http://schemas.openxmlformats.org/officeDocument/2006/relationships/slide" Target="slides/slide100.xml"/><Relationship Id="rId102" Type="http://schemas.openxmlformats.org/officeDocument/2006/relationships/slide" Target="slides/slide101.xml"/><Relationship Id="rId103" Type="http://schemas.openxmlformats.org/officeDocument/2006/relationships/slide" Target="slides/slide102.xml"/><Relationship Id="rId104" Type="http://schemas.openxmlformats.org/officeDocument/2006/relationships/slide" Target="slides/slide103.xml"/><Relationship Id="rId105" Type="http://schemas.openxmlformats.org/officeDocument/2006/relationships/slide" Target="slides/slide104.xml"/><Relationship Id="rId106" Type="http://schemas.openxmlformats.org/officeDocument/2006/relationships/slide" Target="slides/slide105.xml"/><Relationship Id="rId107" Type="http://schemas.openxmlformats.org/officeDocument/2006/relationships/slide" Target="slides/slide106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8" Type="http://schemas.openxmlformats.org/officeDocument/2006/relationships/slide" Target="slides/slide107.xml"/><Relationship Id="rId109" Type="http://schemas.openxmlformats.org/officeDocument/2006/relationships/slide" Target="slides/slide10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50" Type="http://schemas.openxmlformats.org/officeDocument/2006/relationships/slide" Target="slides/slide49.xml"/><Relationship Id="rId51" Type="http://schemas.openxmlformats.org/officeDocument/2006/relationships/slide" Target="slides/slide50.xml"/><Relationship Id="rId52" Type="http://schemas.openxmlformats.org/officeDocument/2006/relationships/slide" Target="slides/slide51.xml"/><Relationship Id="rId53" Type="http://schemas.openxmlformats.org/officeDocument/2006/relationships/slide" Target="slides/slide52.xml"/><Relationship Id="rId54" Type="http://schemas.openxmlformats.org/officeDocument/2006/relationships/slide" Target="slides/slide53.xml"/><Relationship Id="rId55" Type="http://schemas.openxmlformats.org/officeDocument/2006/relationships/slide" Target="slides/slide54.xml"/><Relationship Id="rId56" Type="http://schemas.openxmlformats.org/officeDocument/2006/relationships/slide" Target="slides/slide55.xml"/><Relationship Id="rId57" Type="http://schemas.openxmlformats.org/officeDocument/2006/relationships/slide" Target="slides/slide56.xml"/><Relationship Id="rId58" Type="http://schemas.openxmlformats.org/officeDocument/2006/relationships/slide" Target="slides/slide57.xml"/><Relationship Id="rId59" Type="http://schemas.openxmlformats.org/officeDocument/2006/relationships/slide" Target="slides/slide58.xml"/><Relationship Id="rId70" Type="http://schemas.openxmlformats.org/officeDocument/2006/relationships/slide" Target="slides/slide69.xml"/><Relationship Id="rId71" Type="http://schemas.openxmlformats.org/officeDocument/2006/relationships/slide" Target="slides/slide70.xml"/><Relationship Id="rId72" Type="http://schemas.openxmlformats.org/officeDocument/2006/relationships/slide" Target="slides/slide71.xml"/><Relationship Id="rId73" Type="http://schemas.openxmlformats.org/officeDocument/2006/relationships/slide" Target="slides/slide72.xml"/><Relationship Id="rId74" Type="http://schemas.openxmlformats.org/officeDocument/2006/relationships/slide" Target="slides/slide73.xml"/><Relationship Id="rId75" Type="http://schemas.openxmlformats.org/officeDocument/2006/relationships/slide" Target="slides/slide74.xml"/><Relationship Id="rId76" Type="http://schemas.openxmlformats.org/officeDocument/2006/relationships/slide" Target="slides/slide75.xml"/><Relationship Id="rId77" Type="http://schemas.openxmlformats.org/officeDocument/2006/relationships/slide" Target="slides/slide76.xml"/><Relationship Id="rId78" Type="http://schemas.openxmlformats.org/officeDocument/2006/relationships/slide" Target="slides/slide77.xml"/><Relationship Id="rId79" Type="http://schemas.openxmlformats.org/officeDocument/2006/relationships/slide" Target="slides/slide78.xml"/><Relationship Id="rId110" Type="http://schemas.openxmlformats.org/officeDocument/2006/relationships/slide" Target="slides/slide109.xml"/><Relationship Id="rId90" Type="http://schemas.openxmlformats.org/officeDocument/2006/relationships/slide" Target="slides/slide89.xml"/><Relationship Id="rId91" Type="http://schemas.openxmlformats.org/officeDocument/2006/relationships/slide" Target="slides/slide90.xml"/><Relationship Id="rId92" Type="http://schemas.openxmlformats.org/officeDocument/2006/relationships/slide" Target="slides/slide91.xml"/><Relationship Id="rId93" Type="http://schemas.openxmlformats.org/officeDocument/2006/relationships/slide" Target="slides/slide92.xml"/><Relationship Id="rId94" Type="http://schemas.openxmlformats.org/officeDocument/2006/relationships/slide" Target="slides/slide93.xml"/><Relationship Id="rId95" Type="http://schemas.openxmlformats.org/officeDocument/2006/relationships/slide" Target="slides/slide94.xml"/><Relationship Id="rId96" Type="http://schemas.openxmlformats.org/officeDocument/2006/relationships/slide" Target="slides/slide95.xml"/><Relationship Id="rId97" Type="http://schemas.openxmlformats.org/officeDocument/2006/relationships/slide" Target="slides/slide96.xml"/><Relationship Id="rId98" Type="http://schemas.openxmlformats.org/officeDocument/2006/relationships/slide" Target="slides/slide97.xml"/><Relationship Id="rId99" Type="http://schemas.openxmlformats.org/officeDocument/2006/relationships/slide" Target="slides/slide98.xml"/><Relationship Id="rId111" Type="http://schemas.openxmlformats.org/officeDocument/2006/relationships/notesMaster" Target="notesMasters/notesMaster1.xml"/><Relationship Id="rId112" Type="http://schemas.openxmlformats.org/officeDocument/2006/relationships/printerSettings" Target="printerSettings/printerSettings1.bin"/><Relationship Id="rId113" Type="http://schemas.openxmlformats.org/officeDocument/2006/relationships/presProps" Target="presProps.xml"/><Relationship Id="rId114" Type="http://schemas.openxmlformats.org/officeDocument/2006/relationships/viewProps" Target="viewProps.xml"/><Relationship Id="rId115" Type="http://schemas.openxmlformats.org/officeDocument/2006/relationships/theme" Target="theme/theme1.xml"/><Relationship Id="rId116" Type="http://schemas.openxmlformats.org/officeDocument/2006/relationships/tableStyles" Target="tableStyles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40" Type="http://schemas.openxmlformats.org/officeDocument/2006/relationships/slide" Target="slides/slide39.xml"/><Relationship Id="rId41" Type="http://schemas.openxmlformats.org/officeDocument/2006/relationships/slide" Target="slides/slide40.xml"/><Relationship Id="rId42" Type="http://schemas.openxmlformats.org/officeDocument/2006/relationships/slide" Target="slides/slide41.xml"/><Relationship Id="rId43" Type="http://schemas.openxmlformats.org/officeDocument/2006/relationships/slide" Target="slides/slide42.xml"/><Relationship Id="rId44" Type="http://schemas.openxmlformats.org/officeDocument/2006/relationships/slide" Target="slides/slide43.xml"/><Relationship Id="rId45" Type="http://schemas.openxmlformats.org/officeDocument/2006/relationships/slide" Target="slides/slide44.xml"/><Relationship Id="rId46" Type="http://schemas.openxmlformats.org/officeDocument/2006/relationships/slide" Target="slides/slide45.xml"/><Relationship Id="rId47" Type="http://schemas.openxmlformats.org/officeDocument/2006/relationships/slide" Target="slides/slide46.xml"/><Relationship Id="rId48" Type="http://schemas.openxmlformats.org/officeDocument/2006/relationships/slide" Target="slides/slide47.xml"/><Relationship Id="rId49" Type="http://schemas.openxmlformats.org/officeDocument/2006/relationships/slide" Target="slides/slide48.xml"/><Relationship Id="rId60" Type="http://schemas.openxmlformats.org/officeDocument/2006/relationships/slide" Target="slides/slide59.xml"/><Relationship Id="rId61" Type="http://schemas.openxmlformats.org/officeDocument/2006/relationships/slide" Target="slides/slide60.xml"/><Relationship Id="rId62" Type="http://schemas.openxmlformats.org/officeDocument/2006/relationships/slide" Target="slides/slide61.xml"/><Relationship Id="rId63" Type="http://schemas.openxmlformats.org/officeDocument/2006/relationships/slide" Target="slides/slide62.xml"/><Relationship Id="rId64" Type="http://schemas.openxmlformats.org/officeDocument/2006/relationships/slide" Target="slides/slide63.xml"/><Relationship Id="rId65" Type="http://schemas.openxmlformats.org/officeDocument/2006/relationships/slide" Target="slides/slide64.xml"/><Relationship Id="rId66" Type="http://schemas.openxmlformats.org/officeDocument/2006/relationships/slide" Target="slides/slide65.xml"/><Relationship Id="rId67" Type="http://schemas.openxmlformats.org/officeDocument/2006/relationships/slide" Target="slides/slide66.xml"/><Relationship Id="rId68" Type="http://schemas.openxmlformats.org/officeDocument/2006/relationships/slide" Target="slides/slide67.xml"/><Relationship Id="rId69" Type="http://schemas.openxmlformats.org/officeDocument/2006/relationships/slide" Target="slides/slide68.xml"/><Relationship Id="rId100" Type="http://schemas.openxmlformats.org/officeDocument/2006/relationships/slide" Target="slides/slide99.xml"/><Relationship Id="rId80" Type="http://schemas.openxmlformats.org/officeDocument/2006/relationships/slide" Target="slides/slide79.xml"/><Relationship Id="rId81" Type="http://schemas.openxmlformats.org/officeDocument/2006/relationships/slide" Target="slides/slide80.xml"/><Relationship Id="rId82" Type="http://schemas.openxmlformats.org/officeDocument/2006/relationships/slide" Target="slides/slide81.xml"/><Relationship Id="rId83" Type="http://schemas.openxmlformats.org/officeDocument/2006/relationships/slide" Target="slides/slide82.xml"/><Relationship Id="rId84" Type="http://schemas.openxmlformats.org/officeDocument/2006/relationships/slide" Target="slides/slide83.xml"/><Relationship Id="rId85" Type="http://schemas.openxmlformats.org/officeDocument/2006/relationships/slide" Target="slides/slide84.xml"/><Relationship Id="rId86" Type="http://schemas.openxmlformats.org/officeDocument/2006/relationships/slide" Target="slides/slide85.xml"/><Relationship Id="rId87" Type="http://schemas.openxmlformats.org/officeDocument/2006/relationships/slide" Target="slides/slide86.xml"/><Relationship Id="rId88" Type="http://schemas.openxmlformats.org/officeDocument/2006/relationships/slide" Target="slides/slide87.xml"/><Relationship Id="rId89" Type="http://schemas.openxmlformats.org/officeDocument/2006/relationships/slide" Target="slides/slide8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s-EC"/>
          </a:p>
        </p:txBody>
      </p:sp>
      <p:sp>
        <p:nvSpPr>
          <p:cNvPr id="3" name="2 Marcador de fecha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Arial" charset="0"/>
              </a:defRPr>
            </a:lvl1pPr>
          </a:lstStyle>
          <a:p>
            <a:pPr>
              <a:defRPr/>
            </a:pPr>
            <a:fld id="{253C7BBF-BC53-4EB9-A4D0-FE41443AA33B}" type="datetimeFigureOut">
              <a:rPr lang="es-EC"/>
              <a:pPr>
                <a:defRPr/>
              </a:pPr>
              <a:t>6/21/19</a:t>
            </a:fld>
            <a:endParaRPr lang="es-EC"/>
          </a:p>
        </p:txBody>
      </p:sp>
      <p:sp>
        <p:nvSpPr>
          <p:cNvPr id="4" name="3 Marcador de imagen de diapositiva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s-EC" noProof="0" smtClean="0"/>
          </a:p>
        </p:txBody>
      </p:sp>
      <p:sp>
        <p:nvSpPr>
          <p:cNvPr id="5" name="4 Marcador de notas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noProof="0" smtClean="0"/>
              <a:t>Haga clic para modificar el estilo de texto del patrón</a:t>
            </a:r>
          </a:p>
          <a:p>
            <a:pPr lvl="1"/>
            <a:r>
              <a:rPr lang="es-ES" noProof="0" smtClean="0"/>
              <a:t>Segundo nivel</a:t>
            </a:r>
          </a:p>
          <a:p>
            <a:pPr lvl="2"/>
            <a:r>
              <a:rPr lang="es-ES" noProof="0" smtClean="0"/>
              <a:t>Tercer nivel</a:t>
            </a:r>
          </a:p>
          <a:p>
            <a:pPr lvl="3"/>
            <a:r>
              <a:rPr lang="es-ES" noProof="0" smtClean="0"/>
              <a:t>Cuarto nivel</a:t>
            </a:r>
          </a:p>
          <a:p>
            <a:pPr lvl="4"/>
            <a:r>
              <a:rPr lang="es-ES" noProof="0" smtClean="0"/>
              <a:t>Quinto nivel</a:t>
            </a:r>
            <a:endParaRPr lang="es-EC" noProof="0" smtClean="0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s-EC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Arial" charset="0"/>
              </a:defRPr>
            </a:lvl1pPr>
          </a:lstStyle>
          <a:p>
            <a:pPr>
              <a:defRPr/>
            </a:pPr>
            <a:fld id="{026D3D48-B179-45B1-A63C-53E1D809E142}" type="slidenum">
              <a:rPr lang="es-EC"/>
              <a:pPr>
                <a:defRPr/>
              </a:pPr>
              <a:t>‹#›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426604132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9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666" name="Rectangle 10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 w="9525">
            <a:noFill/>
          </a:ln>
        </p:spPr>
      </p:sp>
      <p:sp>
        <p:nvSpPr>
          <p:cNvPr id="113667" name="Rectangle 22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pt-BR" smtClean="0">
              <a:latin typeface="Arial" charset="0"/>
              <a:cs typeface="Arial" charset="0"/>
            </a:endParaRPr>
          </a:p>
        </p:txBody>
      </p:sp>
      <p:sp>
        <p:nvSpPr>
          <p:cNvPr id="113668" name="Rectangle 16"/>
          <p:cNvSpPr>
            <a:spLocks noGrp="1" noChangeArrowheads="1"/>
          </p:cNvSpPr>
          <p:nvPr>
            <p:ph type="dt" sz="quarter" idx="1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fld id="{1D42A081-64A3-4FD2-AF22-BAAB8418F3C5}" type="datetime1">
              <a:rPr lang="es-EC" smtClean="0">
                <a:cs typeface="Arial" charset="0"/>
              </a:rPr>
              <a:pPr/>
              <a:t>6/21/19</a:t>
            </a:fld>
            <a:endParaRPr lang="es-EC" smtClean="0">
              <a:cs typeface="Arial" charset="0"/>
            </a:endParaRPr>
          </a:p>
        </p:txBody>
      </p:sp>
      <p:sp>
        <p:nvSpPr>
          <p:cNvPr id="113669" name="Rectangle 9"/>
          <p:cNvSpPr>
            <a:spLocks noGrp="1" noChangeArrowheads="1"/>
          </p:cNvSpPr>
          <p:nvPr>
            <p:ph type="ftr" sz="quarter" idx="4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endParaRPr lang="pt-BR" smtClean="0">
              <a:cs typeface="Arial" charset="0"/>
            </a:endParaRPr>
          </a:p>
        </p:txBody>
      </p:sp>
      <p:sp>
        <p:nvSpPr>
          <p:cNvPr id="113670" name="Rectangle 8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23F1CA61-FFC0-43E8-84EB-72DDFBBA39AF}" type="slidenum">
              <a:rPr lang="es-EC" smtClean="0">
                <a:cs typeface="Arial" charset="0"/>
              </a:rPr>
              <a:pPr/>
              <a:t>1</a:t>
            </a:fld>
            <a:endParaRPr lang="es-EC" smtClean="0">
              <a:cs typeface="Arial" charset="0"/>
            </a:endParaRPr>
          </a:p>
        </p:txBody>
      </p:sp>
      <p:sp>
        <p:nvSpPr>
          <p:cNvPr id="113671" name="Rectangle 26"/>
          <p:cNvSpPr>
            <a:spLocks noGrp="1" noChangeArrowheads="1"/>
          </p:cNvSpPr>
          <p:nvPr>
            <p:ph type="hdr" sz="quarter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pt-BR" smtClean="0">
              <a:cs typeface="Arial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666" name="Rectangle 10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 w="9525">
            <a:noFill/>
          </a:ln>
        </p:spPr>
      </p:sp>
      <p:sp>
        <p:nvSpPr>
          <p:cNvPr id="113667" name="Rectangle 22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pt-BR" smtClean="0">
              <a:latin typeface="Arial" charset="0"/>
              <a:cs typeface="Arial" charset="0"/>
            </a:endParaRPr>
          </a:p>
        </p:txBody>
      </p:sp>
      <p:sp>
        <p:nvSpPr>
          <p:cNvPr id="113668" name="Rectangle 16"/>
          <p:cNvSpPr>
            <a:spLocks noGrp="1" noChangeArrowheads="1"/>
          </p:cNvSpPr>
          <p:nvPr>
            <p:ph type="dt" sz="quarter" idx="1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fld id="{1D42A081-64A3-4FD2-AF22-BAAB8418F3C5}" type="datetime1">
              <a:rPr lang="es-EC" smtClean="0">
                <a:cs typeface="Arial" charset="0"/>
              </a:rPr>
              <a:pPr/>
              <a:t>6/21/19</a:t>
            </a:fld>
            <a:endParaRPr lang="es-EC" smtClean="0">
              <a:cs typeface="Arial" charset="0"/>
            </a:endParaRPr>
          </a:p>
        </p:txBody>
      </p:sp>
      <p:sp>
        <p:nvSpPr>
          <p:cNvPr id="113669" name="Rectangle 9"/>
          <p:cNvSpPr>
            <a:spLocks noGrp="1" noChangeArrowheads="1"/>
          </p:cNvSpPr>
          <p:nvPr>
            <p:ph type="ftr" sz="quarter" idx="4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endParaRPr lang="pt-BR" smtClean="0">
              <a:cs typeface="Arial" charset="0"/>
            </a:endParaRPr>
          </a:p>
        </p:txBody>
      </p:sp>
      <p:sp>
        <p:nvSpPr>
          <p:cNvPr id="113670" name="Rectangle 8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23F1CA61-FFC0-43E8-84EB-72DDFBBA39AF}" type="slidenum">
              <a:rPr lang="es-EC" smtClean="0">
                <a:cs typeface="Arial" charset="0"/>
              </a:rPr>
              <a:pPr/>
              <a:t>2</a:t>
            </a:fld>
            <a:endParaRPr lang="es-EC" smtClean="0">
              <a:cs typeface="Arial" charset="0"/>
            </a:endParaRPr>
          </a:p>
        </p:txBody>
      </p:sp>
      <p:sp>
        <p:nvSpPr>
          <p:cNvPr id="113671" name="Rectangle 26"/>
          <p:cNvSpPr>
            <a:spLocks noGrp="1" noChangeArrowheads="1"/>
          </p:cNvSpPr>
          <p:nvPr>
            <p:ph type="hdr" sz="quarter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pt-BR" smtClean="0">
              <a:cs typeface="Arial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690" name="Rectangle 10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 w="9525">
            <a:noFill/>
          </a:ln>
        </p:spPr>
      </p:sp>
      <p:sp>
        <p:nvSpPr>
          <p:cNvPr id="114691" name="Rectangle 22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pt-BR" smtClean="0">
              <a:latin typeface="Arial" charset="0"/>
              <a:cs typeface="Arial" charset="0"/>
            </a:endParaRPr>
          </a:p>
        </p:txBody>
      </p:sp>
      <p:sp>
        <p:nvSpPr>
          <p:cNvPr id="114692" name="Rectangle 16"/>
          <p:cNvSpPr>
            <a:spLocks noGrp="1" noChangeArrowheads="1"/>
          </p:cNvSpPr>
          <p:nvPr>
            <p:ph type="dt" sz="quarter" idx="1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fld id="{1E757659-B958-4E34-B3EF-19C4E35C13E2}" type="datetime1">
              <a:rPr lang="es-EC" smtClean="0">
                <a:cs typeface="Arial" charset="0"/>
              </a:rPr>
              <a:pPr/>
              <a:t>6/21/19</a:t>
            </a:fld>
            <a:endParaRPr lang="es-EC" smtClean="0">
              <a:cs typeface="Arial" charset="0"/>
            </a:endParaRPr>
          </a:p>
        </p:txBody>
      </p:sp>
      <p:sp>
        <p:nvSpPr>
          <p:cNvPr id="114693" name="Rectangle 9"/>
          <p:cNvSpPr>
            <a:spLocks noGrp="1" noChangeArrowheads="1"/>
          </p:cNvSpPr>
          <p:nvPr>
            <p:ph type="ftr" sz="quarter" idx="4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endParaRPr lang="pt-BR" smtClean="0">
              <a:cs typeface="Arial" charset="0"/>
            </a:endParaRPr>
          </a:p>
        </p:txBody>
      </p:sp>
      <p:sp>
        <p:nvSpPr>
          <p:cNvPr id="114694" name="Rectangle 8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B726C0D8-7C5E-4ECC-BC1D-C70BF48D1A60}" type="slidenum">
              <a:rPr lang="es-EC" smtClean="0">
                <a:cs typeface="Arial" charset="0"/>
              </a:rPr>
              <a:pPr/>
              <a:t>59</a:t>
            </a:fld>
            <a:endParaRPr lang="es-EC" smtClean="0">
              <a:cs typeface="Arial" charset="0"/>
            </a:endParaRPr>
          </a:p>
        </p:txBody>
      </p:sp>
      <p:sp>
        <p:nvSpPr>
          <p:cNvPr id="114695" name="Rectangle 26"/>
          <p:cNvSpPr>
            <a:spLocks noGrp="1" noChangeArrowheads="1"/>
          </p:cNvSpPr>
          <p:nvPr>
            <p:ph type="hdr" sz="quarter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pt-BR" smtClean="0">
              <a:cs typeface="Arial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714" name="Rectangle 10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 w="9525">
            <a:noFill/>
          </a:ln>
        </p:spPr>
      </p:sp>
      <p:sp>
        <p:nvSpPr>
          <p:cNvPr id="115715" name="Rectangle 22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pt-BR" smtClean="0">
              <a:latin typeface="Arial" charset="0"/>
              <a:cs typeface="Arial" charset="0"/>
            </a:endParaRPr>
          </a:p>
        </p:txBody>
      </p:sp>
      <p:sp>
        <p:nvSpPr>
          <p:cNvPr id="115716" name="Rectangle 16"/>
          <p:cNvSpPr>
            <a:spLocks noGrp="1" noChangeArrowheads="1"/>
          </p:cNvSpPr>
          <p:nvPr>
            <p:ph type="dt" sz="quarter" idx="1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fld id="{D18A4F29-F47C-4CEE-83C6-FCC272FE4610}" type="datetime1">
              <a:rPr lang="es-EC" smtClean="0">
                <a:cs typeface="Arial" charset="0"/>
              </a:rPr>
              <a:pPr/>
              <a:t>6/21/19</a:t>
            </a:fld>
            <a:endParaRPr lang="es-EC" smtClean="0">
              <a:cs typeface="Arial" charset="0"/>
            </a:endParaRPr>
          </a:p>
        </p:txBody>
      </p:sp>
      <p:sp>
        <p:nvSpPr>
          <p:cNvPr id="115717" name="Rectangle 9"/>
          <p:cNvSpPr>
            <a:spLocks noGrp="1" noChangeArrowheads="1"/>
          </p:cNvSpPr>
          <p:nvPr>
            <p:ph type="ftr" sz="quarter" idx="4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endParaRPr lang="pt-BR" smtClean="0">
              <a:cs typeface="Arial" charset="0"/>
            </a:endParaRPr>
          </a:p>
        </p:txBody>
      </p:sp>
      <p:sp>
        <p:nvSpPr>
          <p:cNvPr id="115718" name="Rectangle 8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07C1E4FC-3F71-4C2F-BD39-41A5150F475E}" type="slidenum">
              <a:rPr lang="es-EC" smtClean="0">
                <a:cs typeface="Arial" charset="0"/>
              </a:rPr>
              <a:pPr/>
              <a:t>109</a:t>
            </a:fld>
            <a:endParaRPr lang="es-EC" smtClean="0">
              <a:cs typeface="Arial" charset="0"/>
            </a:endParaRPr>
          </a:p>
        </p:txBody>
      </p:sp>
      <p:sp>
        <p:nvSpPr>
          <p:cNvPr id="115719" name="Rectangle 26"/>
          <p:cNvSpPr>
            <a:spLocks noGrp="1" noChangeArrowheads="1"/>
          </p:cNvSpPr>
          <p:nvPr>
            <p:ph type="hdr" sz="quarter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pt-BR" smtClean="0">
              <a:cs typeface="Arial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C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s-EC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35B4A31-9AD6-4F4E-AE63-2969958B2FCC}" type="datetimeFigureOut">
              <a:rPr lang="es-EC"/>
              <a:pPr>
                <a:defRPr/>
              </a:pPr>
              <a:t>6/21/19</a:t>
            </a:fld>
            <a:endParaRPr lang="es-EC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C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579E8D8-5327-4405-80D9-2CF5F6A807E5}" type="slidenum">
              <a:rPr lang="es-EC"/>
              <a:pPr>
                <a:defRPr/>
              </a:pPr>
              <a:t>‹#›</a:t>
            </a:fld>
            <a:endParaRPr lang="es-EC"/>
          </a:p>
        </p:txBody>
      </p:sp>
    </p:spTree>
  </p:cSld>
  <p:clrMapOvr>
    <a:masterClrMapping/>
  </p:clrMapOvr>
  <p:transition xmlns:p14="http://schemas.microsoft.com/office/powerpoint/2010/main"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C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C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0C5A1BB-F4F4-4E30-B738-E89F1E8ADF62}" type="datetimeFigureOut">
              <a:rPr lang="es-EC"/>
              <a:pPr>
                <a:defRPr/>
              </a:pPr>
              <a:t>6/21/19</a:t>
            </a:fld>
            <a:endParaRPr lang="es-EC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C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EF72F08-5D96-48A0-8EB1-877A61EC0F3B}" type="slidenum">
              <a:rPr lang="es-EC"/>
              <a:pPr>
                <a:defRPr/>
              </a:pPr>
              <a:t>‹#›</a:t>
            </a:fld>
            <a:endParaRPr lang="es-EC"/>
          </a:p>
        </p:txBody>
      </p:sp>
    </p:spTree>
  </p:cSld>
  <p:clrMapOvr>
    <a:masterClrMapping/>
  </p:clrMapOvr>
  <p:transition xmlns:p14="http://schemas.microsoft.com/office/powerpoint/2010/main"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EC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C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548FCE0-C709-4CF9-BB79-06848B98DEFE}" type="datetimeFigureOut">
              <a:rPr lang="es-EC"/>
              <a:pPr>
                <a:defRPr/>
              </a:pPr>
              <a:t>6/21/19</a:t>
            </a:fld>
            <a:endParaRPr lang="es-EC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C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A95E394-206B-4985-BA2E-D16BD994BEED}" type="slidenum">
              <a:rPr lang="es-EC"/>
              <a:pPr>
                <a:defRPr/>
              </a:pPr>
              <a:t>‹#›</a:t>
            </a:fld>
            <a:endParaRPr lang="es-EC"/>
          </a:p>
        </p:txBody>
      </p:sp>
    </p:spTree>
  </p:cSld>
  <p:clrMapOvr>
    <a:masterClrMapping/>
  </p:clrMapOvr>
  <p:transition xmlns:p14="http://schemas.microsoft.com/office/powerpoint/2010/main"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C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C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3003DEC-33D5-4BB4-8B4E-8D021D1004B5}" type="datetimeFigureOut">
              <a:rPr lang="es-EC"/>
              <a:pPr>
                <a:defRPr/>
              </a:pPr>
              <a:t>6/21/19</a:t>
            </a:fld>
            <a:endParaRPr lang="es-EC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C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2595D53-105A-4B10-B6FE-3831377B2F85}" type="slidenum">
              <a:rPr lang="es-EC"/>
              <a:pPr>
                <a:defRPr/>
              </a:pPr>
              <a:t>‹#›</a:t>
            </a:fld>
            <a:endParaRPr lang="es-EC"/>
          </a:p>
        </p:txBody>
      </p:sp>
    </p:spTree>
  </p:cSld>
  <p:clrMapOvr>
    <a:masterClrMapping/>
  </p:clrMapOvr>
  <p:transition xmlns:p14="http://schemas.microsoft.com/office/powerpoint/2010/main"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EC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E166FBB-2EF9-42B7-AF80-92293557444F}" type="datetimeFigureOut">
              <a:rPr lang="es-EC"/>
              <a:pPr>
                <a:defRPr/>
              </a:pPr>
              <a:t>6/21/19</a:t>
            </a:fld>
            <a:endParaRPr lang="es-EC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C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C882297-C347-4F61-9503-FE0A30A32639}" type="slidenum">
              <a:rPr lang="es-EC"/>
              <a:pPr>
                <a:defRPr/>
              </a:pPr>
              <a:t>‹#›</a:t>
            </a:fld>
            <a:endParaRPr lang="es-EC"/>
          </a:p>
        </p:txBody>
      </p:sp>
    </p:spTree>
  </p:cSld>
  <p:clrMapOvr>
    <a:masterClrMapping/>
  </p:clrMapOvr>
  <p:transition xmlns:p14="http://schemas.microsoft.com/office/powerpoint/2010/main"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C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C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C"/>
          </a:p>
        </p:txBody>
      </p:sp>
      <p:sp>
        <p:nvSpPr>
          <p:cNvPr id="5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7EE7B59-1DCE-41D8-ACC8-0068D29416DA}" type="datetimeFigureOut">
              <a:rPr lang="es-EC"/>
              <a:pPr>
                <a:defRPr/>
              </a:pPr>
              <a:t>6/21/19</a:t>
            </a:fld>
            <a:endParaRPr lang="es-EC"/>
          </a:p>
        </p:txBody>
      </p:sp>
      <p:sp>
        <p:nvSpPr>
          <p:cNvPr id="6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C"/>
          </a:p>
        </p:txBody>
      </p:sp>
      <p:sp>
        <p:nvSpPr>
          <p:cNvPr id="7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52F27A8-BDE4-4D8C-828C-0E1F264298B0}" type="slidenum">
              <a:rPr lang="es-EC"/>
              <a:pPr>
                <a:defRPr/>
              </a:pPr>
              <a:t>‹#›</a:t>
            </a:fld>
            <a:endParaRPr lang="es-EC"/>
          </a:p>
        </p:txBody>
      </p:sp>
    </p:spTree>
  </p:cSld>
  <p:clrMapOvr>
    <a:masterClrMapping/>
  </p:clrMapOvr>
  <p:transition xmlns:p14="http://schemas.microsoft.com/office/powerpoint/2010/main"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EC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C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C"/>
          </a:p>
        </p:txBody>
      </p:sp>
      <p:sp>
        <p:nvSpPr>
          <p:cNvPr id="7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59D5C95-47A3-417E-8188-B703C676A9E4}" type="datetimeFigureOut">
              <a:rPr lang="es-EC"/>
              <a:pPr>
                <a:defRPr/>
              </a:pPr>
              <a:t>6/21/19</a:t>
            </a:fld>
            <a:endParaRPr lang="es-EC"/>
          </a:p>
        </p:txBody>
      </p:sp>
      <p:sp>
        <p:nvSpPr>
          <p:cNvPr id="8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C"/>
          </a:p>
        </p:txBody>
      </p:sp>
      <p:sp>
        <p:nvSpPr>
          <p:cNvPr id="9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FB37B02-CBDE-4D3A-8FF8-DF25D2FA11C8}" type="slidenum">
              <a:rPr lang="es-EC"/>
              <a:pPr>
                <a:defRPr/>
              </a:pPr>
              <a:t>‹#›</a:t>
            </a:fld>
            <a:endParaRPr lang="es-EC"/>
          </a:p>
        </p:txBody>
      </p:sp>
    </p:spTree>
  </p:cSld>
  <p:clrMapOvr>
    <a:masterClrMapping/>
  </p:clrMapOvr>
  <p:transition xmlns:p14="http://schemas.microsoft.com/office/powerpoint/2010/main"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C"/>
          </a:p>
        </p:txBody>
      </p:sp>
      <p:sp>
        <p:nvSpPr>
          <p:cNvPr id="3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412E878-5FAA-4095-9B11-CB3FD2598EFB}" type="datetimeFigureOut">
              <a:rPr lang="es-EC"/>
              <a:pPr>
                <a:defRPr/>
              </a:pPr>
              <a:t>6/21/19</a:t>
            </a:fld>
            <a:endParaRPr lang="es-EC"/>
          </a:p>
        </p:txBody>
      </p:sp>
      <p:sp>
        <p:nvSpPr>
          <p:cNvPr id="4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C"/>
          </a:p>
        </p:txBody>
      </p:sp>
      <p:sp>
        <p:nvSpPr>
          <p:cNvPr id="5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765CDA4-C6AB-4CA7-98B9-81961D92AA49}" type="slidenum">
              <a:rPr lang="es-EC"/>
              <a:pPr>
                <a:defRPr/>
              </a:pPr>
              <a:t>‹#›</a:t>
            </a:fld>
            <a:endParaRPr lang="es-EC"/>
          </a:p>
        </p:txBody>
      </p:sp>
    </p:spTree>
  </p:cSld>
  <p:clrMapOvr>
    <a:masterClrMapping/>
  </p:clrMapOvr>
  <p:transition xmlns:p14="http://schemas.microsoft.com/office/powerpoint/2010/main"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BD38985-DA0D-4095-BCF6-86E24CFFD59E}" type="datetimeFigureOut">
              <a:rPr lang="es-EC"/>
              <a:pPr>
                <a:defRPr/>
              </a:pPr>
              <a:t>6/21/19</a:t>
            </a:fld>
            <a:endParaRPr lang="es-EC"/>
          </a:p>
        </p:txBody>
      </p:sp>
      <p:sp>
        <p:nvSpPr>
          <p:cNvPr id="3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C"/>
          </a:p>
        </p:txBody>
      </p:sp>
      <p:sp>
        <p:nvSpPr>
          <p:cNvPr id="4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5B294E8-515C-4AB2-A9B6-E5CE8E717AF0}" type="slidenum">
              <a:rPr lang="es-EC"/>
              <a:pPr>
                <a:defRPr/>
              </a:pPr>
              <a:t>‹#›</a:t>
            </a:fld>
            <a:endParaRPr lang="es-EC"/>
          </a:p>
        </p:txBody>
      </p:sp>
    </p:spTree>
  </p:cSld>
  <p:clrMapOvr>
    <a:masterClrMapping/>
  </p:clrMapOvr>
  <p:transition xmlns:p14="http://schemas.microsoft.com/office/powerpoint/2010/main"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C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C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5A1653A-4A11-4F95-B8D5-7E132C51E408}" type="datetimeFigureOut">
              <a:rPr lang="es-EC"/>
              <a:pPr>
                <a:defRPr/>
              </a:pPr>
              <a:t>6/21/19</a:t>
            </a:fld>
            <a:endParaRPr lang="es-EC"/>
          </a:p>
        </p:txBody>
      </p:sp>
      <p:sp>
        <p:nvSpPr>
          <p:cNvPr id="6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C"/>
          </a:p>
        </p:txBody>
      </p:sp>
      <p:sp>
        <p:nvSpPr>
          <p:cNvPr id="7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FED9E63-98BD-4178-B18C-26B9D98722F1}" type="slidenum">
              <a:rPr lang="es-EC"/>
              <a:pPr>
                <a:defRPr/>
              </a:pPr>
              <a:t>‹#›</a:t>
            </a:fld>
            <a:endParaRPr lang="es-EC"/>
          </a:p>
        </p:txBody>
      </p:sp>
    </p:spTree>
  </p:cSld>
  <p:clrMapOvr>
    <a:masterClrMapping/>
  </p:clrMapOvr>
  <p:transition xmlns:p14="http://schemas.microsoft.com/office/powerpoint/2010/main"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C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s-EC" noProof="0" smtClean="0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2AB6E8C-BB9E-4F36-8DA9-B6BD4C61C260}" type="datetimeFigureOut">
              <a:rPr lang="es-EC"/>
              <a:pPr>
                <a:defRPr/>
              </a:pPr>
              <a:t>6/21/19</a:t>
            </a:fld>
            <a:endParaRPr lang="es-EC"/>
          </a:p>
        </p:txBody>
      </p:sp>
      <p:sp>
        <p:nvSpPr>
          <p:cNvPr id="6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C"/>
          </a:p>
        </p:txBody>
      </p:sp>
      <p:sp>
        <p:nvSpPr>
          <p:cNvPr id="7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1F6E3F3-388F-4737-B3CF-139B88820B61}" type="slidenum">
              <a:rPr lang="es-EC"/>
              <a:pPr>
                <a:defRPr/>
              </a:pPr>
              <a:t>‹#›</a:t>
            </a:fld>
            <a:endParaRPr lang="es-EC"/>
          </a:p>
        </p:txBody>
      </p:sp>
    </p:spTree>
  </p:cSld>
  <p:clrMapOvr>
    <a:masterClrMapping/>
  </p:clrMapOvr>
  <p:transition xmlns:p14="http://schemas.microsoft.com/office/powerpoint/2010/main">
    <p:fade/>
  </p:transition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3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1 Marcador de título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s-ES" smtClean="0"/>
              <a:t>Haga clic para modificar el estilo de título del patrón</a:t>
            </a:r>
            <a:endParaRPr lang="es-EC" smtClean="0"/>
          </a:p>
        </p:txBody>
      </p:sp>
      <p:sp>
        <p:nvSpPr>
          <p:cNvPr id="1027" name="2 Marcador de texto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C" smtClean="0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92B5233B-5759-4C1B-B96E-F2CD3A97D139}" type="datetimeFigureOut">
              <a:rPr lang="es-EC"/>
              <a:pPr>
                <a:defRPr/>
              </a:pPr>
              <a:t>6/21/19</a:t>
            </a:fld>
            <a:endParaRPr lang="es-EC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es-EC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EC244E24-C03B-43CB-A6F5-A8BE2FD788CE}" type="slidenum">
              <a:rPr lang="es-EC"/>
              <a:pPr>
                <a:defRPr/>
              </a:pPr>
              <a:t>‹#›</a:t>
            </a:fld>
            <a:endParaRPr lang="es-EC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xmlns:p14="http://schemas.microsoft.com/office/powerpoint/2010/main">
    <p:fade/>
  </p:transition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C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1.png"/></Relationships>
</file>

<file path=ppt/slides/_rels/slide10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2.png"/></Relationships>
</file>

<file path=ppt/slides/_rels/slide10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3.png"/></Relationships>
</file>

<file path=ppt/slides/_rels/slide10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2.jpe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3.png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4.png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5.png"/><Relationship Id="rId3" Type="http://schemas.openxmlformats.org/officeDocument/2006/relationships/image" Target="../media/image6.png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8.png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9.png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0.png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2.jpe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7.jpeg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3 Imagen" descr="logo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 xmlns:p14="http://schemas.microsoft.com/office/powerpoint/2010/main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214313" y="1857375"/>
            <a:ext cx="8643937" cy="3500438"/>
          </a:xfrm>
        </p:spPr>
        <p:txBody>
          <a:bodyPr/>
          <a:lstStyle/>
          <a:p>
            <a:pPr marL="742950" indent="-742950" algn="l" eaLnBrk="1" hangingPunct="1">
              <a:buClr>
                <a:srgbClr val="0070C0"/>
              </a:buClr>
              <a:buFont typeface="Calibri" pitchFamily="34" charset="0"/>
              <a:buAutoNum type="arabicPeriod" startAt="2"/>
            </a:pPr>
            <a:r>
              <a:rPr lang="es-EC" b="1" dirty="0" err="1" smtClean="0">
                <a:latin typeface="Arial" charset="0"/>
                <a:cs typeface="Arial" charset="0"/>
              </a:rPr>
              <a:t>Nossa</a:t>
            </a:r>
            <a:r>
              <a:rPr lang="es-EC" b="1" dirty="0" smtClean="0">
                <a:latin typeface="Arial" charset="0"/>
                <a:cs typeface="Arial" charset="0"/>
              </a:rPr>
              <a:t> </a:t>
            </a:r>
            <a:r>
              <a:rPr lang="es-EC" b="1" dirty="0" err="1" smtClean="0">
                <a:latin typeface="Arial" charset="0"/>
                <a:cs typeface="Arial" charset="0"/>
              </a:rPr>
              <a:t>igreja</a:t>
            </a:r>
            <a:r>
              <a:rPr lang="es-EC" b="1" dirty="0" smtClean="0">
                <a:latin typeface="Arial" charset="0"/>
                <a:cs typeface="Arial" charset="0"/>
              </a:rPr>
              <a:t> </a:t>
            </a:r>
            <a:r>
              <a:rPr lang="es-EC" b="1" dirty="0" err="1" smtClean="0">
                <a:latin typeface="Arial" charset="0"/>
                <a:cs typeface="Arial" charset="0"/>
              </a:rPr>
              <a:t>tem</a:t>
            </a:r>
            <a:r>
              <a:rPr lang="es-EC" b="1" dirty="0" smtClean="0">
                <a:latin typeface="Arial" charset="0"/>
                <a:cs typeface="Arial" charset="0"/>
              </a:rPr>
              <a:t> </a:t>
            </a:r>
            <a:r>
              <a:rPr lang="es-EC" b="1" dirty="0" err="1" smtClean="0">
                <a:latin typeface="Arial" charset="0"/>
                <a:cs typeface="Arial" charset="0"/>
              </a:rPr>
              <a:t>uma</a:t>
            </a:r>
            <a:r>
              <a:rPr lang="es-EC" b="1" dirty="0" smtClean="0">
                <a:latin typeface="Arial" charset="0"/>
                <a:cs typeface="Arial" charset="0"/>
              </a:rPr>
              <a:t> </a:t>
            </a:r>
            <a:r>
              <a:rPr lang="es-EC" b="1" dirty="0" err="1" smtClean="0">
                <a:latin typeface="Arial" charset="0"/>
                <a:cs typeface="Arial" charset="0"/>
              </a:rPr>
              <a:t>visão</a:t>
            </a:r>
            <a:r>
              <a:rPr lang="es-EC" b="1" dirty="0" smtClean="0">
                <a:latin typeface="Arial" charset="0"/>
                <a:cs typeface="Arial" charset="0"/>
              </a:rPr>
              <a:t> clara e definida para </a:t>
            </a:r>
            <a:r>
              <a:rPr lang="es-EC" b="1" dirty="0" err="1" smtClean="0">
                <a:latin typeface="Arial" charset="0"/>
                <a:cs typeface="Arial" charset="0"/>
              </a:rPr>
              <a:t>alcançar</a:t>
            </a:r>
            <a:r>
              <a:rPr lang="es-EC" b="1" dirty="0" smtClean="0">
                <a:latin typeface="Arial" charset="0"/>
                <a:cs typeface="Arial" charset="0"/>
              </a:rPr>
              <a:t> a </a:t>
            </a:r>
            <a:r>
              <a:rPr lang="es-EC" b="1" dirty="0" err="1" smtClean="0">
                <a:latin typeface="Arial" charset="0"/>
                <a:cs typeface="Arial" charset="0"/>
              </a:rPr>
              <a:t>comunidade</a:t>
            </a:r>
            <a:r>
              <a:rPr lang="es-EC" b="1" dirty="0" smtClean="0">
                <a:latin typeface="Arial" charset="0"/>
                <a:cs typeface="Arial" charset="0"/>
              </a:rPr>
              <a:t> para Cristo.</a:t>
            </a:r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285750"/>
            <a:ext cx="7558088" cy="571500"/>
          </a:xfrm>
        </p:spPr>
        <p:txBody>
          <a:bodyPr rtlCol="0" anchor="ctr">
            <a:normAutofit lnSpcReduction="10000"/>
          </a:bodyPr>
          <a:lstStyle/>
          <a:p>
            <a:pPr algn="r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s-EC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VISÃO CLARA E INSPIRADORA</a:t>
            </a:r>
          </a:p>
        </p:txBody>
      </p:sp>
      <p:sp>
        <p:nvSpPr>
          <p:cNvPr id="4" name="1 Título"/>
          <p:cNvSpPr txBox="1">
            <a:spLocks/>
          </p:cNvSpPr>
          <p:nvPr/>
        </p:nvSpPr>
        <p:spPr>
          <a:xfrm>
            <a:off x="285750" y="5429250"/>
            <a:ext cx="8572500" cy="785813"/>
          </a:xfrm>
          <a:prstGeom prst="rect">
            <a:avLst/>
          </a:prstGeom>
        </p:spPr>
        <p:txBody>
          <a:bodyPr anchor="ctr"/>
          <a:lstStyle/>
          <a:p>
            <a:pPr marL="742950" indent="-742950" algn="ctr" fontAlgn="auto">
              <a:spcAft>
                <a:spcPts val="0"/>
              </a:spcAft>
              <a:buClr>
                <a:srgbClr val="0070C0"/>
              </a:buClr>
              <a:defRPr/>
            </a:pPr>
            <a:r>
              <a:rPr lang="es-EC" sz="4400" b="1" dirty="0">
                <a:solidFill>
                  <a:srgbClr val="0070C0"/>
                </a:solidFill>
                <a:latin typeface="Arial" pitchFamily="34" charset="0"/>
                <a:ea typeface="+mj-ea"/>
                <a:cs typeface="Arial" pitchFamily="34" charset="0"/>
              </a:rPr>
              <a:t>1   2   3   4   5   6   7   8   9   10</a:t>
            </a:r>
          </a:p>
        </p:txBody>
      </p:sp>
      <p:sp>
        <p:nvSpPr>
          <p:cNvPr id="10245" name="4 CuadroTexto"/>
          <p:cNvSpPr txBox="1">
            <a:spLocks noChangeArrowheads="1"/>
          </p:cNvSpPr>
          <p:nvPr/>
        </p:nvSpPr>
        <p:spPr bwMode="auto">
          <a:xfrm>
            <a:off x="196850" y="6429375"/>
            <a:ext cx="517525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s-EC"/>
              <a:t>2-8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 xmlns:p14="http://schemas.microsoft.com/office/powerpoint/2010/main"/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2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214313" y="1857375"/>
            <a:ext cx="8643937" cy="3500438"/>
          </a:xfrm>
        </p:spPr>
        <p:txBody>
          <a:bodyPr/>
          <a:lstStyle/>
          <a:p>
            <a:pPr marL="742950" indent="-742950" algn="l" eaLnBrk="1" hangingPunct="1">
              <a:buClr>
                <a:srgbClr val="0070C0"/>
              </a:buClr>
              <a:buFont typeface="Calibri" pitchFamily="34" charset="0"/>
              <a:buAutoNum type="arabicPeriod" startAt="3"/>
            </a:pPr>
            <a:r>
              <a:rPr lang="pt-BR" b="1" dirty="0" smtClean="0">
                <a:latin typeface="Arial" pitchFamily="34" charset="0"/>
                <a:cs typeface="Arial" pitchFamily="34" charset="0"/>
              </a:rPr>
              <a:t>As mensagens que se pregam são edificantes e apreciadas pela congregação</a:t>
            </a:r>
            <a:r>
              <a:rPr lang="es-EC" b="1" dirty="0" smtClean="0">
                <a:latin typeface="Arial" pitchFamily="34" charset="0"/>
                <a:cs typeface="Arial" pitchFamily="34" charset="0"/>
              </a:rPr>
              <a:t>.</a:t>
            </a:r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285750"/>
            <a:ext cx="7558088" cy="571500"/>
          </a:xfrm>
        </p:spPr>
        <p:txBody>
          <a:bodyPr rtlCol="0" anchor="ctr">
            <a:normAutofit lnSpcReduction="10000"/>
          </a:bodyPr>
          <a:lstStyle/>
          <a:p>
            <a:pPr algn="r" eaLnBrk="1" fontAlgn="auto" hangingPunct="1">
              <a:spcAft>
                <a:spcPts val="0"/>
              </a:spcAft>
              <a:defRPr/>
            </a:pPr>
            <a:r>
              <a:rPr lang="es-EC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ADORAÇÃO BÍBLICA RELEVANTE</a:t>
            </a:r>
          </a:p>
        </p:txBody>
      </p:sp>
      <p:sp>
        <p:nvSpPr>
          <p:cNvPr id="4" name="1 Título"/>
          <p:cNvSpPr txBox="1">
            <a:spLocks/>
          </p:cNvSpPr>
          <p:nvPr/>
        </p:nvSpPr>
        <p:spPr>
          <a:xfrm>
            <a:off x="285750" y="5429250"/>
            <a:ext cx="8572500" cy="785813"/>
          </a:xfrm>
          <a:prstGeom prst="rect">
            <a:avLst/>
          </a:prstGeom>
        </p:spPr>
        <p:txBody>
          <a:bodyPr anchor="ctr"/>
          <a:lstStyle/>
          <a:p>
            <a:pPr marL="742950" indent="-742950" algn="ctr" fontAlgn="auto">
              <a:spcAft>
                <a:spcPts val="0"/>
              </a:spcAft>
              <a:buClr>
                <a:srgbClr val="0070C0"/>
              </a:buClr>
              <a:defRPr/>
            </a:pPr>
            <a:r>
              <a:rPr lang="es-EC" sz="4400" b="1" dirty="0">
                <a:solidFill>
                  <a:srgbClr val="0070C0"/>
                </a:solidFill>
                <a:latin typeface="Arial" pitchFamily="34" charset="0"/>
                <a:ea typeface="+mj-ea"/>
                <a:cs typeface="Arial" pitchFamily="34" charset="0"/>
              </a:rPr>
              <a:t>1   2   3   4   5   6   7   8   9   10</a:t>
            </a:r>
          </a:p>
        </p:txBody>
      </p:sp>
      <p:sp>
        <p:nvSpPr>
          <p:cNvPr id="102405" name="4 CuadroTexto"/>
          <p:cNvSpPr txBox="1">
            <a:spLocks noChangeArrowheads="1"/>
          </p:cNvSpPr>
          <p:nvPr/>
        </p:nvSpPr>
        <p:spPr bwMode="auto">
          <a:xfrm>
            <a:off x="196850" y="6429375"/>
            <a:ext cx="517525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s-EC"/>
              <a:t>3-8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 xmlns:p14="http://schemas.microsoft.com/office/powerpoint/2010/main"/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5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214313" y="1857375"/>
            <a:ext cx="8643937" cy="3500438"/>
          </a:xfrm>
        </p:spPr>
        <p:txBody>
          <a:bodyPr/>
          <a:lstStyle/>
          <a:p>
            <a:pPr marL="742950" indent="-742950" algn="l" eaLnBrk="1" hangingPunct="1">
              <a:buClr>
                <a:srgbClr val="0070C0"/>
              </a:buClr>
              <a:buFont typeface="Calibri" pitchFamily="34" charset="0"/>
              <a:buAutoNum type="arabicPeriod" startAt="4"/>
            </a:pPr>
            <a:r>
              <a:rPr lang="pt-BR" b="1" dirty="0" smtClean="0">
                <a:latin typeface="Arial" pitchFamily="34" charset="0"/>
                <a:cs typeface="Arial" pitchFamily="34" charset="0"/>
              </a:rPr>
              <a:t>Nossos cultos de adoração têm em conta as pessoas visitantes</a:t>
            </a:r>
            <a:r>
              <a:rPr lang="es-EC" b="1" dirty="0" smtClean="0">
                <a:latin typeface="Arial" pitchFamily="34" charset="0"/>
                <a:cs typeface="Arial" pitchFamily="34" charset="0"/>
              </a:rPr>
              <a:t>.</a:t>
            </a:r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285750"/>
            <a:ext cx="7558088" cy="571500"/>
          </a:xfrm>
        </p:spPr>
        <p:txBody>
          <a:bodyPr rtlCol="0" anchor="ctr">
            <a:normAutofit lnSpcReduction="10000"/>
          </a:bodyPr>
          <a:lstStyle/>
          <a:p>
            <a:pPr algn="r" eaLnBrk="1" fontAlgn="auto" hangingPunct="1">
              <a:spcAft>
                <a:spcPts val="0"/>
              </a:spcAft>
              <a:defRPr/>
            </a:pPr>
            <a:r>
              <a:rPr lang="es-EC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ADORAÇÃO BÍBLICA RELEVANTE</a:t>
            </a:r>
          </a:p>
        </p:txBody>
      </p:sp>
      <p:sp>
        <p:nvSpPr>
          <p:cNvPr id="4" name="1 Título"/>
          <p:cNvSpPr txBox="1">
            <a:spLocks/>
          </p:cNvSpPr>
          <p:nvPr/>
        </p:nvSpPr>
        <p:spPr>
          <a:xfrm>
            <a:off x="285750" y="5429250"/>
            <a:ext cx="8572500" cy="785813"/>
          </a:xfrm>
          <a:prstGeom prst="rect">
            <a:avLst/>
          </a:prstGeom>
        </p:spPr>
        <p:txBody>
          <a:bodyPr anchor="ctr"/>
          <a:lstStyle/>
          <a:p>
            <a:pPr marL="742950" indent="-742950" algn="ctr" fontAlgn="auto">
              <a:spcAft>
                <a:spcPts val="0"/>
              </a:spcAft>
              <a:buClr>
                <a:srgbClr val="0070C0"/>
              </a:buClr>
              <a:defRPr/>
            </a:pPr>
            <a:r>
              <a:rPr lang="es-EC" sz="4400" b="1" dirty="0">
                <a:solidFill>
                  <a:srgbClr val="0070C0"/>
                </a:solidFill>
                <a:latin typeface="Arial" pitchFamily="34" charset="0"/>
                <a:ea typeface="+mj-ea"/>
                <a:cs typeface="Arial" pitchFamily="34" charset="0"/>
              </a:rPr>
              <a:t>1   2   3   4   5   6   7   8   9   10</a:t>
            </a:r>
          </a:p>
        </p:txBody>
      </p:sp>
      <p:sp>
        <p:nvSpPr>
          <p:cNvPr id="103429" name="4 CuadroTexto"/>
          <p:cNvSpPr txBox="1">
            <a:spLocks noChangeArrowheads="1"/>
          </p:cNvSpPr>
          <p:nvPr/>
        </p:nvSpPr>
        <p:spPr bwMode="auto">
          <a:xfrm>
            <a:off x="196850" y="6429375"/>
            <a:ext cx="517525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s-EC"/>
              <a:t>4-8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 xmlns:p14="http://schemas.microsoft.com/office/powerpoint/2010/main"/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214313" y="2214563"/>
            <a:ext cx="8643937" cy="3500437"/>
          </a:xfrm>
        </p:spPr>
        <p:txBody>
          <a:bodyPr/>
          <a:lstStyle/>
          <a:p>
            <a:pPr marL="742950" indent="-742950" algn="l" eaLnBrk="1" hangingPunct="1">
              <a:buClr>
                <a:srgbClr val="0070C0"/>
              </a:buClr>
              <a:buFont typeface="Calibri" pitchFamily="34" charset="0"/>
              <a:buAutoNum type="arabicPeriod" startAt="5"/>
            </a:pPr>
            <a:r>
              <a:rPr lang="pt-BR" b="1" dirty="0" smtClean="0">
                <a:latin typeface="Arial" pitchFamily="34" charset="0"/>
                <a:cs typeface="Arial" pitchFamily="34" charset="0"/>
              </a:rPr>
              <a:t>Nossos cultos de adoração atraem aos jovens</a:t>
            </a:r>
            <a:r>
              <a:rPr lang="es-EC" b="1" dirty="0" smtClean="0">
                <a:latin typeface="Arial" pitchFamily="34" charset="0"/>
                <a:cs typeface="Arial" pitchFamily="34" charset="0"/>
              </a:rPr>
              <a:t>.</a:t>
            </a:r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285750"/>
            <a:ext cx="7558088" cy="571500"/>
          </a:xfrm>
        </p:spPr>
        <p:txBody>
          <a:bodyPr rtlCol="0" anchor="ctr">
            <a:normAutofit lnSpcReduction="10000"/>
          </a:bodyPr>
          <a:lstStyle/>
          <a:p>
            <a:pPr algn="r" eaLnBrk="1" fontAlgn="auto" hangingPunct="1">
              <a:spcAft>
                <a:spcPts val="0"/>
              </a:spcAft>
              <a:defRPr/>
            </a:pPr>
            <a:r>
              <a:rPr lang="es-EC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ADORAÇÃO BÍBLICA RELEVANTE</a:t>
            </a:r>
          </a:p>
        </p:txBody>
      </p:sp>
      <p:sp>
        <p:nvSpPr>
          <p:cNvPr id="104452" name="4 CuadroTexto"/>
          <p:cNvSpPr txBox="1">
            <a:spLocks noChangeArrowheads="1"/>
          </p:cNvSpPr>
          <p:nvPr/>
        </p:nvSpPr>
        <p:spPr bwMode="auto">
          <a:xfrm>
            <a:off x="196850" y="6429375"/>
            <a:ext cx="517525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s-EC"/>
              <a:t>5-8</a:t>
            </a:r>
          </a:p>
        </p:txBody>
      </p:sp>
      <p:sp>
        <p:nvSpPr>
          <p:cNvPr id="6" name="1 Título"/>
          <p:cNvSpPr txBox="1">
            <a:spLocks/>
          </p:cNvSpPr>
          <p:nvPr/>
        </p:nvSpPr>
        <p:spPr>
          <a:xfrm>
            <a:off x="285750" y="5429250"/>
            <a:ext cx="8572500" cy="785813"/>
          </a:xfrm>
          <a:prstGeom prst="rect">
            <a:avLst/>
          </a:prstGeom>
        </p:spPr>
        <p:txBody>
          <a:bodyPr anchor="ctr"/>
          <a:lstStyle/>
          <a:p>
            <a:pPr marL="742950" indent="-742950" algn="ctr" fontAlgn="auto">
              <a:spcAft>
                <a:spcPts val="0"/>
              </a:spcAft>
              <a:buClr>
                <a:srgbClr val="0070C0"/>
              </a:buClr>
              <a:defRPr/>
            </a:pPr>
            <a:r>
              <a:rPr lang="es-EC" sz="4400" b="1" dirty="0">
                <a:solidFill>
                  <a:srgbClr val="0070C0"/>
                </a:solidFill>
                <a:latin typeface="Arial" pitchFamily="34" charset="0"/>
                <a:ea typeface="+mj-ea"/>
                <a:cs typeface="Arial" pitchFamily="34" charset="0"/>
              </a:rPr>
              <a:t>1   2   3   4   5   6   7   8   9   10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 xmlns:p14="http://schemas.microsoft.com/office/powerpoint/2010/main"/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85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214313" y="1857375"/>
            <a:ext cx="8643937" cy="3500438"/>
          </a:xfrm>
        </p:spPr>
        <p:txBody>
          <a:bodyPr/>
          <a:lstStyle/>
          <a:p>
            <a:pPr marL="742950" indent="-742950" algn="l" eaLnBrk="1" hangingPunct="1">
              <a:buClr>
                <a:srgbClr val="0070C0"/>
              </a:buClr>
              <a:buFont typeface="Calibri" pitchFamily="34" charset="0"/>
              <a:buAutoNum type="arabicPeriod" startAt="6"/>
            </a:pPr>
            <a:r>
              <a:rPr lang="pt-BR" b="1" dirty="0" smtClean="0">
                <a:latin typeface="Arial" pitchFamily="34" charset="0"/>
                <a:cs typeface="Arial" pitchFamily="34" charset="0"/>
              </a:rPr>
              <a:t>Sinto-me cômodo convidando a um amigo ou parente ao culto de nossa igreja</a:t>
            </a:r>
            <a:r>
              <a:rPr lang="es-EC" b="1" dirty="0" smtClean="0">
                <a:latin typeface="Arial" pitchFamily="34" charset="0"/>
                <a:cs typeface="Arial" pitchFamily="34" charset="0"/>
              </a:rPr>
              <a:t>.</a:t>
            </a:r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285750"/>
            <a:ext cx="7558088" cy="571500"/>
          </a:xfrm>
        </p:spPr>
        <p:txBody>
          <a:bodyPr rtlCol="0" anchor="ctr">
            <a:normAutofit lnSpcReduction="10000"/>
          </a:bodyPr>
          <a:lstStyle/>
          <a:p>
            <a:pPr algn="r" eaLnBrk="1" fontAlgn="auto" hangingPunct="1">
              <a:spcAft>
                <a:spcPts val="0"/>
              </a:spcAft>
              <a:defRPr/>
            </a:pPr>
            <a:r>
              <a:rPr lang="es-EC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ADORAÇÃO BÍBLICA RELEVANTE</a:t>
            </a:r>
          </a:p>
        </p:txBody>
      </p:sp>
      <p:sp>
        <p:nvSpPr>
          <p:cNvPr id="4" name="1 Título"/>
          <p:cNvSpPr txBox="1">
            <a:spLocks/>
          </p:cNvSpPr>
          <p:nvPr/>
        </p:nvSpPr>
        <p:spPr>
          <a:xfrm>
            <a:off x="285750" y="5429250"/>
            <a:ext cx="8572500" cy="785813"/>
          </a:xfrm>
          <a:prstGeom prst="rect">
            <a:avLst/>
          </a:prstGeom>
        </p:spPr>
        <p:txBody>
          <a:bodyPr anchor="ctr"/>
          <a:lstStyle/>
          <a:p>
            <a:pPr marL="742950" indent="-742950" algn="ctr" fontAlgn="auto">
              <a:spcAft>
                <a:spcPts val="0"/>
              </a:spcAft>
              <a:buClr>
                <a:srgbClr val="0070C0"/>
              </a:buClr>
              <a:defRPr/>
            </a:pPr>
            <a:r>
              <a:rPr lang="es-EC" sz="4400" b="1" dirty="0">
                <a:solidFill>
                  <a:srgbClr val="0070C0"/>
                </a:solidFill>
                <a:latin typeface="Arial" pitchFamily="34" charset="0"/>
                <a:ea typeface="+mj-ea"/>
                <a:cs typeface="Arial" pitchFamily="34" charset="0"/>
              </a:rPr>
              <a:t>1   2   3   4   5   6   7   8   9   10</a:t>
            </a:r>
          </a:p>
        </p:txBody>
      </p:sp>
      <p:sp>
        <p:nvSpPr>
          <p:cNvPr id="105477" name="4 CuadroTexto"/>
          <p:cNvSpPr txBox="1">
            <a:spLocks noChangeArrowheads="1"/>
          </p:cNvSpPr>
          <p:nvPr/>
        </p:nvSpPr>
        <p:spPr bwMode="auto">
          <a:xfrm>
            <a:off x="196850" y="6429375"/>
            <a:ext cx="517525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s-EC"/>
              <a:t>6-8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 xmlns:p14="http://schemas.microsoft.com/office/powerpoint/2010/main"/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15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214313" y="1857375"/>
            <a:ext cx="8643937" cy="3500438"/>
          </a:xfrm>
        </p:spPr>
        <p:txBody>
          <a:bodyPr/>
          <a:lstStyle/>
          <a:p>
            <a:pPr marL="742950" indent="-742950" algn="l" eaLnBrk="1" hangingPunct="1">
              <a:buClr>
                <a:srgbClr val="0070C0"/>
              </a:buClr>
              <a:buFont typeface="Calibri" pitchFamily="34" charset="0"/>
              <a:buAutoNum type="arabicPeriod" startAt="7"/>
            </a:pPr>
            <a:r>
              <a:rPr lang="pt-BR" b="1" dirty="0" smtClean="0">
                <a:latin typeface="Arial" pitchFamily="34" charset="0"/>
                <a:cs typeface="Arial" pitchFamily="34" charset="0"/>
              </a:rPr>
              <a:t>Olhando o culto de adoração em geral, me sinto muito satisfeito com ele</a:t>
            </a:r>
            <a:r>
              <a:rPr lang="es-EC" b="1" dirty="0" smtClean="0">
                <a:latin typeface="Arial" pitchFamily="34" charset="0"/>
                <a:cs typeface="Arial" pitchFamily="34" charset="0"/>
              </a:rPr>
              <a:t>.</a:t>
            </a:r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285750"/>
            <a:ext cx="7558088" cy="571500"/>
          </a:xfrm>
        </p:spPr>
        <p:txBody>
          <a:bodyPr rtlCol="0" anchor="ctr">
            <a:normAutofit lnSpcReduction="10000"/>
          </a:bodyPr>
          <a:lstStyle/>
          <a:p>
            <a:pPr algn="r" eaLnBrk="1" fontAlgn="auto" hangingPunct="1">
              <a:spcAft>
                <a:spcPts val="0"/>
              </a:spcAft>
              <a:defRPr/>
            </a:pPr>
            <a:r>
              <a:rPr lang="es-EC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ADORAÇÃO BÍBLICA RELEVANTE</a:t>
            </a:r>
          </a:p>
        </p:txBody>
      </p:sp>
      <p:sp>
        <p:nvSpPr>
          <p:cNvPr id="4" name="1 Título"/>
          <p:cNvSpPr txBox="1">
            <a:spLocks/>
          </p:cNvSpPr>
          <p:nvPr/>
        </p:nvSpPr>
        <p:spPr>
          <a:xfrm>
            <a:off x="285750" y="5429250"/>
            <a:ext cx="8572500" cy="785813"/>
          </a:xfrm>
          <a:prstGeom prst="rect">
            <a:avLst/>
          </a:prstGeom>
        </p:spPr>
        <p:txBody>
          <a:bodyPr anchor="ctr"/>
          <a:lstStyle/>
          <a:p>
            <a:pPr marL="742950" indent="-742950" algn="ctr" fontAlgn="auto">
              <a:spcAft>
                <a:spcPts val="0"/>
              </a:spcAft>
              <a:buClr>
                <a:srgbClr val="0070C0"/>
              </a:buClr>
              <a:defRPr/>
            </a:pPr>
            <a:r>
              <a:rPr lang="es-EC" sz="4400" b="1" dirty="0">
                <a:solidFill>
                  <a:srgbClr val="0070C0"/>
                </a:solidFill>
                <a:latin typeface="Arial" pitchFamily="34" charset="0"/>
                <a:ea typeface="+mj-ea"/>
                <a:cs typeface="Arial" pitchFamily="34" charset="0"/>
              </a:rPr>
              <a:t>1   2   3   4   5   6   7   8   9   10</a:t>
            </a:r>
          </a:p>
        </p:txBody>
      </p:sp>
      <p:sp>
        <p:nvSpPr>
          <p:cNvPr id="106501" name="4 CuadroTexto"/>
          <p:cNvSpPr txBox="1">
            <a:spLocks noChangeArrowheads="1"/>
          </p:cNvSpPr>
          <p:nvPr/>
        </p:nvSpPr>
        <p:spPr bwMode="auto">
          <a:xfrm>
            <a:off x="196850" y="6429375"/>
            <a:ext cx="517525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s-EC"/>
              <a:t>7-8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 xmlns:p14="http://schemas.microsoft.com/office/powerpoint/2010/main"/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2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214313" y="1857375"/>
            <a:ext cx="8643937" cy="3500438"/>
          </a:xfrm>
        </p:spPr>
        <p:txBody>
          <a:bodyPr/>
          <a:lstStyle/>
          <a:p>
            <a:pPr marL="742950" indent="-742950" algn="l" eaLnBrk="1" hangingPunct="1">
              <a:buClr>
                <a:srgbClr val="0070C0"/>
              </a:buClr>
              <a:buFont typeface="Calibri" pitchFamily="34" charset="0"/>
              <a:buAutoNum type="arabicPeriod" startAt="8"/>
            </a:pPr>
            <a:r>
              <a:rPr lang="pt-BR" b="1" dirty="0" smtClean="0">
                <a:latin typeface="Arial" pitchFamily="34" charset="0"/>
                <a:cs typeface="Arial" pitchFamily="34" charset="0"/>
              </a:rPr>
              <a:t>Em nosso culto se reconhece a presença do Deus trino: Pai, Filho e Espírito Santo</a:t>
            </a:r>
            <a:r>
              <a:rPr lang="es-EC" b="1" dirty="0" smtClean="0">
                <a:latin typeface="Arial" pitchFamily="34" charset="0"/>
                <a:cs typeface="Arial" pitchFamily="34" charset="0"/>
              </a:rPr>
              <a:t>.</a:t>
            </a:r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285750"/>
            <a:ext cx="7558088" cy="571500"/>
          </a:xfrm>
        </p:spPr>
        <p:txBody>
          <a:bodyPr rtlCol="0" anchor="ctr">
            <a:normAutofit lnSpcReduction="10000"/>
          </a:bodyPr>
          <a:lstStyle/>
          <a:p>
            <a:pPr algn="r" eaLnBrk="1" fontAlgn="auto" hangingPunct="1">
              <a:spcAft>
                <a:spcPts val="0"/>
              </a:spcAft>
              <a:defRPr/>
            </a:pPr>
            <a:r>
              <a:rPr lang="es-EC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ADORAÇÃO BÍBLICA RELEVANTE</a:t>
            </a:r>
          </a:p>
        </p:txBody>
      </p:sp>
      <p:sp>
        <p:nvSpPr>
          <p:cNvPr id="4" name="1 Título"/>
          <p:cNvSpPr txBox="1">
            <a:spLocks/>
          </p:cNvSpPr>
          <p:nvPr/>
        </p:nvSpPr>
        <p:spPr>
          <a:xfrm>
            <a:off x="285750" y="5429250"/>
            <a:ext cx="8572500" cy="785813"/>
          </a:xfrm>
          <a:prstGeom prst="rect">
            <a:avLst/>
          </a:prstGeom>
        </p:spPr>
        <p:txBody>
          <a:bodyPr anchor="ctr"/>
          <a:lstStyle/>
          <a:p>
            <a:pPr marL="742950" indent="-742950" algn="ctr" fontAlgn="auto">
              <a:spcAft>
                <a:spcPts val="0"/>
              </a:spcAft>
              <a:buClr>
                <a:srgbClr val="0070C0"/>
              </a:buClr>
              <a:defRPr/>
            </a:pPr>
            <a:r>
              <a:rPr lang="es-EC" sz="4400" b="1" dirty="0">
                <a:solidFill>
                  <a:srgbClr val="0070C0"/>
                </a:solidFill>
                <a:latin typeface="Arial" pitchFamily="34" charset="0"/>
                <a:ea typeface="+mj-ea"/>
                <a:cs typeface="Arial" pitchFamily="34" charset="0"/>
              </a:rPr>
              <a:t>1   2   3   4   5   6   7   8   9   10</a:t>
            </a:r>
          </a:p>
        </p:txBody>
      </p:sp>
      <p:sp>
        <p:nvSpPr>
          <p:cNvPr id="107525" name="4 CuadroTexto"/>
          <p:cNvSpPr txBox="1">
            <a:spLocks noChangeArrowheads="1"/>
          </p:cNvSpPr>
          <p:nvPr/>
        </p:nvSpPr>
        <p:spPr bwMode="auto">
          <a:xfrm>
            <a:off x="196850" y="6429375"/>
            <a:ext cx="517525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s-EC"/>
              <a:t>8-8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 xmlns:p14="http://schemas.microsoft.com/office/powerpoint/2010/main"/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35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2 Subtítulo"/>
          <p:cNvSpPr txBox="1">
            <a:spLocks/>
          </p:cNvSpPr>
          <p:nvPr/>
        </p:nvSpPr>
        <p:spPr bwMode="auto">
          <a:xfrm>
            <a:off x="1371600" y="285750"/>
            <a:ext cx="7558088" cy="571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normAutofit lnSpcReduction="10000"/>
          </a:bodyPr>
          <a:lstStyle/>
          <a:p>
            <a:pPr algn="r" fontAlgn="auto">
              <a:spcBef>
                <a:spcPct val="20000"/>
              </a:spcBef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AN</a:t>
            </a:r>
            <a:r>
              <a:rPr lang="es-EC" sz="3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ÁLISE </a:t>
            </a:r>
            <a:r>
              <a:rPr lang="es-EC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DE </a:t>
            </a:r>
            <a:r>
              <a:rPr lang="es-EC" sz="3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MINISTÉRIO </a:t>
            </a:r>
            <a:r>
              <a:rPr lang="es-EC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PESCA</a:t>
            </a:r>
          </a:p>
        </p:txBody>
      </p:sp>
      <p:pic>
        <p:nvPicPr>
          <p:cNvPr id="108547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92113" y="1316038"/>
            <a:ext cx="8359775" cy="5368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5 CuadroTexto"/>
          <p:cNvSpPr txBox="1">
            <a:spLocks noChangeArrowheads="1"/>
          </p:cNvSpPr>
          <p:nvPr/>
        </p:nvSpPr>
        <p:spPr bwMode="auto">
          <a:xfrm>
            <a:off x="428625" y="1643063"/>
            <a:ext cx="1428750" cy="1754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b="1" dirty="0" err="1"/>
              <a:t>Mimos</a:t>
            </a:r>
            <a:endParaRPr lang="en-US" b="1" dirty="0"/>
          </a:p>
          <a:p>
            <a:endParaRPr lang="en-US" b="1" dirty="0"/>
          </a:p>
          <a:p>
            <a:r>
              <a:rPr lang="en-US" b="1" dirty="0" err="1"/>
              <a:t>Culturas</a:t>
            </a:r>
            <a:r>
              <a:rPr lang="en-US" b="1" dirty="0"/>
              <a:t> </a:t>
            </a:r>
            <a:r>
              <a:rPr lang="en-US" b="1" dirty="0" err="1"/>
              <a:t>Urbanas</a:t>
            </a:r>
            <a:endParaRPr lang="en-US" b="1" dirty="0"/>
          </a:p>
          <a:p>
            <a:endParaRPr lang="en-US" b="1" dirty="0"/>
          </a:p>
          <a:p>
            <a:r>
              <a:rPr lang="en-US" b="1" dirty="0" err="1" smtClean="0"/>
              <a:t>Missões</a:t>
            </a:r>
            <a:endParaRPr lang="es-EC" b="1" dirty="0"/>
          </a:p>
        </p:txBody>
      </p:sp>
      <p:sp>
        <p:nvSpPr>
          <p:cNvPr id="7" name="6 CuadroTexto"/>
          <p:cNvSpPr txBox="1">
            <a:spLocks noChangeArrowheads="1"/>
          </p:cNvSpPr>
          <p:nvPr/>
        </p:nvSpPr>
        <p:spPr bwMode="auto">
          <a:xfrm>
            <a:off x="2092325" y="1643063"/>
            <a:ext cx="1479550" cy="1754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b="1"/>
              <a:t>Discipulado</a:t>
            </a:r>
          </a:p>
          <a:p>
            <a:endParaRPr lang="en-US" b="1"/>
          </a:p>
          <a:p>
            <a:r>
              <a:rPr lang="en-US" b="1"/>
              <a:t>FLET</a:t>
            </a:r>
            <a:br>
              <a:rPr lang="en-US" b="1"/>
            </a:br>
            <a:endParaRPr lang="en-US" b="1"/>
          </a:p>
          <a:p>
            <a:r>
              <a:rPr lang="en-US" b="1"/>
              <a:t>Global University</a:t>
            </a:r>
          </a:p>
        </p:txBody>
      </p:sp>
      <p:sp>
        <p:nvSpPr>
          <p:cNvPr id="8" name="7 CuadroTexto"/>
          <p:cNvSpPr txBox="1">
            <a:spLocks noChangeArrowheads="1"/>
          </p:cNvSpPr>
          <p:nvPr/>
        </p:nvSpPr>
        <p:spPr bwMode="auto">
          <a:xfrm>
            <a:off x="3808412" y="1643063"/>
            <a:ext cx="1549405" cy="17543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b="1" dirty="0" err="1" smtClean="0"/>
              <a:t>Refeitório</a:t>
            </a:r>
            <a:r>
              <a:rPr lang="en-US" b="1" dirty="0" smtClean="0"/>
              <a:t> </a:t>
            </a:r>
            <a:r>
              <a:rPr lang="en-US" b="1" dirty="0"/>
              <a:t>Social</a:t>
            </a:r>
          </a:p>
          <a:p>
            <a:endParaRPr lang="en-US" b="1" dirty="0"/>
          </a:p>
          <a:p>
            <a:r>
              <a:rPr lang="es-UY" b="1" dirty="0" err="1" smtClean="0"/>
              <a:t>Ajudantes</a:t>
            </a:r>
            <a:endParaRPr lang="es-UY" b="1" dirty="0" smtClean="0"/>
          </a:p>
          <a:p>
            <a:endParaRPr lang="en-US" b="1" dirty="0"/>
          </a:p>
          <a:p>
            <a:r>
              <a:rPr lang="en-US" b="1" dirty="0" err="1" smtClean="0"/>
              <a:t>Professores</a:t>
            </a:r>
            <a:endParaRPr lang="en-US" b="1" dirty="0"/>
          </a:p>
        </p:txBody>
      </p:sp>
      <p:sp>
        <p:nvSpPr>
          <p:cNvPr id="9" name="8 CuadroTexto"/>
          <p:cNvSpPr txBox="1">
            <a:spLocks noChangeArrowheads="1"/>
          </p:cNvSpPr>
          <p:nvPr/>
        </p:nvSpPr>
        <p:spPr bwMode="auto">
          <a:xfrm>
            <a:off x="5527675" y="1643063"/>
            <a:ext cx="1544655" cy="1477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b="1" dirty="0" err="1" smtClean="0"/>
              <a:t>Homens</a:t>
            </a:r>
            <a:endParaRPr lang="en-US" b="1" dirty="0"/>
          </a:p>
          <a:p>
            <a:endParaRPr lang="en-US" b="1" dirty="0"/>
          </a:p>
          <a:p>
            <a:r>
              <a:rPr lang="en-US" b="1" dirty="0" err="1" smtClean="0"/>
              <a:t>Mulheres</a:t>
            </a:r>
            <a:endParaRPr lang="en-US" b="1" dirty="0"/>
          </a:p>
          <a:p>
            <a:endParaRPr lang="en-US" b="1" dirty="0"/>
          </a:p>
          <a:p>
            <a:r>
              <a:rPr lang="en-US" b="1" dirty="0" err="1" smtClean="0"/>
              <a:t>Jovens</a:t>
            </a:r>
            <a:endParaRPr lang="en-US" b="1" dirty="0"/>
          </a:p>
        </p:txBody>
      </p:sp>
      <p:sp>
        <p:nvSpPr>
          <p:cNvPr id="10" name="9 CuadroTexto"/>
          <p:cNvSpPr txBox="1">
            <a:spLocks noChangeArrowheads="1"/>
          </p:cNvSpPr>
          <p:nvPr/>
        </p:nvSpPr>
        <p:spPr bwMode="auto">
          <a:xfrm>
            <a:off x="7215188" y="1643063"/>
            <a:ext cx="1571625" cy="1477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b="1" dirty="0" err="1" smtClean="0"/>
              <a:t>Louvor</a:t>
            </a:r>
            <a:endParaRPr lang="en-US" b="1" dirty="0"/>
          </a:p>
          <a:p>
            <a:endParaRPr lang="en-US" b="1" dirty="0"/>
          </a:p>
          <a:p>
            <a:r>
              <a:rPr lang="en-US" b="1" dirty="0" err="1" smtClean="0"/>
              <a:t>Oração</a:t>
            </a:r>
            <a:endParaRPr lang="en-US" b="1" dirty="0"/>
          </a:p>
          <a:p>
            <a:endParaRPr lang="en-US" b="1" dirty="0"/>
          </a:p>
          <a:p>
            <a:r>
              <a:rPr lang="en-US" b="1" dirty="0" err="1" smtClean="0"/>
              <a:t>Ministração</a:t>
            </a:r>
            <a:endParaRPr lang="en-US" b="1" dirty="0"/>
          </a:p>
        </p:txBody>
      </p:sp>
      <p:sp>
        <p:nvSpPr>
          <p:cNvPr id="11" name="Rectangle 3"/>
          <p:cNvSpPr>
            <a:spLocks noChangeArrowheads="1"/>
          </p:cNvSpPr>
          <p:nvPr/>
        </p:nvSpPr>
        <p:spPr bwMode="auto">
          <a:xfrm>
            <a:off x="428596" y="1357298"/>
            <a:ext cx="1404000" cy="180000"/>
          </a:xfrm>
          <a:prstGeom prst="rect">
            <a:avLst/>
          </a:prstGeom>
          <a:solidFill>
            <a:srgbClr val="BAD1ED"/>
          </a:solidFill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pt-BR" sz="1400" b="1" dirty="0" smtClean="0">
                <a:solidFill>
                  <a:srgbClr val="034694"/>
                </a:solidFill>
                <a:latin typeface="Calibri" pitchFamily="34" charset="0"/>
                <a:cs typeface="Arial" pitchFamily="34" charset="0"/>
              </a:rPr>
              <a:t>PROCLAMAÇÃO</a:t>
            </a:r>
            <a:endParaRPr kumimoji="0" lang="pt-BR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Rectangle 3"/>
          <p:cNvSpPr>
            <a:spLocks noChangeArrowheads="1"/>
          </p:cNvSpPr>
          <p:nvPr/>
        </p:nvSpPr>
        <p:spPr bwMode="auto">
          <a:xfrm>
            <a:off x="2143108" y="1357298"/>
            <a:ext cx="1404000" cy="180000"/>
          </a:xfrm>
          <a:prstGeom prst="rect">
            <a:avLst/>
          </a:prstGeom>
          <a:solidFill>
            <a:srgbClr val="BAD1ED"/>
          </a:solidFill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pt-BR" sz="1400" b="1" dirty="0" smtClean="0">
                <a:solidFill>
                  <a:srgbClr val="034694"/>
                </a:solidFill>
                <a:latin typeface="Calibri" pitchFamily="34" charset="0"/>
                <a:cs typeface="Arial" pitchFamily="34" charset="0"/>
              </a:rPr>
              <a:t>ENSINO</a:t>
            </a:r>
            <a:endParaRPr kumimoji="0" lang="pt-BR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Rectangle 3"/>
          <p:cNvSpPr>
            <a:spLocks noChangeArrowheads="1"/>
          </p:cNvSpPr>
          <p:nvPr/>
        </p:nvSpPr>
        <p:spPr bwMode="auto">
          <a:xfrm>
            <a:off x="3857620" y="1357298"/>
            <a:ext cx="1404000" cy="180000"/>
          </a:xfrm>
          <a:prstGeom prst="rect">
            <a:avLst/>
          </a:prstGeom>
          <a:solidFill>
            <a:srgbClr val="BAD1ED"/>
          </a:solidFill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pt-BR" sz="1400" b="1" dirty="0" smtClean="0">
                <a:solidFill>
                  <a:srgbClr val="034694"/>
                </a:solidFill>
                <a:latin typeface="Calibri" pitchFamily="34" charset="0"/>
                <a:cs typeface="Arial" pitchFamily="34" charset="0"/>
              </a:rPr>
              <a:t>SERVIÇO</a:t>
            </a:r>
            <a:endParaRPr kumimoji="0" lang="pt-BR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Rectangle 3"/>
          <p:cNvSpPr>
            <a:spLocks noChangeArrowheads="1"/>
          </p:cNvSpPr>
          <p:nvPr/>
        </p:nvSpPr>
        <p:spPr bwMode="auto">
          <a:xfrm>
            <a:off x="5643570" y="1357298"/>
            <a:ext cx="1404000" cy="180000"/>
          </a:xfrm>
          <a:prstGeom prst="rect">
            <a:avLst/>
          </a:prstGeom>
          <a:solidFill>
            <a:srgbClr val="BAD1ED"/>
          </a:solidFill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pt-BR" sz="1400" b="1" dirty="0" smtClean="0">
                <a:solidFill>
                  <a:srgbClr val="034694"/>
                </a:solidFill>
                <a:latin typeface="Calibri" pitchFamily="34" charset="0"/>
                <a:cs typeface="Arial" pitchFamily="34" charset="0"/>
              </a:rPr>
              <a:t>COMUNHÃO</a:t>
            </a:r>
            <a:endParaRPr kumimoji="0" lang="pt-BR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Rectangle 3"/>
          <p:cNvSpPr>
            <a:spLocks noChangeArrowheads="1"/>
          </p:cNvSpPr>
          <p:nvPr/>
        </p:nvSpPr>
        <p:spPr bwMode="auto">
          <a:xfrm>
            <a:off x="7215206" y="1357298"/>
            <a:ext cx="1404000" cy="180000"/>
          </a:xfrm>
          <a:prstGeom prst="rect">
            <a:avLst/>
          </a:prstGeom>
          <a:solidFill>
            <a:srgbClr val="BAD1ED"/>
          </a:solidFill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pt-BR" sz="1400" b="1" dirty="0" smtClean="0">
                <a:solidFill>
                  <a:srgbClr val="034694"/>
                </a:solidFill>
                <a:latin typeface="Calibri" pitchFamily="34" charset="0"/>
                <a:cs typeface="Arial" pitchFamily="34" charset="0"/>
              </a:rPr>
              <a:t>ADORAÇÃO</a:t>
            </a:r>
            <a:endParaRPr kumimoji="0" lang="pt-BR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 xmlns:p14="http://schemas.microsoft.com/office/powerpoint/2010/main"/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20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2000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20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200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2000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20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2000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2000"/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/>
      <p:bldP spid="7" grpId="0" build="p"/>
      <p:bldP spid="8" grpId="0" build="p"/>
      <p:bldP spid="9" grpId="0" build="p"/>
      <p:bldP spid="10" grpId="0" build="p"/>
    </p:bldLst>
  </p:timing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2 Subtítulo"/>
          <p:cNvSpPr txBox="1">
            <a:spLocks/>
          </p:cNvSpPr>
          <p:nvPr/>
        </p:nvSpPr>
        <p:spPr bwMode="auto">
          <a:xfrm>
            <a:off x="357188" y="285750"/>
            <a:ext cx="7558087" cy="571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normAutofit lnSpcReduction="10000"/>
          </a:bodyPr>
          <a:lstStyle/>
          <a:p>
            <a:pPr algn="r" fontAlgn="auto">
              <a:spcBef>
                <a:spcPct val="20000"/>
              </a:spcBef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ESTILO </a:t>
            </a:r>
            <a:r>
              <a:rPr lang="en-US" sz="32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DE CULTO</a:t>
            </a:r>
            <a:endParaRPr lang="es-EC" sz="32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pic>
        <p:nvPicPr>
          <p:cNvPr id="109571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0838" y="1647825"/>
            <a:ext cx="8442325" cy="4852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ectangle 3"/>
          <p:cNvSpPr>
            <a:spLocks noChangeArrowheads="1"/>
          </p:cNvSpPr>
          <p:nvPr/>
        </p:nvSpPr>
        <p:spPr bwMode="auto">
          <a:xfrm>
            <a:off x="3857620" y="1643050"/>
            <a:ext cx="1404000" cy="251438"/>
          </a:xfrm>
          <a:prstGeom prst="rect">
            <a:avLst/>
          </a:prstGeom>
          <a:solidFill>
            <a:srgbClr val="BAD1ED"/>
          </a:solidFill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pt-BR" sz="1600" b="1" dirty="0" smtClean="0">
                <a:solidFill>
                  <a:srgbClr val="034694"/>
                </a:solidFill>
                <a:latin typeface="Calibri" pitchFamily="34" charset="0"/>
                <a:cs typeface="Arial" pitchFamily="34" charset="0"/>
              </a:rPr>
              <a:t>PLANEJAMENTO</a:t>
            </a:r>
            <a:endParaRPr kumimoji="0" lang="pt-BR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Rectangle 3"/>
          <p:cNvSpPr>
            <a:spLocks noChangeArrowheads="1"/>
          </p:cNvSpPr>
          <p:nvPr/>
        </p:nvSpPr>
        <p:spPr bwMode="auto">
          <a:xfrm>
            <a:off x="857224" y="1643050"/>
            <a:ext cx="1000132" cy="251438"/>
          </a:xfrm>
          <a:prstGeom prst="rect">
            <a:avLst/>
          </a:prstGeom>
          <a:solidFill>
            <a:srgbClr val="BAD1ED"/>
          </a:solidFill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pt-BR" sz="1500" b="1" dirty="0" smtClean="0">
                <a:latin typeface="Calibri" pitchFamily="34" charset="0"/>
                <a:cs typeface="Arial" pitchFamily="34" charset="0"/>
              </a:rPr>
              <a:t>Espontânea</a:t>
            </a:r>
            <a:endParaRPr kumimoji="0" lang="pt-BR" sz="1500" b="0" i="0" u="none" strike="noStrike" cap="none" normalizeH="0" baseline="0" dirty="0" smtClean="0">
              <a:ln>
                <a:noFill/>
              </a:ln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Rectangle 3"/>
          <p:cNvSpPr>
            <a:spLocks noChangeArrowheads="1"/>
          </p:cNvSpPr>
          <p:nvPr/>
        </p:nvSpPr>
        <p:spPr bwMode="auto">
          <a:xfrm>
            <a:off x="3857620" y="2357430"/>
            <a:ext cx="1404000" cy="251438"/>
          </a:xfrm>
          <a:prstGeom prst="rect">
            <a:avLst/>
          </a:prstGeom>
          <a:solidFill>
            <a:srgbClr val="BAD1ED"/>
          </a:solidFill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pt-BR" sz="1600" b="1" dirty="0" smtClean="0">
                <a:solidFill>
                  <a:srgbClr val="034694"/>
                </a:solidFill>
                <a:latin typeface="Calibri" pitchFamily="34" charset="0"/>
                <a:cs typeface="Arial" pitchFamily="34" charset="0"/>
              </a:rPr>
              <a:t>EMOÇÃO</a:t>
            </a:r>
            <a:endParaRPr kumimoji="0" lang="pt-BR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Rectangle 3"/>
          <p:cNvSpPr>
            <a:spLocks noChangeArrowheads="1"/>
          </p:cNvSpPr>
          <p:nvPr/>
        </p:nvSpPr>
        <p:spPr bwMode="auto">
          <a:xfrm>
            <a:off x="3929058" y="3071810"/>
            <a:ext cx="1404000" cy="251438"/>
          </a:xfrm>
          <a:prstGeom prst="rect">
            <a:avLst/>
          </a:prstGeom>
          <a:solidFill>
            <a:srgbClr val="BAD1ED"/>
          </a:solidFill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pt-BR" sz="1600" b="1" dirty="0" smtClean="0">
                <a:solidFill>
                  <a:srgbClr val="034694"/>
                </a:solidFill>
                <a:latin typeface="Calibri" pitchFamily="34" charset="0"/>
                <a:cs typeface="Arial" pitchFamily="34" charset="0"/>
              </a:rPr>
              <a:t>VARIEDADE</a:t>
            </a:r>
            <a:endParaRPr kumimoji="0" lang="pt-BR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Rectangle 3"/>
          <p:cNvSpPr>
            <a:spLocks noChangeArrowheads="1"/>
          </p:cNvSpPr>
          <p:nvPr/>
        </p:nvSpPr>
        <p:spPr bwMode="auto">
          <a:xfrm>
            <a:off x="3857620" y="3786190"/>
            <a:ext cx="1404000" cy="251438"/>
          </a:xfrm>
          <a:prstGeom prst="rect">
            <a:avLst/>
          </a:prstGeom>
          <a:solidFill>
            <a:srgbClr val="BAD1ED"/>
          </a:solidFill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pt-BR" sz="1600" b="1" dirty="0" smtClean="0">
                <a:solidFill>
                  <a:srgbClr val="034694"/>
                </a:solidFill>
                <a:latin typeface="Calibri" pitchFamily="34" charset="0"/>
                <a:cs typeface="Arial" pitchFamily="34" charset="0"/>
              </a:rPr>
              <a:t>PARTICIPAÇÃO</a:t>
            </a:r>
            <a:endParaRPr kumimoji="0" lang="pt-BR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Rectangle 3"/>
          <p:cNvSpPr>
            <a:spLocks noChangeArrowheads="1"/>
          </p:cNvSpPr>
          <p:nvPr/>
        </p:nvSpPr>
        <p:spPr bwMode="auto">
          <a:xfrm>
            <a:off x="3857620" y="4429132"/>
            <a:ext cx="1404000" cy="251438"/>
          </a:xfrm>
          <a:prstGeom prst="rect">
            <a:avLst/>
          </a:prstGeom>
          <a:solidFill>
            <a:srgbClr val="BAD1ED"/>
          </a:solidFill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pt-BR" sz="1600" b="1" dirty="0" smtClean="0">
                <a:solidFill>
                  <a:srgbClr val="034694"/>
                </a:solidFill>
                <a:latin typeface="Calibri" pitchFamily="34" charset="0"/>
                <a:cs typeface="Arial" pitchFamily="34" charset="0"/>
              </a:rPr>
              <a:t>TECNOLOGIA</a:t>
            </a:r>
            <a:endParaRPr kumimoji="0" lang="pt-BR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Rectangle 3"/>
          <p:cNvSpPr>
            <a:spLocks noChangeArrowheads="1"/>
          </p:cNvSpPr>
          <p:nvPr/>
        </p:nvSpPr>
        <p:spPr bwMode="auto">
          <a:xfrm>
            <a:off x="7286644" y="1643050"/>
            <a:ext cx="1000132" cy="251438"/>
          </a:xfrm>
          <a:prstGeom prst="rect">
            <a:avLst/>
          </a:prstGeom>
          <a:solidFill>
            <a:srgbClr val="BAD1ED"/>
          </a:solidFill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pt-BR" sz="1500" b="1" dirty="0" smtClean="0">
                <a:latin typeface="Calibri" pitchFamily="34" charset="0"/>
                <a:cs typeface="Arial" pitchFamily="34" charset="0"/>
              </a:rPr>
              <a:t>Detalhada</a:t>
            </a:r>
            <a:endParaRPr kumimoji="0" lang="pt-BR" sz="1500" b="0" i="0" u="none" strike="noStrike" cap="none" normalizeH="0" baseline="0" dirty="0" smtClean="0">
              <a:ln>
                <a:noFill/>
              </a:ln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Rectangle 3"/>
          <p:cNvSpPr>
            <a:spLocks noChangeArrowheads="1"/>
          </p:cNvSpPr>
          <p:nvPr/>
        </p:nvSpPr>
        <p:spPr bwMode="auto">
          <a:xfrm>
            <a:off x="857224" y="3071810"/>
            <a:ext cx="1000132" cy="251438"/>
          </a:xfrm>
          <a:prstGeom prst="rect">
            <a:avLst/>
          </a:prstGeom>
          <a:solidFill>
            <a:srgbClr val="BAD1ED"/>
          </a:solidFill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pt-BR" sz="1500" b="1" dirty="0" smtClean="0">
                <a:latin typeface="Calibri" pitchFamily="34" charset="0"/>
                <a:cs typeface="Arial" pitchFamily="34" charset="0"/>
              </a:rPr>
              <a:t>Pouca</a:t>
            </a:r>
            <a:endParaRPr kumimoji="0" lang="pt-BR" sz="1500" b="0" i="0" u="none" strike="noStrike" cap="none" normalizeH="0" baseline="0" dirty="0" smtClean="0">
              <a:ln>
                <a:noFill/>
              </a:ln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Rectangle 3"/>
          <p:cNvSpPr>
            <a:spLocks noChangeArrowheads="1"/>
          </p:cNvSpPr>
          <p:nvPr/>
        </p:nvSpPr>
        <p:spPr bwMode="auto">
          <a:xfrm>
            <a:off x="7358082" y="3071810"/>
            <a:ext cx="1000132" cy="251438"/>
          </a:xfrm>
          <a:prstGeom prst="rect">
            <a:avLst/>
          </a:prstGeom>
          <a:solidFill>
            <a:srgbClr val="BAD1ED"/>
          </a:solidFill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pt-BR" sz="1500" b="1" dirty="0" smtClean="0">
                <a:latin typeface="Calibri" pitchFamily="34" charset="0"/>
                <a:cs typeface="Arial" pitchFamily="34" charset="0"/>
              </a:rPr>
              <a:t>Muita</a:t>
            </a:r>
            <a:endParaRPr kumimoji="0" lang="pt-BR" sz="1500" b="0" i="0" u="none" strike="noStrike" cap="none" normalizeH="0" baseline="0" dirty="0" smtClean="0">
              <a:ln>
                <a:noFill/>
              </a:ln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Rectangle 3"/>
          <p:cNvSpPr>
            <a:spLocks noChangeArrowheads="1"/>
          </p:cNvSpPr>
          <p:nvPr/>
        </p:nvSpPr>
        <p:spPr bwMode="auto">
          <a:xfrm>
            <a:off x="857224" y="3786190"/>
            <a:ext cx="1000132" cy="251438"/>
          </a:xfrm>
          <a:prstGeom prst="rect">
            <a:avLst/>
          </a:prstGeom>
          <a:solidFill>
            <a:srgbClr val="BAD1ED"/>
          </a:solidFill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pt-BR" sz="1500" b="1" dirty="0" smtClean="0">
                <a:latin typeface="Calibri" pitchFamily="34" charset="0"/>
                <a:cs typeface="Arial" pitchFamily="34" charset="0"/>
              </a:rPr>
              <a:t>Baixa</a:t>
            </a:r>
            <a:endParaRPr kumimoji="0" lang="pt-BR" sz="1500" b="0" i="0" u="none" strike="noStrike" cap="none" normalizeH="0" baseline="0" dirty="0" smtClean="0">
              <a:ln>
                <a:noFill/>
              </a:ln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Rectangle 3"/>
          <p:cNvSpPr>
            <a:spLocks noChangeArrowheads="1"/>
          </p:cNvSpPr>
          <p:nvPr/>
        </p:nvSpPr>
        <p:spPr bwMode="auto">
          <a:xfrm>
            <a:off x="857224" y="4429132"/>
            <a:ext cx="1000132" cy="251438"/>
          </a:xfrm>
          <a:prstGeom prst="rect">
            <a:avLst/>
          </a:prstGeom>
          <a:solidFill>
            <a:srgbClr val="BAD1ED"/>
          </a:solidFill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pt-BR" sz="1500" b="1" dirty="0" smtClean="0">
                <a:latin typeface="Calibri" pitchFamily="34" charset="0"/>
                <a:cs typeface="Arial" pitchFamily="34" charset="0"/>
              </a:rPr>
              <a:t>Baixa</a:t>
            </a:r>
            <a:endParaRPr kumimoji="0" lang="pt-BR" sz="1500" b="0" i="0" u="none" strike="noStrike" cap="none" normalizeH="0" baseline="0" dirty="0" smtClean="0">
              <a:ln>
                <a:noFill/>
              </a:ln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Rectangle 3"/>
          <p:cNvSpPr>
            <a:spLocks noChangeArrowheads="1"/>
          </p:cNvSpPr>
          <p:nvPr/>
        </p:nvSpPr>
        <p:spPr bwMode="auto">
          <a:xfrm>
            <a:off x="785786" y="5143512"/>
            <a:ext cx="1071570" cy="285752"/>
          </a:xfrm>
          <a:prstGeom prst="rect">
            <a:avLst/>
          </a:prstGeom>
          <a:solidFill>
            <a:srgbClr val="BAD1ED"/>
          </a:solidFill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pt-BR" sz="1500" b="1" dirty="0" smtClean="0">
                <a:latin typeface="Calibri" pitchFamily="34" charset="0"/>
                <a:cs typeface="Arial" pitchFamily="34" charset="0"/>
              </a:rPr>
              <a:t>Não crentes</a:t>
            </a:r>
            <a:endParaRPr kumimoji="0" lang="pt-BR" sz="1500" b="0" i="0" u="none" strike="noStrike" cap="none" normalizeH="0" baseline="0" dirty="0" smtClean="0">
              <a:ln>
                <a:noFill/>
              </a:ln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Rectangle 3"/>
          <p:cNvSpPr>
            <a:spLocks noChangeArrowheads="1"/>
          </p:cNvSpPr>
          <p:nvPr/>
        </p:nvSpPr>
        <p:spPr bwMode="auto">
          <a:xfrm>
            <a:off x="7286644" y="5143512"/>
            <a:ext cx="1000132" cy="251438"/>
          </a:xfrm>
          <a:prstGeom prst="rect">
            <a:avLst/>
          </a:prstGeom>
          <a:solidFill>
            <a:srgbClr val="BAD1ED"/>
          </a:solidFill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pt-BR" sz="1500" b="1" dirty="0" smtClean="0">
                <a:latin typeface="Calibri" pitchFamily="34" charset="0"/>
                <a:cs typeface="Arial" pitchFamily="34" charset="0"/>
              </a:rPr>
              <a:t>Crentes</a:t>
            </a:r>
            <a:endParaRPr kumimoji="0" lang="pt-BR" sz="1500" b="0" i="0" u="none" strike="noStrike" cap="none" normalizeH="0" baseline="0" dirty="0" smtClean="0">
              <a:ln>
                <a:noFill/>
              </a:ln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9" name="Rectangle 3"/>
          <p:cNvSpPr>
            <a:spLocks noChangeArrowheads="1"/>
          </p:cNvSpPr>
          <p:nvPr/>
        </p:nvSpPr>
        <p:spPr bwMode="auto">
          <a:xfrm>
            <a:off x="7143768" y="5857892"/>
            <a:ext cx="1357322" cy="214314"/>
          </a:xfrm>
          <a:prstGeom prst="rect">
            <a:avLst/>
          </a:prstGeom>
          <a:solidFill>
            <a:srgbClr val="BAD1ED"/>
          </a:solidFill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pt-BR" sz="1500" b="1" dirty="0" smtClean="0">
                <a:latin typeface="Calibri" pitchFamily="34" charset="0"/>
                <a:cs typeface="Arial" pitchFamily="34" charset="0"/>
              </a:rPr>
              <a:t>Contemporânea</a:t>
            </a:r>
            <a:endParaRPr kumimoji="0" lang="pt-BR" sz="1500" b="0" i="0" u="none" strike="noStrike" cap="none" normalizeH="0" baseline="0" dirty="0" smtClean="0">
              <a:ln>
                <a:noFill/>
              </a:ln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 xmlns:p14="http://schemas.microsoft.com/office/powerpoint/2010/main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059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7188" y="1643063"/>
            <a:ext cx="8450262" cy="4857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2 Subtítulo"/>
          <p:cNvSpPr txBox="1">
            <a:spLocks/>
          </p:cNvSpPr>
          <p:nvPr/>
        </p:nvSpPr>
        <p:spPr bwMode="auto">
          <a:xfrm>
            <a:off x="1371600" y="285750"/>
            <a:ext cx="7558088" cy="571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normAutofit lnSpcReduction="10000"/>
          </a:bodyPr>
          <a:lstStyle/>
          <a:p>
            <a:pPr algn="r" fontAlgn="auto">
              <a:spcBef>
                <a:spcPct val="20000"/>
              </a:spcBef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ESTILO DE CULTO</a:t>
            </a:r>
            <a:endParaRPr lang="es-EC" sz="32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3857620" y="1643050"/>
            <a:ext cx="1404000" cy="251438"/>
          </a:xfrm>
          <a:prstGeom prst="rect">
            <a:avLst/>
          </a:prstGeom>
          <a:solidFill>
            <a:srgbClr val="BAD1ED"/>
          </a:solidFill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pt-BR" sz="1600" b="1" dirty="0" smtClean="0">
                <a:solidFill>
                  <a:srgbClr val="034694"/>
                </a:solidFill>
                <a:latin typeface="Calibri" pitchFamily="34" charset="0"/>
                <a:cs typeface="Arial" pitchFamily="34" charset="0"/>
              </a:rPr>
              <a:t>PREGAÇÃO</a:t>
            </a:r>
            <a:endParaRPr kumimoji="0" lang="pt-BR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Rectangle 3"/>
          <p:cNvSpPr>
            <a:spLocks noChangeArrowheads="1"/>
          </p:cNvSpPr>
          <p:nvPr/>
        </p:nvSpPr>
        <p:spPr bwMode="auto">
          <a:xfrm>
            <a:off x="3857620" y="2357430"/>
            <a:ext cx="1404000" cy="251438"/>
          </a:xfrm>
          <a:prstGeom prst="rect">
            <a:avLst/>
          </a:prstGeom>
          <a:solidFill>
            <a:srgbClr val="BAD1ED"/>
          </a:solidFill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pt-BR" sz="1600" b="1" dirty="0" smtClean="0">
                <a:solidFill>
                  <a:srgbClr val="034694"/>
                </a:solidFill>
                <a:latin typeface="Calibri" pitchFamily="34" charset="0"/>
                <a:cs typeface="Arial" pitchFamily="34" charset="0"/>
              </a:rPr>
              <a:t>MINISTRAÇÃO</a:t>
            </a:r>
            <a:endParaRPr kumimoji="0" lang="pt-BR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Rectangle 3"/>
          <p:cNvSpPr>
            <a:spLocks noChangeArrowheads="1"/>
          </p:cNvSpPr>
          <p:nvPr/>
        </p:nvSpPr>
        <p:spPr bwMode="auto">
          <a:xfrm>
            <a:off x="3857620" y="3071810"/>
            <a:ext cx="1404000" cy="251438"/>
          </a:xfrm>
          <a:prstGeom prst="rect">
            <a:avLst/>
          </a:prstGeom>
          <a:solidFill>
            <a:srgbClr val="BAD1ED"/>
          </a:solidFill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pt-BR" sz="1600" b="1" dirty="0" smtClean="0">
                <a:solidFill>
                  <a:srgbClr val="034694"/>
                </a:solidFill>
                <a:latin typeface="Calibri" pitchFamily="34" charset="0"/>
                <a:cs typeface="Arial" pitchFamily="34" charset="0"/>
              </a:rPr>
              <a:t>RESPOSTA</a:t>
            </a:r>
            <a:endParaRPr kumimoji="0" lang="pt-BR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Rectangle 3"/>
          <p:cNvSpPr>
            <a:spLocks noChangeArrowheads="1"/>
          </p:cNvSpPr>
          <p:nvPr/>
        </p:nvSpPr>
        <p:spPr bwMode="auto">
          <a:xfrm>
            <a:off x="3929058" y="4429132"/>
            <a:ext cx="1404000" cy="251438"/>
          </a:xfrm>
          <a:prstGeom prst="rect">
            <a:avLst/>
          </a:prstGeom>
          <a:solidFill>
            <a:srgbClr val="BAD1ED"/>
          </a:solidFill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pt-BR" sz="1600" b="1" dirty="0" smtClean="0">
                <a:solidFill>
                  <a:srgbClr val="034694"/>
                </a:solidFill>
                <a:latin typeface="Calibri" pitchFamily="34" charset="0"/>
                <a:cs typeface="Arial" pitchFamily="34" charset="0"/>
              </a:rPr>
              <a:t>LIDERANÇA</a:t>
            </a:r>
            <a:endParaRPr kumimoji="0" lang="pt-BR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Rectangle 3"/>
          <p:cNvSpPr>
            <a:spLocks noChangeArrowheads="1"/>
          </p:cNvSpPr>
          <p:nvPr/>
        </p:nvSpPr>
        <p:spPr bwMode="auto">
          <a:xfrm>
            <a:off x="857224" y="2357430"/>
            <a:ext cx="1000132" cy="251438"/>
          </a:xfrm>
          <a:prstGeom prst="rect">
            <a:avLst/>
          </a:prstGeom>
          <a:solidFill>
            <a:srgbClr val="BAD1ED"/>
          </a:solidFill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pt-BR" sz="1500" b="1" dirty="0" smtClean="0">
                <a:latin typeface="Calibri" pitchFamily="34" charset="0"/>
                <a:cs typeface="Arial" pitchFamily="34" charset="0"/>
              </a:rPr>
              <a:t>Pouca</a:t>
            </a:r>
            <a:endParaRPr kumimoji="0" lang="pt-BR" sz="1500" b="0" i="0" u="none" strike="noStrike" cap="none" normalizeH="0" baseline="0" dirty="0" smtClean="0">
              <a:ln>
                <a:noFill/>
              </a:ln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Rectangle 3"/>
          <p:cNvSpPr>
            <a:spLocks noChangeArrowheads="1"/>
          </p:cNvSpPr>
          <p:nvPr/>
        </p:nvSpPr>
        <p:spPr bwMode="auto">
          <a:xfrm>
            <a:off x="7358082" y="2357430"/>
            <a:ext cx="1000132" cy="251438"/>
          </a:xfrm>
          <a:prstGeom prst="rect">
            <a:avLst/>
          </a:prstGeom>
          <a:solidFill>
            <a:srgbClr val="BAD1ED"/>
          </a:solidFill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pt-BR" sz="1500" b="1" dirty="0" smtClean="0">
                <a:latin typeface="Calibri" pitchFamily="34" charset="0"/>
                <a:cs typeface="Arial" pitchFamily="34" charset="0"/>
              </a:rPr>
              <a:t>Muita</a:t>
            </a:r>
            <a:endParaRPr kumimoji="0" lang="pt-BR" sz="1500" b="0" i="0" u="none" strike="noStrike" cap="none" normalizeH="0" baseline="0" dirty="0" smtClean="0">
              <a:ln>
                <a:noFill/>
              </a:ln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Rectangle 3"/>
          <p:cNvSpPr>
            <a:spLocks noChangeArrowheads="1"/>
          </p:cNvSpPr>
          <p:nvPr/>
        </p:nvSpPr>
        <p:spPr bwMode="auto">
          <a:xfrm>
            <a:off x="785786" y="3786190"/>
            <a:ext cx="1000132" cy="216000"/>
          </a:xfrm>
          <a:prstGeom prst="rect">
            <a:avLst/>
          </a:prstGeom>
          <a:solidFill>
            <a:srgbClr val="BAD1ED"/>
          </a:solidFill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pt-BR" sz="1500" b="1" dirty="0" smtClean="0">
                <a:latin typeface="Calibri" pitchFamily="34" charset="0"/>
                <a:cs typeface="Arial" pitchFamily="34" charset="0"/>
              </a:rPr>
              <a:t>Aberta</a:t>
            </a:r>
            <a:endParaRPr kumimoji="0" lang="pt-BR" sz="1500" b="0" i="0" u="none" strike="noStrike" cap="none" normalizeH="0" baseline="0" dirty="0" smtClean="0">
              <a:ln>
                <a:noFill/>
              </a:ln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Rectangle 3"/>
          <p:cNvSpPr>
            <a:spLocks noChangeArrowheads="1"/>
          </p:cNvSpPr>
          <p:nvPr/>
        </p:nvSpPr>
        <p:spPr bwMode="auto">
          <a:xfrm>
            <a:off x="7358082" y="3786190"/>
            <a:ext cx="1000132" cy="251438"/>
          </a:xfrm>
          <a:prstGeom prst="rect">
            <a:avLst/>
          </a:prstGeom>
          <a:solidFill>
            <a:srgbClr val="BAD1ED"/>
          </a:solidFill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pt-BR" sz="1500" b="1" dirty="0" smtClean="0">
                <a:latin typeface="Calibri" pitchFamily="34" charset="0"/>
                <a:cs typeface="Arial" pitchFamily="34" charset="0"/>
              </a:rPr>
              <a:t>Fechada</a:t>
            </a:r>
            <a:endParaRPr kumimoji="0" lang="pt-BR" sz="1500" b="0" i="0" u="none" strike="noStrike" cap="none" normalizeH="0" baseline="0" dirty="0" smtClean="0">
              <a:ln>
                <a:noFill/>
              </a:ln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Rectangle 3"/>
          <p:cNvSpPr>
            <a:spLocks noChangeArrowheads="1"/>
          </p:cNvSpPr>
          <p:nvPr/>
        </p:nvSpPr>
        <p:spPr bwMode="auto">
          <a:xfrm>
            <a:off x="7429520" y="4429132"/>
            <a:ext cx="1000132" cy="251438"/>
          </a:xfrm>
          <a:prstGeom prst="rect">
            <a:avLst/>
          </a:prstGeom>
          <a:solidFill>
            <a:srgbClr val="BAD1ED"/>
          </a:solidFill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pt-BR" sz="1500" b="1" dirty="0" smtClean="0">
                <a:latin typeface="Calibri" pitchFamily="34" charset="0"/>
                <a:cs typeface="Arial" pitchFamily="34" charset="0"/>
              </a:rPr>
              <a:t>Equipe</a:t>
            </a:r>
            <a:endParaRPr kumimoji="0" lang="pt-BR" sz="1500" b="0" i="0" u="none" strike="noStrike" cap="none" normalizeH="0" baseline="0" dirty="0" smtClean="0">
              <a:ln>
                <a:noFill/>
              </a:ln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Rectangle 3"/>
          <p:cNvSpPr>
            <a:spLocks noChangeArrowheads="1"/>
          </p:cNvSpPr>
          <p:nvPr/>
        </p:nvSpPr>
        <p:spPr bwMode="auto">
          <a:xfrm>
            <a:off x="857224" y="5857892"/>
            <a:ext cx="1000132" cy="251438"/>
          </a:xfrm>
          <a:prstGeom prst="rect">
            <a:avLst/>
          </a:prstGeom>
          <a:solidFill>
            <a:srgbClr val="BAD1ED"/>
          </a:solidFill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pt-BR" sz="1500" b="1" dirty="0" smtClean="0">
                <a:latin typeface="Calibri" pitchFamily="34" charset="0"/>
                <a:cs typeface="Arial" pitchFamily="34" charset="0"/>
              </a:rPr>
              <a:t>Celebração</a:t>
            </a:r>
            <a:endParaRPr kumimoji="0" lang="pt-BR" sz="1500" b="0" i="0" u="none" strike="noStrike" cap="none" normalizeH="0" baseline="0" dirty="0" smtClean="0">
              <a:ln>
                <a:noFill/>
              </a:ln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Rectangle 3"/>
          <p:cNvSpPr>
            <a:spLocks noChangeArrowheads="1"/>
          </p:cNvSpPr>
          <p:nvPr/>
        </p:nvSpPr>
        <p:spPr bwMode="auto">
          <a:xfrm>
            <a:off x="7429520" y="5857892"/>
            <a:ext cx="1000132" cy="251438"/>
          </a:xfrm>
          <a:prstGeom prst="rect">
            <a:avLst/>
          </a:prstGeom>
          <a:solidFill>
            <a:srgbClr val="BAD1ED"/>
          </a:solidFill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pt-BR" sz="1500" b="1" dirty="0" smtClean="0">
                <a:latin typeface="Calibri" pitchFamily="34" charset="0"/>
                <a:cs typeface="Arial" pitchFamily="34" charset="0"/>
              </a:rPr>
              <a:t>Sombrio</a:t>
            </a:r>
            <a:endParaRPr kumimoji="0" lang="pt-BR" sz="1500" b="0" i="0" u="none" strike="noStrike" cap="none" normalizeH="0" baseline="0" dirty="0" smtClean="0">
              <a:ln>
                <a:noFill/>
              </a:ln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 xmlns:p14="http://schemas.microsoft.com/office/powerpoint/2010/main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1618" name="3 Imagen" descr="logo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Rectangle 4"/>
          <p:cNvSpPr>
            <a:spLocks noChangeArrowheads="1"/>
          </p:cNvSpPr>
          <p:nvPr/>
        </p:nvSpPr>
        <p:spPr bwMode="auto">
          <a:xfrm>
            <a:off x="-428660" y="5786453"/>
            <a:ext cx="9715568" cy="10091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50800" dir="5400000" algn="ctr" rotWithShape="0">
              <a:schemeClr val="tx1"/>
            </a:outerShdw>
          </a:effectLst>
        </p:spPr>
        <p:txBody>
          <a:bodyPr lIns="36000" tIns="0" rIns="36000" bIns="0"/>
          <a:lstStyle/>
          <a:p>
            <a:pPr marL="342900" algn="ctr">
              <a:spcBef>
                <a:spcPts val="0"/>
              </a:spcBef>
              <a:defRPr/>
            </a:pPr>
            <a:r>
              <a:rPr lang="en-US" sz="40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Muito</a:t>
            </a:r>
            <a:r>
              <a:rPr lang="en-US" sz="4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Obrigado </a:t>
            </a:r>
            <a:r>
              <a:rPr lang="en-US" sz="40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por</a:t>
            </a:r>
            <a:r>
              <a:rPr lang="en-US" sz="40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sua</a:t>
            </a:r>
            <a:r>
              <a:rPr lang="en-US" sz="4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participação</a:t>
            </a:r>
            <a:r>
              <a:rPr lang="en-US" sz="4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!</a:t>
            </a:r>
            <a:endParaRPr lang="en-US" sz="40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 xmlns:p14="http://schemas.microsoft.com/office/powerpoint/2010/main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214313" y="1857375"/>
            <a:ext cx="8643937" cy="3500438"/>
          </a:xfrm>
        </p:spPr>
        <p:txBody>
          <a:bodyPr/>
          <a:lstStyle/>
          <a:p>
            <a:pPr marL="742950" indent="-742950" algn="l" eaLnBrk="1" hangingPunct="1">
              <a:buClr>
                <a:srgbClr val="0070C0"/>
              </a:buClr>
              <a:buFont typeface="Calibri" pitchFamily="34" charset="0"/>
              <a:buAutoNum type="arabicPeriod" startAt="3"/>
            </a:pPr>
            <a:r>
              <a:rPr lang="pt-BR" b="1" dirty="0" smtClean="0">
                <a:latin typeface="Arial" pitchFamily="34" charset="0"/>
                <a:cs typeface="Arial" pitchFamily="34" charset="0"/>
              </a:rPr>
              <a:t>Os líderes da igreja sabem onde querem levar a igreja dentro de dois anos.</a:t>
            </a:r>
            <a:endParaRPr lang="es-EC" b="1" dirty="0" smtClean="0">
              <a:latin typeface="Arial" charset="0"/>
              <a:cs typeface="Arial" charset="0"/>
            </a:endParaRPr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285750"/>
            <a:ext cx="7558088" cy="571500"/>
          </a:xfrm>
        </p:spPr>
        <p:txBody>
          <a:bodyPr rtlCol="0" anchor="ctr">
            <a:normAutofit lnSpcReduction="10000"/>
          </a:bodyPr>
          <a:lstStyle/>
          <a:p>
            <a:pPr algn="r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s-EC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VISÃO CLARA E INSPIRADORA</a:t>
            </a:r>
          </a:p>
        </p:txBody>
      </p:sp>
      <p:sp>
        <p:nvSpPr>
          <p:cNvPr id="4" name="1 Título"/>
          <p:cNvSpPr txBox="1">
            <a:spLocks/>
          </p:cNvSpPr>
          <p:nvPr/>
        </p:nvSpPr>
        <p:spPr>
          <a:xfrm>
            <a:off x="285750" y="5429250"/>
            <a:ext cx="8572500" cy="785813"/>
          </a:xfrm>
          <a:prstGeom prst="rect">
            <a:avLst/>
          </a:prstGeom>
        </p:spPr>
        <p:txBody>
          <a:bodyPr anchor="ctr"/>
          <a:lstStyle/>
          <a:p>
            <a:pPr marL="742950" indent="-742950" algn="ctr" fontAlgn="auto">
              <a:spcAft>
                <a:spcPts val="0"/>
              </a:spcAft>
              <a:buClr>
                <a:srgbClr val="0070C0"/>
              </a:buClr>
              <a:defRPr/>
            </a:pPr>
            <a:r>
              <a:rPr lang="es-EC" sz="4400" b="1" dirty="0">
                <a:solidFill>
                  <a:srgbClr val="0070C0"/>
                </a:solidFill>
                <a:latin typeface="Arial" pitchFamily="34" charset="0"/>
                <a:ea typeface="+mj-ea"/>
                <a:cs typeface="Arial" pitchFamily="34" charset="0"/>
              </a:rPr>
              <a:t>1   2   3   4   5   6   7   8   9   10</a:t>
            </a:r>
          </a:p>
        </p:txBody>
      </p:sp>
      <p:sp>
        <p:nvSpPr>
          <p:cNvPr id="11269" name="4 CuadroTexto"/>
          <p:cNvSpPr txBox="1">
            <a:spLocks noChangeArrowheads="1"/>
          </p:cNvSpPr>
          <p:nvPr/>
        </p:nvSpPr>
        <p:spPr bwMode="auto">
          <a:xfrm>
            <a:off x="196850" y="6429375"/>
            <a:ext cx="517525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s-EC"/>
              <a:t>3-8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 xmlns:p14="http://schemas.microsoft.com/office/powerpoint/2010/main"/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2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214313" y="1857375"/>
            <a:ext cx="8643937" cy="3500438"/>
          </a:xfrm>
        </p:spPr>
        <p:txBody>
          <a:bodyPr/>
          <a:lstStyle/>
          <a:p>
            <a:pPr marL="742950" indent="-742950" algn="l" eaLnBrk="1" hangingPunct="1">
              <a:buClr>
                <a:srgbClr val="0070C0"/>
              </a:buClr>
              <a:buFont typeface="Calibri" pitchFamily="34" charset="0"/>
              <a:buAutoNum type="arabicPeriod" startAt="4"/>
            </a:pPr>
            <a:r>
              <a:rPr lang="pt-BR" b="1" dirty="0" smtClean="0">
                <a:latin typeface="Arial" pitchFamily="34" charset="0"/>
                <a:cs typeface="Arial" pitchFamily="34" charset="0"/>
              </a:rPr>
              <a:t>O pastor e os líderes comunicam claramente a direção da igreja à congregação</a:t>
            </a:r>
            <a:r>
              <a:rPr lang="es-EC" b="1" dirty="0" smtClean="0">
                <a:latin typeface="Arial" pitchFamily="34" charset="0"/>
                <a:cs typeface="Arial" pitchFamily="34" charset="0"/>
              </a:rPr>
              <a:t>.</a:t>
            </a:r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285750"/>
            <a:ext cx="7558088" cy="571500"/>
          </a:xfrm>
        </p:spPr>
        <p:txBody>
          <a:bodyPr rtlCol="0" anchor="ctr">
            <a:normAutofit lnSpcReduction="10000"/>
          </a:bodyPr>
          <a:lstStyle/>
          <a:p>
            <a:pPr algn="r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s-EC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VISÃO CLARA E INSPIRADORA</a:t>
            </a:r>
          </a:p>
        </p:txBody>
      </p:sp>
      <p:sp>
        <p:nvSpPr>
          <p:cNvPr id="4" name="1 Título"/>
          <p:cNvSpPr txBox="1">
            <a:spLocks/>
          </p:cNvSpPr>
          <p:nvPr/>
        </p:nvSpPr>
        <p:spPr>
          <a:xfrm>
            <a:off x="285750" y="5429250"/>
            <a:ext cx="8572500" cy="785813"/>
          </a:xfrm>
          <a:prstGeom prst="rect">
            <a:avLst/>
          </a:prstGeom>
        </p:spPr>
        <p:txBody>
          <a:bodyPr anchor="ctr"/>
          <a:lstStyle/>
          <a:p>
            <a:pPr marL="742950" indent="-742950" algn="ctr" fontAlgn="auto">
              <a:spcAft>
                <a:spcPts val="0"/>
              </a:spcAft>
              <a:buClr>
                <a:srgbClr val="0070C0"/>
              </a:buClr>
              <a:defRPr/>
            </a:pPr>
            <a:r>
              <a:rPr lang="es-EC" sz="4400" b="1" dirty="0">
                <a:solidFill>
                  <a:srgbClr val="0070C0"/>
                </a:solidFill>
                <a:latin typeface="Arial" pitchFamily="34" charset="0"/>
                <a:ea typeface="+mj-ea"/>
                <a:cs typeface="Arial" pitchFamily="34" charset="0"/>
              </a:rPr>
              <a:t>1   2   3   4   5   6   7   8   9   10</a:t>
            </a:r>
          </a:p>
        </p:txBody>
      </p:sp>
      <p:sp>
        <p:nvSpPr>
          <p:cNvPr id="12293" name="4 CuadroTexto"/>
          <p:cNvSpPr txBox="1">
            <a:spLocks noChangeArrowheads="1"/>
          </p:cNvSpPr>
          <p:nvPr/>
        </p:nvSpPr>
        <p:spPr bwMode="auto">
          <a:xfrm>
            <a:off x="196850" y="6429375"/>
            <a:ext cx="517525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s-EC"/>
              <a:t>4-8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 xmlns:p14="http://schemas.microsoft.com/office/powerpoint/2010/main"/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15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214313" y="1857375"/>
            <a:ext cx="8643937" cy="3500438"/>
          </a:xfrm>
        </p:spPr>
        <p:txBody>
          <a:bodyPr/>
          <a:lstStyle/>
          <a:p>
            <a:pPr marL="742950" indent="-742950" algn="l" eaLnBrk="1" hangingPunct="1">
              <a:buClr>
                <a:srgbClr val="0070C0"/>
              </a:buClr>
              <a:buFont typeface="Calibri" pitchFamily="34" charset="0"/>
              <a:buAutoNum type="arabicPeriod" startAt="5"/>
            </a:pPr>
            <a:r>
              <a:rPr lang="pt-BR" b="1" dirty="0" smtClean="0">
                <a:latin typeface="Arial" pitchFamily="34" charset="0"/>
                <a:cs typeface="Arial" pitchFamily="34" charset="0"/>
              </a:rPr>
              <a:t>As pessoas na congregação se sentem inspiradas pela visão da igreja</a:t>
            </a:r>
            <a:r>
              <a:rPr lang="es-EC" b="1" dirty="0" smtClean="0">
                <a:latin typeface="Arial" pitchFamily="34" charset="0"/>
                <a:cs typeface="Arial" pitchFamily="34" charset="0"/>
              </a:rPr>
              <a:t>.</a:t>
            </a:r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285750"/>
            <a:ext cx="7558088" cy="571500"/>
          </a:xfrm>
        </p:spPr>
        <p:txBody>
          <a:bodyPr rtlCol="0" anchor="ctr">
            <a:normAutofit lnSpcReduction="10000"/>
          </a:bodyPr>
          <a:lstStyle/>
          <a:p>
            <a:pPr algn="r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s-EC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VISÃO CLARA E INSPIRADORA</a:t>
            </a:r>
          </a:p>
        </p:txBody>
      </p:sp>
      <p:sp>
        <p:nvSpPr>
          <p:cNvPr id="4" name="1 Título"/>
          <p:cNvSpPr txBox="1">
            <a:spLocks/>
          </p:cNvSpPr>
          <p:nvPr/>
        </p:nvSpPr>
        <p:spPr>
          <a:xfrm>
            <a:off x="285750" y="5429250"/>
            <a:ext cx="8572500" cy="785813"/>
          </a:xfrm>
          <a:prstGeom prst="rect">
            <a:avLst/>
          </a:prstGeom>
        </p:spPr>
        <p:txBody>
          <a:bodyPr anchor="ctr"/>
          <a:lstStyle/>
          <a:p>
            <a:pPr marL="742950" indent="-742950" algn="ctr" fontAlgn="auto">
              <a:spcAft>
                <a:spcPts val="0"/>
              </a:spcAft>
              <a:buClr>
                <a:srgbClr val="0070C0"/>
              </a:buClr>
              <a:defRPr/>
            </a:pPr>
            <a:r>
              <a:rPr lang="es-EC" sz="4400" b="1" dirty="0">
                <a:solidFill>
                  <a:srgbClr val="0070C0"/>
                </a:solidFill>
                <a:latin typeface="Arial" pitchFamily="34" charset="0"/>
                <a:ea typeface="+mj-ea"/>
                <a:cs typeface="Arial" pitchFamily="34" charset="0"/>
              </a:rPr>
              <a:t>1   2   3   4   5   6   7   8   9   10</a:t>
            </a:r>
          </a:p>
        </p:txBody>
      </p:sp>
      <p:sp>
        <p:nvSpPr>
          <p:cNvPr id="13317" name="4 CuadroTexto"/>
          <p:cNvSpPr txBox="1">
            <a:spLocks noChangeArrowheads="1"/>
          </p:cNvSpPr>
          <p:nvPr/>
        </p:nvSpPr>
        <p:spPr bwMode="auto">
          <a:xfrm>
            <a:off x="196850" y="6429375"/>
            <a:ext cx="517525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s-EC"/>
              <a:t>5-8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 xmlns:p14="http://schemas.microsoft.com/office/powerpoint/2010/main"/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5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214313" y="1857375"/>
            <a:ext cx="8643937" cy="3500438"/>
          </a:xfrm>
        </p:spPr>
        <p:txBody>
          <a:bodyPr/>
          <a:lstStyle/>
          <a:p>
            <a:pPr marL="742950" indent="-742950" algn="l" eaLnBrk="1" hangingPunct="1">
              <a:buClr>
                <a:srgbClr val="0070C0"/>
              </a:buClr>
              <a:buFont typeface="Calibri" pitchFamily="34" charset="0"/>
              <a:buAutoNum type="arabicPeriod" startAt="6"/>
            </a:pPr>
            <a:r>
              <a:rPr lang="pt-BR" b="1" dirty="0" smtClean="0">
                <a:latin typeface="Arial" pitchFamily="34" charset="0"/>
                <a:cs typeface="Arial" pitchFamily="34" charset="0"/>
              </a:rPr>
              <a:t>Sinto-me inspirado pela visão da igreja</a:t>
            </a:r>
            <a:r>
              <a:rPr lang="es-EC" b="1" dirty="0" smtClean="0">
                <a:latin typeface="Arial" pitchFamily="34" charset="0"/>
                <a:cs typeface="Arial" pitchFamily="34" charset="0"/>
              </a:rPr>
              <a:t>.</a:t>
            </a:r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285750"/>
            <a:ext cx="7558088" cy="571500"/>
          </a:xfrm>
        </p:spPr>
        <p:txBody>
          <a:bodyPr rtlCol="0" anchor="ctr">
            <a:normAutofit lnSpcReduction="10000"/>
          </a:bodyPr>
          <a:lstStyle/>
          <a:p>
            <a:pPr algn="r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s-EC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VISÃO CLARA E INSPIRADORA</a:t>
            </a:r>
          </a:p>
        </p:txBody>
      </p:sp>
      <p:sp>
        <p:nvSpPr>
          <p:cNvPr id="4" name="1 Título"/>
          <p:cNvSpPr txBox="1">
            <a:spLocks/>
          </p:cNvSpPr>
          <p:nvPr/>
        </p:nvSpPr>
        <p:spPr>
          <a:xfrm>
            <a:off x="285750" y="5429250"/>
            <a:ext cx="8572500" cy="785813"/>
          </a:xfrm>
          <a:prstGeom prst="rect">
            <a:avLst/>
          </a:prstGeom>
        </p:spPr>
        <p:txBody>
          <a:bodyPr anchor="ctr"/>
          <a:lstStyle/>
          <a:p>
            <a:pPr marL="742950" indent="-742950" algn="ctr" fontAlgn="auto">
              <a:spcAft>
                <a:spcPts val="0"/>
              </a:spcAft>
              <a:buClr>
                <a:srgbClr val="0070C0"/>
              </a:buClr>
              <a:defRPr/>
            </a:pPr>
            <a:r>
              <a:rPr lang="es-EC" sz="4400" b="1" dirty="0">
                <a:solidFill>
                  <a:srgbClr val="0070C0"/>
                </a:solidFill>
                <a:latin typeface="Arial" pitchFamily="34" charset="0"/>
                <a:ea typeface="+mj-ea"/>
                <a:cs typeface="Arial" pitchFamily="34" charset="0"/>
              </a:rPr>
              <a:t>1   2   3   4   5   6   7   8   9   10</a:t>
            </a:r>
          </a:p>
        </p:txBody>
      </p:sp>
      <p:sp>
        <p:nvSpPr>
          <p:cNvPr id="14341" name="4 CuadroTexto"/>
          <p:cNvSpPr txBox="1">
            <a:spLocks noChangeArrowheads="1"/>
          </p:cNvSpPr>
          <p:nvPr/>
        </p:nvSpPr>
        <p:spPr bwMode="auto">
          <a:xfrm>
            <a:off x="196850" y="6429375"/>
            <a:ext cx="517525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s-EC"/>
              <a:t>6-8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 xmlns:p14="http://schemas.microsoft.com/office/powerpoint/2010/main"/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8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214313" y="1857375"/>
            <a:ext cx="8643937" cy="3500438"/>
          </a:xfrm>
        </p:spPr>
        <p:txBody>
          <a:bodyPr/>
          <a:lstStyle/>
          <a:p>
            <a:pPr marL="742950" indent="-742950" algn="l" eaLnBrk="1" hangingPunct="1">
              <a:buClr>
                <a:srgbClr val="0070C0"/>
              </a:buClr>
              <a:buFont typeface="Calibri" pitchFamily="34" charset="0"/>
              <a:buAutoNum type="arabicPeriod" startAt="7"/>
            </a:pPr>
            <a:r>
              <a:rPr lang="pt-BR" b="1" dirty="0" smtClean="0">
                <a:latin typeface="Arial" pitchFamily="34" charset="0"/>
                <a:cs typeface="Arial" pitchFamily="34" charset="0"/>
              </a:rPr>
              <a:t>Conheço o plano e a visão da igreja</a:t>
            </a:r>
            <a:r>
              <a:rPr lang="es-EC" b="1" dirty="0" smtClean="0">
                <a:latin typeface="Arial" pitchFamily="34" charset="0"/>
                <a:cs typeface="Arial" pitchFamily="34" charset="0"/>
              </a:rPr>
              <a:t>.</a:t>
            </a:r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285750"/>
            <a:ext cx="7558088" cy="571500"/>
          </a:xfrm>
        </p:spPr>
        <p:txBody>
          <a:bodyPr rtlCol="0" anchor="ctr">
            <a:normAutofit lnSpcReduction="10000"/>
          </a:bodyPr>
          <a:lstStyle/>
          <a:p>
            <a:pPr algn="r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s-EC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VISÃO CLARA E INSPIRADORA</a:t>
            </a:r>
          </a:p>
        </p:txBody>
      </p:sp>
      <p:sp>
        <p:nvSpPr>
          <p:cNvPr id="4" name="1 Título"/>
          <p:cNvSpPr txBox="1">
            <a:spLocks/>
          </p:cNvSpPr>
          <p:nvPr/>
        </p:nvSpPr>
        <p:spPr>
          <a:xfrm>
            <a:off x="285750" y="5429250"/>
            <a:ext cx="8572500" cy="785813"/>
          </a:xfrm>
          <a:prstGeom prst="rect">
            <a:avLst/>
          </a:prstGeom>
        </p:spPr>
        <p:txBody>
          <a:bodyPr anchor="ctr"/>
          <a:lstStyle/>
          <a:p>
            <a:pPr marL="742950" indent="-742950" algn="ctr" fontAlgn="auto">
              <a:spcAft>
                <a:spcPts val="0"/>
              </a:spcAft>
              <a:buClr>
                <a:srgbClr val="0070C0"/>
              </a:buClr>
              <a:defRPr/>
            </a:pPr>
            <a:r>
              <a:rPr lang="es-EC" sz="4400" b="1" dirty="0">
                <a:solidFill>
                  <a:srgbClr val="0070C0"/>
                </a:solidFill>
                <a:latin typeface="Arial" pitchFamily="34" charset="0"/>
                <a:ea typeface="+mj-ea"/>
                <a:cs typeface="Arial" pitchFamily="34" charset="0"/>
              </a:rPr>
              <a:t>1   2   3   4   5   6   7   8   9   10</a:t>
            </a:r>
          </a:p>
        </p:txBody>
      </p:sp>
      <p:sp>
        <p:nvSpPr>
          <p:cNvPr id="15365" name="4 CuadroTexto"/>
          <p:cNvSpPr txBox="1">
            <a:spLocks noChangeArrowheads="1"/>
          </p:cNvSpPr>
          <p:nvPr/>
        </p:nvSpPr>
        <p:spPr bwMode="auto">
          <a:xfrm>
            <a:off x="196850" y="6429375"/>
            <a:ext cx="517525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s-EC"/>
              <a:t>7-8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 xmlns:p14="http://schemas.microsoft.com/office/powerpoint/2010/main"/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9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214313" y="1857375"/>
            <a:ext cx="8643937" cy="3500438"/>
          </a:xfrm>
        </p:spPr>
        <p:txBody>
          <a:bodyPr/>
          <a:lstStyle/>
          <a:p>
            <a:pPr marL="742950" indent="-742950" algn="l" eaLnBrk="1" hangingPunct="1">
              <a:buClr>
                <a:srgbClr val="0070C0"/>
              </a:buClr>
              <a:buFont typeface="Calibri" pitchFamily="34" charset="0"/>
              <a:buAutoNum type="arabicPeriod" startAt="8"/>
            </a:pPr>
            <a:r>
              <a:rPr lang="pt-BR" b="1" dirty="0" smtClean="0">
                <a:latin typeface="Arial" pitchFamily="34" charset="0"/>
                <a:cs typeface="Arial" pitchFamily="34" charset="0"/>
              </a:rPr>
              <a:t>Há um sentimento de emoção e de urgência entre os membros sobre o futuro da igreja</a:t>
            </a:r>
            <a:r>
              <a:rPr lang="es-EC" b="1" dirty="0" smtClean="0">
                <a:latin typeface="Arial" pitchFamily="34" charset="0"/>
                <a:cs typeface="Arial" pitchFamily="34" charset="0"/>
              </a:rPr>
              <a:t>.</a:t>
            </a:r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285750"/>
            <a:ext cx="7558088" cy="571500"/>
          </a:xfrm>
        </p:spPr>
        <p:txBody>
          <a:bodyPr rtlCol="0" anchor="ctr">
            <a:normAutofit lnSpcReduction="10000"/>
          </a:bodyPr>
          <a:lstStyle/>
          <a:p>
            <a:pPr algn="r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s-EC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VISÃO CLARA E INSPIRADORA</a:t>
            </a:r>
          </a:p>
        </p:txBody>
      </p:sp>
      <p:sp>
        <p:nvSpPr>
          <p:cNvPr id="4" name="1 Título"/>
          <p:cNvSpPr txBox="1">
            <a:spLocks/>
          </p:cNvSpPr>
          <p:nvPr/>
        </p:nvSpPr>
        <p:spPr>
          <a:xfrm>
            <a:off x="285750" y="5429250"/>
            <a:ext cx="8572500" cy="785813"/>
          </a:xfrm>
          <a:prstGeom prst="rect">
            <a:avLst/>
          </a:prstGeom>
        </p:spPr>
        <p:txBody>
          <a:bodyPr anchor="ctr"/>
          <a:lstStyle/>
          <a:p>
            <a:pPr marL="742950" indent="-742950" algn="ctr" fontAlgn="auto">
              <a:spcAft>
                <a:spcPts val="0"/>
              </a:spcAft>
              <a:buClr>
                <a:srgbClr val="0070C0"/>
              </a:buClr>
              <a:defRPr/>
            </a:pPr>
            <a:r>
              <a:rPr lang="es-EC" sz="4400" b="1" dirty="0">
                <a:solidFill>
                  <a:srgbClr val="0070C0"/>
                </a:solidFill>
                <a:latin typeface="Arial" pitchFamily="34" charset="0"/>
                <a:ea typeface="+mj-ea"/>
                <a:cs typeface="Arial" pitchFamily="34" charset="0"/>
              </a:rPr>
              <a:t>1   2   3   4   5   6   7   8   9   10</a:t>
            </a:r>
          </a:p>
        </p:txBody>
      </p:sp>
      <p:sp>
        <p:nvSpPr>
          <p:cNvPr id="16389" name="4 CuadroTexto"/>
          <p:cNvSpPr txBox="1">
            <a:spLocks noChangeArrowheads="1"/>
          </p:cNvSpPr>
          <p:nvPr/>
        </p:nvSpPr>
        <p:spPr bwMode="auto">
          <a:xfrm>
            <a:off x="196850" y="6429375"/>
            <a:ext cx="517525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s-EC"/>
              <a:t>8-8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 xmlns:p14="http://schemas.microsoft.com/office/powerpoint/2010/main"/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3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792163" y="3143250"/>
            <a:ext cx="7708927" cy="571500"/>
          </a:xfrm>
        </p:spPr>
        <p:txBody>
          <a:bodyPr rtlCol="0" anchor="ctr">
            <a:noAutofit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s-EC" sz="66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LIDERANÇA MULTIPLICADORA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 xmlns:p14="http://schemas.microsoft.com/office/powerpoint/2010/main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214313" y="1857375"/>
            <a:ext cx="8643937" cy="3500438"/>
          </a:xfrm>
        </p:spPr>
        <p:txBody>
          <a:bodyPr/>
          <a:lstStyle/>
          <a:p>
            <a:pPr marL="742950" indent="-742950" algn="l" eaLnBrk="1" hangingPunct="1">
              <a:buClr>
                <a:srgbClr val="0070C0"/>
              </a:buClr>
              <a:buFont typeface="Calibri" pitchFamily="34" charset="0"/>
              <a:buAutoNum type="arabicPeriod"/>
            </a:pPr>
            <a:r>
              <a:rPr lang="pt-BR" b="1" dirty="0" smtClean="0">
                <a:latin typeface="Arial" pitchFamily="34" charset="0"/>
                <a:cs typeface="Arial" pitchFamily="34" charset="0"/>
              </a:rPr>
              <a:t>Os líderes da igreja procuram criar espaços para novos líderes conforme seja necessário</a:t>
            </a:r>
            <a:r>
              <a:rPr lang="es-EC" b="1" dirty="0" smtClean="0">
                <a:latin typeface="Arial" pitchFamily="34" charset="0"/>
                <a:cs typeface="Arial" pitchFamily="34" charset="0"/>
              </a:rPr>
              <a:t>.</a:t>
            </a:r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285750"/>
            <a:ext cx="7558088" cy="571500"/>
          </a:xfrm>
        </p:spPr>
        <p:txBody>
          <a:bodyPr rtlCol="0" anchor="ctr">
            <a:normAutofit lnSpcReduction="10000"/>
          </a:bodyPr>
          <a:lstStyle/>
          <a:p>
            <a:pPr algn="r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s-EC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LIDERANÇA MULTIPLICADORA</a:t>
            </a:r>
          </a:p>
        </p:txBody>
      </p:sp>
      <p:sp>
        <p:nvSpPr>
          <p:cNvPr id="4" name="1 Título"/>
          <p:cNvSpPr txBox="1">
            <a:spLocks/>
          </p:cNvSpPr>
          <p:nvPr/>
        </p:nvSpPr>
        <p:spPr>
          <a:xfrm>
            <a:off x="285750" y="5429250"/>
            <a:ext cx="8572500" cy="785813"/>
          </a:xfrm>
          <a:prstGeom prst="rect">
            <a:avLst/>
          </a:prstGeom>
        </p:spPr>
        <p:txBody>
          <a:bodyPr anchor="ctr"/>
          <a:lstStyle/>
          <a:p>
            <a:pPr marL="742950" indent="-742950" algn="ctr" fontAlgn="auto">
              <a:spcAft>
                <a:spcPts val="0"/>
              </a:spcAft>
              <a:buClr>
                <a:srgbClr val="0070C0"/>
              </a:buClr>
              <a:defRPr/>
            </a:pPr>
            <a:r>
              <a:rPr lang="es-EC" sz="4400" b="1" dirty="0">
                <a:solidFill>
                  <a:srgbClr val="0070C0"/>
                </a:solidFill>
                <a:latin typeface="Arial" pitchFamily="34" charset="0"/>
                <a:ea typeface="+mj-ea"/>
                <a:cs typeface="Arial" pitchFamily="34" charset="0"/>
              </a:rPr>
              <a:t>1   2   3   4   5   6   7   8   9   10</a:t>
            </a:r>
          </a:p>
        </p:txBody>
      </p:sp>
      <p:sp>
        <p:nvSpPr>
          <p:cNvPr id="18437" name="4 CuadroTexto"/>
          <p:cNvSpPr txBox="1">
            <a:spLocks noChangeArrowheads="1"/>
          </p:cNvSpPr>
          <p:nvPr/>
        </p:nvSpPr>
        <p:spPr bwMode="auto">
          <a:xfrm>
            <a:off x="196850" y="6429375"/>
            <a:ext cx="517525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s-EC"/>
              <a:t>1-9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 xmlns:p14="http://schemas.microsoft.com/office/powerpoint/2010/main"/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15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214313" y="1857375"/>
            <a:ext cx="8643937" cy="3500438"/>
          </a:xfrm>
        </p:spPr>
        <p:txBody>
          <a:bodyPr/>
          <a:lstStyle/>
          <a:p>
            <a:pPr marL="742950" indent="-742950" algn="l" eaLnBrk="1" hangingPunct="1">
              <a:buClr>
                <a:srgbClr val="0070C0"/>
              </a:buClr>
              <a:buFont typeface="Calibri" pitchFamily="34" charset="0"/>
              <a:buAutoNum type="arabicPeriod" startAt="2"/>
            </a:pPr>
            <a:r>
              <a:rPr lang="pt-BR" b="1" dirty="0" smtClean="0">
                <a:latin typeface="Arial" pitchFamily="34" charset="0"/>
                <a:cs typeface="Arial" pitchFamily="34" charset="0"/>
              </a:rPr>
              <a:t>Há pessoas sendo treinadas e preparadas para assumir funções de liderança</a:t>
            </a:r>
            <a:r>
              <a:rPr lang="es-EC" b="1" dirty="0" smtClean="0">
                <a:latin typeface="Arial" pitchFamily="34" charset="0"/>
                <a:cs typeface="Arial" pitchFamily="34" charset="0"/>
              </a:rPr>
              <a:t>.</a:t>
            </a:r>
          </a:p>
        </p:txBody>
      </p:sp>
      <p:sp>
        <p:nvSpPr>
          <p:cNvPr id="4" name="1 Título"/>
          <p:cNvSpPr txBox="1">
            <a:spLocks/>
          </p:cNvSpPr>
          <p:nvPr/>
        </p:nvSpPr>
        <p:spPr>
          <a:xfrm>
            <a:off x="285750" y="5429250"/>
            <a:ext cx="8572500" cy="785813"/>
          </a:xfrm>
          <a:prstGeom prst="rect">
            <a:avLst/>
          </a:prstGeom>
        </p:spPr>
        <p:txBody>
          <a:bodyPr anchor="ctr"/>
          <a:lstStyle/>
          <a:p>
            <a:pPr marL="742950" indent="-742950" algn="ctr" fontAlgn="auto">
              <a:spcAft>
                <a:spcPts val="0"/>
              </a:spcAft>
              <a:buClr>
                <a:srgbClr val="0070C0"/>
              </a:buClr>
              <a:defRPr/>
            </a:pPr>
            <a:r>
              <a:rPr lang="es-EC" sz="4400" b="1" dirty="0">
                <a:solidFill>
                  <a:srgbClr val="0070C0"/>
                </a:solidFill>
                <a:latin typeface="Arial" pitchFamily="34" charset="0"/>
                <a:ea typeface="+mj-ea"/>
                <a:cs typeface="Arial" pitchFamily="34" charset="0"/>
              </a:rPr>
              <a:t>1   2   3   4   5   6   7   8   9   10</a:t>
            </a:r>
          </a:p>
        </p:txBody>
      </p:sp>
      <p:sp>
        <p:nvSpPr>
          <p:cNvPr id="6" name="2 Subtítulo"/>
          <p:cNvSpPr txBox="1">
            <a:spLocks/>
          </p:cNvSpPr>
          <p:nvPr/>
        </p:nvSpPr>
        <p:spPr bwMode="auto">
          <a:xfrm>
            <a:off x="1371600" y="285750"/>
            <a:ext cx="7558088" cy="571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normAutofit lnSpcReduction="10000"/>
          </a:bodyPr>
          <a:lstStyle/>
          <a:p>
            <a:pPr algn="r" fontAlgn="auto">
              <a:spcBef>
                <a:spcPct val="20000"/>
              </a:spcBef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s-EC" sz="3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LIDERANÇA MULTIPLICADORA</a:t>
            </a:r>
            <a:endParaRPr lang="es-EC" sz="32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19461" name="6 CuadroTexto"/>
          <p:cNvSpPr txBox="1">
            <a:spLocks noChangeArrowheads="1"/>
          </p:cNvSpPr>
          <p:nvPr/>
        </p:nvSpPr>
        <p:spPr bwMode="auto">
          <a:xfrm>
            <a:off x="196850" y="6429375"/>
            <a:ext cx="517525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s-EC"/>
              <a:t>2-9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 xmlns:p14="http://schemas.microsoft.com/office/powerpoint/2010/main"/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5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928816" y="2132856"/>
            <a:ext cx="7286370" cy="212365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6600" b="1" dirty="0" err="1" smtClean="0"/>
              <a:t>Verifique</a:t>
            </a:r>
            <a:r>
              <a:rPr lang="en-US" sz="6600" b="1" dirty="0" smtClean="0"/>
              <a:t> </a:t>
            </a:r>
            <a:r>
              <a:rPr lang="en-US" sz="6600" b="1" dirty="0"/>
              <a:t>o </a:t>
            </a:r>
            <a:r>
              <a:rPr lang="en-US" sz="6600" b="1" dirty="0" err="1"/>
              <a:t>Pulso</a:t>
            </a:r>
            <a:r>
              <a:rPr lang="en-US" sz="6600" b="1" dirty="0"/>
              <a:t> </a:t>
            </a:r>
            <a:endParaRPr lang="en-US" sz="6600" b="1" dirty="0" smtClean="0"/>
          </a:p>
          <a:p>
            <a:pPr algn="ctr"/>
            <a:r>
              <a:rPr lang="en-US" sz="6600" b="1" dirty="0" smtClean="0"/>
              <a:t>de </a:t>
            </a:r>
            <a:r>
              <a:rPr lang="en-US" sz="6600" b="1" dirty="0" err="1"/>
              <a:t>sua</a:t>
            </a:r>
            <a:r>
              <a:rPr lang="en-US" sz="6600" b="1" dirty="0"/>
              <a:t> </a:t>
            </a:r>
            <a:r>
              <a:rPr lang="en-US" sz="6600" b="1" dirty="0" err="1"/>
              <a:t>Igreja</a:t>
            </a:r>
            <a:endParaRPr lang="en-US" sz="6600" b="1" dirty="0"/>
          </a:p>
        </p:txBody>
      </p:sp>
    </p:spTree>
    <p:extLst>
      <p:ext uri="{BB962C8B-B14F-4D97-AF65-F5344CB8AC3E}">
        <p14:creationId xmlns:p14="http://schemas.microsoft.com/office/powerpoint/2010/main" val="424797404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 xmlns:p14="http://schemas.microsoft.com/office/powerpoint/2010/main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214313" y="1857375"/>
            <a:ext cx="8643937" cy="3500438"/>
          </a:xfrm>
        </p:spPr>
        <p:txBody>
          <a:bodyPr/>
          <a:lstStyle/>
          <a:p>
            <a:pPr marL="742950" indent="-742950" algn="l" eaLnBrk="1" hangingPunct="1">
              <a:buClr>
                <a:srgbClr val="0070C0"/>
              </a:buClr>
              <a:buFont typeface="Calibri" pitchFamily="34" charset="0"/>
              <a:buAutoNum type="arabicPeriod" startAt="3"/>
            </a:pPr>
            <a:r>
              <a:rPr lang="pt-BR" b="1" dirty="0" smtClean="0">
                <a:latin typeface="Arial" pitchFamily="34" charset="0"/>
                <a:cs typeface="Arial" pitchFamily="34" charset="0"/>
              </a:rPr>
              <a:t>A congregação sente que o círculo de líderes é aberto e multiplicador</a:t>
            </a:r>
            <a:r>
              <a:rPr lang="es-EC" b="1" dirty="0" smtClean="0">
                <a:latin typeface="Arial" pitchFamily="34" charset="0"/>
                <a:cs typeface="Arial" pitchFamily="34" charset="0"/>
              </a:rPr>
              <a:t>.</a:t>
            </a:r>
          </a:p>
        </p:txBody>
      </p:sp>
      <p:sp>
        <p:nvSpPr>
          <p:cNvPr id="4" name="1 Título"/>
          <p:cNvSpPr txBox="1">
            <a:spLocks/>
          </p:cNvSpPr>
          <p:nvPr/>
        </p:nvSpPr>
        <p:spPr>
          <a:xfrm>
            <a:off x="285750" y="5429250"/>
            <a:ext cx="8572500" cy="785813"/>
          </a:xfrm>
          <a:prstGeom prst="rect">
            <a:avLst/>
          </a:prstGeom>
        </p:spPr>
        <p:txBody>
          <a:bodyPr anchor="ctr"/>
          <a:lstStyle/>
          <a:p>
            <a:pPr marL="742950" indent="-742950" algn="ctr" fontAlgn="auto">
              <a:spcAft>
                <a:spcPts val="0"/>
              </a:spcAft>
              <a:buClr>
                <a:srgbClr val="0070C0"/>
              </a:buClr>
              <a:defRPr/>
            </a:pPr>
            <a:r>
              <a:rPr lang="es-EC" sz="4400" b="1" dirty="0">
                <a:solidFill>
                  <a:srgbClr val="0070C0"/>
                </a:solidFill>
                <a:latin typeface="Arial" pitchFamily="34" charset="0"/>
                <a:ea typeface="+mj-ea"/>
                <a:cs typeface="Arial" pitchFamily="34" charset="0"/>
              </a:rPr>
              <a:t>1   2   3   4   5   6   7   8   9   10</a:t>
            </a:r>
          </a:p>
        </p:txBody>
      </p:sp>
      <p:sp>
        <p:nvSpPr>
          <p:cNvPr id="7" name="2 Subtítulo"/>
          <p:cNvSpPr txBox="1">
            <a:spLocks/>
          </p:cNvSpPr>
          <p:nvPr/>
        </p:nvSpPr>
        <p:spPr bwMode="auto">
          <a:xfrm>
            <a:off x="1371600" y="285750"/>
            <a:ext cx="7558088" cy="571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normAutofit lnSpcReduction="10000"/>
          </a:bodyPr>
          <a:lstStyle/>
          <a:p>
            <a:pPr algn="r" fontAlgn="auto">
              <a:spcBef>
                <a:spcPct val="20000"/>
              </a:spcBef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s-EC" sz="3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LIDERANÇA MULTIPLICADORA</a:t>
            </a:r>
            <a:endParaRPr lang="es-EC" sz="32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20485" name="7 CuadroTexto"/>
          <p:cNvSpPr txBox="1">
            <a:spLocks noChangeArrowheads="1"/>
          </p:cNvSpPr>
          <p:nvPr/>
        </p:nvSpPr>
        <p:spPr bwMode="auto">
          <a:xfrm>
            <a:off x="196850" y="6429375"/>
            <a:ext cx="517525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s-EC"/>
              <a:t>3-9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 xmlns:p14="http://schemas.microsoft.com/office/powerpoint/2010/main"/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1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214313" y="1857375"/>
            <a:ext cx="8643937" cy="3500438"/>
          </a:xfrm>
        </p:spPr>
        <p:txBody>
          <a:bodyPr/>
          <a:lstStyle/>
          <a:p>
            <a:pPr marL="742950" indent="-742950" algn="l" eaLnBrk="1" hangingPunct="1">
              <a:buClr>
                <a:srgbClr val="0070C0"/>
              </a:buClr>
              <a:buFont typeface="Calibri" pitchFamily="34" charset="0"/>
              <a:buAutoNum type="arabicPeriod" startAt="4"/>
            </a:pPr>
            <a:r>
              <a:rPr lang="pt-BR" b="1" dirty="0" smtClean="0">
                <a:latin typeface="Arial" pitchFamily="34" charset="0"/>
                <a:cs typeface="Arial" pitchFamily="34" charset="0"/>
              </a:rPr>
              <a:t>Sinto que a liderança da congregação procura multiplicar-se e crescer</a:t>
            </a:r>
            <a:r>
              <a:rPr lang="es-EC" b="1" dirty="0" smtClean="0">
                <a:latin typeface="Arial" pitchFamily="34" charset="0"/>
                <a:cs typeface="Arial" pitchFamily="34" charset="0"/>
              </a:rPr>
              <a:t>.</a:t>
            </a:r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285750"/>
            <a:ext cx="7558088" cy="571500"/>
          </a:xfrm>
        </p:spPr>
        <p:txBody>
          <a:bodyPr rtlCol="0" anchor="ctr">
            <a:normAutofit lnSpcReduction="10000"/>
          </a:bodyPr>
          <a:lstStyle/>
          <a:p>
            <a:pPr algn="r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s-EC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LIDERANÇA MULTIPLICADORA</a:t>
            </a:r>
          </a:p>
        </p:txBody>
      </p:sp>
      <p:sp>
        <p:nvSpPr>
          <p:cNvPr id="4" name="1 Título"/>
          <p:cNvSpPr txBox="1">
            <a:spLocks/>
          </p:cNvSpPr>
          <p:nvPr/>
        </p:nvSpPr>
        <p:spPr>
          <a:xfrm>
            <a:off x="285750" y="5429250"/>
            <a:ext cx="8572500" cy="785813"/>
          </a:xfrm>
          <a:prstGeom prst="rect">
            <a:avLst/>
          </a:prstGeom>
        </p:spPr>
        <p:txBody>
          <a:bodyPr anchor="ctr"/>
          <a:lstStyle/>
          <a:p>
            <a:pPr marL="742950" indent="-742950" algn="ctr" fontAlgn="auto">
              <a:spcAft>
                <a:spcPts val="0"/>
              </a:spcAft>
              <a:buClr>
                <a:srgbClr val="0070C0"/>
              </a:buClr>
              <a:defRPr/>
            </a:pPr>
            <a:r>
              <a:rPr lang="es-EC" sz="4400" b="1" dirty="0">
                <a:solidFill>
                  <a:srgbClr val="0070C0"/>
                </a:solidFill>
                <a:latin typeface="Arial" pitchFamily="34" charset="0"/>
                <a:ea typeface="+mj-ea"/>
                <a:cs typeface="Arial" pitchFamily="34" charset="0"/>
              </a:rPr>
              <a:t>1   2   3   4   5   6   7   8   9   10</a:t>
            </a:r>
          </a:p>
        </p:txBody>
      </p:sp>
      <p:sp>
        <p:nvSpPr>
          <p:cNvPr id="21509" name="4 CuadroTexto"/>
          <p:cNvSpPr txBox="1">
            <a:spLocks noChangeArrowheads="1"/>
          </p:cNvSpPr>
          <p:nvPr/>
        </p:nvSpPr>
        <p:spPr bwMode="auto">
          <a:xfrm>
            <a:off x="196850" y="6429375"/>
            <a:ext cx="517525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s-EC"/>
              <a:t>4-9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 xmlns:p14="http://schemas.microsoft.com/office/powerpoint/2010/main"/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214313" y="1857375"/>
            <a:ext cx="8643937" cy="3500438"/>
          </a:xfrm>
        </p:spPr>
        <p:txBody>
          <a:bodyPr/>
          <a:lstStyle/>
          <a:p>
            <a:pPr marL="742950" indent="-742950" algn="l" eaLnBrk="1" hangingPunct="1">
              <a:buClr>
                <a:srgbClr val="0070C0"/>
              </a:buClr>
              <a:buFont typeface="Calibri" pitchFamily="34" charset="0"/>
              <a:buAutoNum type="arabicPeriod" startAt="5"/>
            </a:pPr>
            <a:r>
              <a:rPr lang="pt-BR" b="1" dirty="0" smtClean="0">
                <a:latin typeface="Arial" pitchFamily="34" charset="0"/>
                <a:cs typeface="Arial" pitchFamily="34" charset="0"/>
              </a:rPr>
              <a:t>Podemos identificar pelo menos dois líderes novos que se foram formados neste ano.</a:t>
            </a:r>
            <a:endParaRPr lang="es-EC" b="1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285750"/>
            <a:ext cx="7558088" cy="571500"/>
          </a:xfrm>
        </p:spPr>
        <p:txBody>
          <a:bodyPr rtlCol="0" anchor="ctr">
            <a:normAutofit lnSpcReduction="10000"/>
          </a:bodyPr>
          <a:lstStyle/>
          <a:p>
            <a:pPr algn="r" eaLnBrk="1" fontAlgn="auto" hangingPunct="1">
              <a:spcAft>
                <a:spcPts val="0"/>
              </a:spcAft>
              <a:defRPr/>
            </a:pPr>
            <a:r>
              <a:rPr lang="es-EC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LIDERANÇA MULTIPLICADORA</a:t>
            </a:r>
          </a:p>
        </p:txBody>
      </p:sp>
      <p:sp>
        <p:nvSpPr>
          <p:cNvPr id="4" name="1 Título"/>
          <p:cNvSpPr txBox="1">
            <a:spLocks/>
          </p:cNvSpPr>
          <p:nvPr/>
        </p:nvSpPr>
        <p:spPr>
          <a:xfrm>
            <a:off x="285750" y="5429250"/>
            <a:ext cx="8572500" cy="785813"/>
          </a:xfrm>
          <a:prstGeom prst="rect">
            <a:avLst/>
          </a:prstGeom>
        </p:spPr>
        <p:txBody>
          <a:bodyPr anchor="ctr"/>
          <a:lstStyle/>
          <a:p>
            <a:pPr marL="742950" indent="-742950" algn="ctr" fontAlgn="auto">
              <a:spcAft>
                <a:spcPts val="0"/>
              </a:spcAft>
              <a:buClr>
                <a:srgbClr val="0070C0"/>
              </a:buClr>
              <a:defRPr/>
            </a:pPr>
            <a:r>
              <a:rPr lang="es-EC" sz="4400" b="1" dirty="0">
                <a:solidFill>
                  <a:srgbClr val="0070C0"/>
                </a:solidFill>
                <a:latin typeface="Arial" pitchFamily="34" charset="0"/>
                <a:ea typeface="+mj-ea"/>
                <a:cs typeface="Arial" pitchFamily="34" charset="0"/>
              </a:rPr>
              <a:t>1   2   3   4   5   6   7   8   9   10</a:t>
            </a:r>
          </a:p>
        </p:txBody>
      </p:sp>
      <p:sp>
        <p:nvSpPr>
          <p:cNvPr id="22533" name="4 CuadroTexto"/>
          <p:cNvSpPr txBox="1">
            <a:spLocks noChangeArrowheads="1"/>
          </p:cNvSpPr>
          <p:nvPr/>
        </p:nvSpPr>
        <p:spPr bwMode="auto">
          <a:xfrm>
            <a:off x="196850" y="6429375"/>
            <a:ext cx="517525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s-EC"/>
              <a:t>5-9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 xmlns:p14="http://schemas.microsoft.com/office/powerpoint/2010/main"/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15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214313" y="1857375"/>
            <a:ext cx="8643937" cy="3500438"/>
          </a:xfrm>
        </p:spPr>
        <p:txBody>
          <a:bodyPr/>
          <a:lstStyle/>
          <a:p>
            <a:pPr marL="742950" indent="-742950" algn="l" eaLnBrk="1" hangingPunct="1">
              <a:buClr>
                <a:srgbClr val="0070C0"/>
              </a:buClr>
              <a:buFont typeface="Calibri" pitchFamily="34" charset="0"/>
              <a:buAutoNum type="arabicPeriod" startAt="6"/>
            </a:pPr>
            <a:r>
              <a:rPr lang="pt-BR" b="1" dirty="0" smtClean="0">
                <a:latin typeface="Arial" pitchFamily="34" charset="0"/>
                <a:cs typeface="Arial" pitchFamily="34" charset="0"/>
              </a:rPr>
              <a:t>Se alguém quiser ajudar com o ministério, a igreja (ou o pastor) nos guia e nos ajuda</a:t>
            </a:r>
            <a:r>
              <a:rPr lang="es-EC" b="1" dirty="0" smtClean="0">
                <a:latin typeface="Arial" pitchFamily="34" charset="0"/>
                <a:cs typeface="Arial" pitchFamily="34" charset="0"/>
              </a:rPr>
              <a:t>.</a:t>
            </a:r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285750"/>
            <a:ext cx="7558088" cy="571500"/>
          </a:xfrm>
        </p:spPr>
        <p:txBody>
          <a:bodyPr rtlCol="0" anchor="ctr">
            <a:normAutofit lnSpcReduction="10000"/>
          </a:bodyPr>
          <a:lstStyle/>
          <a:p>
            <a:pPr algn="r" eaLnBrk="1" fontAlgn="auto" hangingPunct="1">
              <a:spcAft>
                <a:spcPts val="0"/>
              </a:spcAft>
              <a:defRPr/>
            </a:pPr>
            <a:r>
              <a:rPr lang="es-EC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LIDERANÇA MULTIPLICADORA</a:t>
            </a:r>
          </a:p>
        </p:txBody>
      </p:sp>
      <p:sp>
        <p:nvSpPr>
          <p:cNvPr id="4" name="1 Título"/>
          <p:cNvSpPr txBox="1">
            <a:spLocks/>
          </p:cNvSpPr>
          <p:nvPr/>
        </p:nvSpPr>
        <p:spPr>
          <a:xfrm>
            <a:off x="285750" y="5429250"/>
            <a:ext cx="8572500" cy="785813"/>
          </a:xfrm>
          <a:prstGeom prst="rect">
            <a:avLst/>
          </a:prstGeom>
        </p:spPr>
        <p:txBody>
          <a:bodyPr anchor="ctr"/>
          <a:lstStyle/>
          <a:p>
            <a:pPr marL="742950" indent="-742950" algn="ctr" fontAlgn="auto">
              <a:spcAft>
                <a:spcPts val="0"/>
              </a:spcAft>
              <a:buClr>
                <a:srgbClr val="0070C0"/>
              </a:buClr>
              <a:defRPr/>
            </a:pPr>
            <a:r>
              <a:rPr lang="es-EC" sz="4400" b="1" dirty="0">
                <a:solidFill>
                  <a:srgbClr val="0070C0"/>
                </a:solidFill>
                <a:latin typeface="Arial" pitchFamily="34" charset="0"/>
                <a:ea typeface="+mj-ea"/>
                <a:cs typeface="Arial" pitchFamily="34" charset="0"/>
              </a:rPr>
              <a:t>1   2   3   4   5   6   7   8   9   10</a:t>
            </a:r>
          </a:p>
        </p:txBody>
      </p:sp>
      <p:sp>
        <p:nvSpPr>
          <p:cNvPr id="23557" name="4 CuadroTexto"/>
          <p:cNvSpPr txBox="1">
            <a:spLocks noChangeArrowheads="1"/>
          </p:cNvSpPr>
          <p:nvPr/>
        </p:nvSpPr>
        <p:spPr bwMode="auto">
          <a:xfrm>
            <a:off x="196850" y="6429375"/>
            <a:ext cx="517525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s-EC"/>
              <a:t>6-9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 xmlns:p14="http://schemas.microsoft.com/office/powerpoint/2010/main"/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214313" y="1857375"/>
            <a:ext cx="8643937" cy="3500438"/>
          </a:xfrm>
        </p:spPr>
        <p:txBody>
          <a:bodyPr/>
          <a:lstStyle/>
          <a:p>
            <a:pPr marL="742950" indent="-742950" algn="l" eaLnBrk="1" hangingPunct="1">
              <a:buClr>
                <a:srgbClr val="0070C0"/>
              </a:buClr>
              <a:buFont typeface="Calibri" pitchFamily="34" charset="0"/>
              <a:buAutoNum type="arabicPeriod" startAt="7"/>
            </a:pPr>
            <a:r>
              <a:rPr lang="pt-BR" b="1" dirty="0" smtClean="0">
                <a:latin typeface="Arial" pitchFamily="34" charset="0"/>
                <a:cs typeface="Arial" pitchFamily="34" charset="0"/>
              </a:rPr>
              <a:t>O pastor da igreja logra que toda a congregação una esforços e critérios para alcançar um mesmo fim</a:t>
            </a:r>
            <a:r>
              <a:rPr lang="es-EC" b="1" dirty="0" smtClean="0">
                <a:latin typeface="Arial" pitchFamily="34" charset="0"/>
                <a:cs typeface="Arial" pitchFamily="34" charset="0"/>
              </a:rPr>
              <a:t>.</a:t>
            </a:r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285750"/>
            <a:ext cx="7558088" cy="571500"/>
          </a:xfrm>
        </p:spPr>
        <p:txBody>
          <a:bodyPr rtlCol="0" anchor="ctr">
            <a:normAutofit lnSpcReduction="10000"/>
          </a:bodyPr>
          <a:lstStyle/>
          <a:p>
            <a:pPr algn="r" eaLnBrk="1" fontAlgn="auto" hangingPunct="1">
              <a:spcAft>
                <a:spcPts val="0"/>
              </a:spcAft>
              <a:defRPr/>
            </a:pPr>
            <a:r>
              <a:rPr lang="es-EC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LIDERANÇA MULTIPLICADORA</a:t>
            </a:r>
          </a:p>
        </p:txBody>
      </p:sp>
      <p:sp>
        <p:nvSpPr>
          <p:cNvPr id="4" name="1 Título"/>
          <p:cNvSpPr txBox="1">
            <a:spLocks/>
          </p:cNvSpPr>
          <p:nvPr/>
        </p:nvSpPr>
        <p:spPr>
          <a:xfrm>
            <a:off x="285750" y="5429250"/>
            <a:ext cx="8572500" cy="785813"/>
          </a:xfrm>
          <a:prstGeom prst="rect">
            <a:avLst/>
          </a:prstGeom>
        </p:spPr>
        <p:txBody>
          <a:bodyPr anchor="ctr"/>
          <a:lstStyle/>
          <a:p>
            <a:pPr marL="742950" indent="-742950" algn="ctr" fontAlgn="auto">
              <a:spcAft>
                <a:spcPts val="0"/>
              </a:spcAft>
              <a:buClr>
                <a:srgbClr val="0070C0"/>
              </a:buClr>
              <a:defRPr/>
            </a:pPr>
            <a:r>
              <a:rPr lang="es-EC" sz="4400" b="1" dirty="0">
                <a:solidFill>
                  <a:srgbClr val="0070C0"/>
                </a:solidFill>
                <a:latin typeface="Arial" pitchFamily="34" charset="0"/>
                <a:ea typeface="+mj-ea"/>
                <a:cs typeface="Arial" pitchFamily="34" charset="0"/>
              </a:rPr>
              <a:t>1   2   3   4   5   6   7   8   9   10</a:t>
            </a:r>
          </a:p>
        </p:txBody>
      </p:sp>
      <p:sp>
        <p:nvSpPr>
          <p:cNvPr id="24581" name="4 CuadroTexto"/>
          <p:cNvSpPr txBox="1">
            <a:spLocks noChangeArrowheads="1"/>
          </p:cNvSpPr>
          <p:nvPr/>
        </p:nvSpPr>
        <p:spPr bwMode="auto">
          <a:xfrm>
            <a:off x="196850" y="6429375"/>
            <a:ext cx="517525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s-EC"/>
              <a:t>7-9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 xmlns:p14="http://schemas.microsoft.com/office/powerpoint/2010/main"/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4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214313" y="1857375"/>
            <a:ext cx="8643937" cy="3500438"/>
          </a:xfrm>
        </p:spPr>
        <p:txBody>
          <a:bodyPr/>
          <a:lstStyle/>
          <a:p>
            <a:pPr marL="742950" indent="-742950" algn="l" eaLnBrk="1" hangingPunct="1">
              <a:buClr>
                <a:srgbClr val="0070C0"/>
              </a:buClr>
              <a:buFont typeface="Calibri" pitchFamily="34" charset="0"/>
              <a:buAutoNum type="arabicPeriod" startAt="8"/>
            </a:pPr>
            <a:r>
              <a:rPr lang="pt-BR" b="1" dirty="0" smtClean="0">
                <a:latin typeface="Arial" pitchFamily="34" charset="0"/>
                <a:cs typeface="Arial" pitchFamily="34" charset="0"/>
              </a:rPr>
              <a:t>A qualidade de nossos líderes na igreja é boa e sempre está melhorando</a:t>
            </a:r>
            <a:r>
              <a:rPr lang="es-EC" b="1" dirty="0" smtClean="0">
                <a:latin typeface="Arial" pitchFamily="34" charset="0"/>
                <a:cs typeface="Arial" pitchFamily="34" charset="0"/>
              </a:rPr>
              <a:t>.</a:t>
            </a:r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285750"/>
            <a:ext cx="7558088" cy="571500"/>
          </a:xfrm>
        </p:spPr>
        <p:txBody>
          <a:bodyPr rtlCol="0" anchor="ctr">
            <a:normAutofit lnSpcReduction="10000"/>
          </a:bodyPr>
          <a:lstStyle/>
          <a:p>
            <a:pPr algn="r" eaLnBrk="1" fontAlgn="auto" hangingPunct="1">
              <a:spcAft>
                <a:spcPts val="0"/>
              </a:spcAft>
              <a:defRPr/>
            </a:pPr>
            <a:r>
              <a:rPr lang="es-EC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LIDERANÇA MULTIPLICADORA</a:t>
            </a:r>
          </a:p>
        </p:txBody>
      </p:sp>
      <p:sp>
        <p:nvSpPr>
          <p:cNvPr id="4" name="1 Título"/>
          <p:cNvSpPr txBox="1">
            <a:spLocks/>
          </p:cNvSpPr>
          <p:nvPr/>
        </p:nvSpPr>
        <p:spPr>
          <a:xfrm>
            <a:off x="285750" y="5429250"/>
            <a:ext cx="8572500" cy="785813"/>
          </a:xfrm>
          <a:prstGeom prst="rect">
            <a:avLst/>
          </a:prstGeom>
        </p:spPr>
        <p:txBody>
          <a:bodyPr anchor="ctr"/>
          <a:lstStyle/>
          <a:p>
            <a:pPr marL="742950" indent="-742950" algn="ctr" fontAlgn="auto">
              <a:spcAft>
                <a:spcPts val="0"/>
              </a:spcAft>
              <a:buClr>
                <a:srgbClr val="0070C0"/>
              </a:buClr>
              <a:defRPr/>
            </a:pPr>
            <a:r>
              <a:rPr lang="es-EC" sz="4400" b="1" dirty="0">
                <a:solidFill>
                  <a:srgbClr val="0070C0"/>
                </a:solidFill>
                <a:latin typeface="Arial" pitchFamily="34" charset="0"/>
                <a:ea typeface="+mj-ea"/>
                <a:cs typeface="Arial" pitchFamily="34" charset="0"/>
              </a:rPr>
              <a:t>1   2   3   4   5   6   7   8   9   10</a:t>
            </a:r>
          </a:p>
        </p:txBody>
      </p:sp>
      <p:sp>
        <p:nvSpPr>
          <p:cNvPr id="25605" name="4 CuadroTexto"/>
          <p:cNvSpPr txBox="1">
            <a:spLocks noChangeArrowheads="1"/>
          </p:cNvSpPr>
          <p:nvPr/>
        </p:nvSpPr>
        <p:spPr bwMode="auto">
          <a:xfrm>
            <a:off x="196850" y="6429375"/>
            <a:ext cx="517525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s-EC"/>
              <a:t>8-9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 xmlns:p14="http://schemas.microsoft.com/office/powerpoint/2010/main"/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15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214313" y="1857375"/>
            <a:ext cx="8643937" cy="3500438"/>
          </a:xfrm>
        </p:spPr>
        <p:txBody>
          <a:bodyPr/>
          <a:lstStyle/>
          <a:p>
            <a:pPr marL="742950" indent="-742950" algn="l" eaLnBrk="1" hangingPunct="1">
              <a:buClr>
                <a:srgbClr val="0070C0"/>
              </a:buClr>
              <a:buFont typeface="Calibri" pitchFamily="34" charset="0"/>
              <a:buAutoNum type="arabicPeriod" startAt="9"/>
            </a:pPr>
            <a:r>
              <a:rPr lang="pt-BR" b="1" dirty="0" smtClean="0">
                <a:latin typeface="Arial" pitchFamily="34" charset="0"/>
                <a:cs typeface="Arial" pitchFamily="34" charset="0"/>
              </a:rPr>
              <a:t>O pastor, diante da tarefa, é decidido no que quer ou aonde quer chegar</a:t>
            </a:r>
            <a:r>
              <a:rPr lang="es-EC" b="1" dirty="0" smtClean="0">
                <a:latin typeface="Arial" pitchFamily="34" charset="0"/>
                <a:cs typeface="Arial" pitchFamily="34" charset="0"/>
              </a:rPr>
              <a:t>.</a:t>
            </a:r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285750"/>
            <a:ext cx="7558088" cy="571500"/>
          </a:xfrm>
        </p:spPr>
        <p:txBody>
          <a:bodyPr rtlCol="0" anchor="ctr">
            <a:normAutofit lnSpcReduction="10000"/>
          </a:bodyPr>
          <a:lstStyle/>
          <a:p>
            <a:pPr algn="r" eaLnBrk="1" fontAlgn="auto" hangingPunct="1">
              <a:spcAft>
                <a:spcPts val="0"/>
              </a:spcAft>
              <a:defRPr/>
            </a:pPr>
            <a:r>
              <a:rPr lang="es-EC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LIDERANÇA MULTIPLICADORA</a:t>
            </a:r>
          </a:p>
        </p:txBody>
      </p:sp>
      <p:sp>
        <p:nvSpPr>
          <p:cNvPr id="4" name="1 Título"/>
          <p:cNvSpPr txBox="1">
            <a:spLocks/>
          </p:cNvSpPr>
          <p:nvPr/>
        </p:nvSpPr>
        <p:spPr>
          <a:xfrm>
            <a:off x="285750" y="5429250"/>
            <a:ext cx="8572500" cy="785813"/>
          </a:xfrm>
          <a:prstGeom prst="rect">
            <a:avLst/>
          </a:prstGeom>
        </p:spPr>
        <p:txBody>
          <a:bodyPr anchor="ctr"/>
          <a:lstStyle/>
          <a:p>
            <a:pPr marL="742950" indent="-742950" algn="ctr" fontAlgn="auto">
              <a:spcAft>
                <a:spcPts val="0"/>
              </a:spcAft>
              <a:buClr>
                <a:srgbClr val="0070C0"/>
              </a:buClr>
              <a:defRPr/>
            </a:pPr>
            <a:r>
              <a:rPr lang="es-EC" sz="4400" b="1" dirty="0">
                <a:solidFill>
                  <a:srgbClr val="0070C0"/>
                </a:solidFill>
                <a:latin typeface="Arial" pitchFamily="34" charset="0"/>
                <a:ea typeface="+mj-ea"/>
                <a:cs typeface="Arial" pitchFamily="34" charset="0"/>
              </a:rPr>
              <a:t>1   2   3   4   5   6   7   8   9   10</a:t>
            </a:r>
          </a:p>
        </p:txBody>
      </p:sp>
      <p:sp>
        <p:nvSpPr>
          <p:cNvPr id="26629" name="4 CuadroTexto"/>
          <p:cNvSpPr txBox="1">
            <a:spLocks noChangeArrowheads="1"/>
          </p:cNvSpPr>
          <p:nvPr/>
        </p:nvSpPr>
        <p:spPr bwMode="auto">
          <a:xfrm>
            <a:off x="196850" y="6429375"/>
            <a:ext cx="517525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s-EC"/>
              <a:t>9-9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 xmlns:p14="http://schemas.microsoft.com/office/powerpoint/2010/main"/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3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0" y="3143250"/>
            <a:ext cx="9144000" cy="571500"/>
          </a:xfrm>
        </p:spPr>
        <p:txBody>
          <a:bodyPr rtlCol="0" anchor="ctr">
            <a:noAutofit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s-EC" sz="66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CORPO MINISTRANTE MOBILIZADO CONFORME SEUS DONS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 xmlns:p14="http://schemas.microsoft.com/office/powerpoint/2010/main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214313" y="1857375"/>
            <a:ext cx="8643937" cy="3500438"/>
          </a:xfrm>
        </p:spPr>
        <p:txBody>
          <a:bodyPr/>
          <a:lstStyle/>
          <a:p>
            <a:pPr marL="742950" indent="-742950" algn="l" eaLnBrk="1" hangingPunct="1">
              <a:buClr>
                <a:srgbClr val="0070C0"/>
              </a:buClr>
              <a:buFont typeface="Calibri" pitchFamily="34" charset="0"/>
              <a:buAutoNum type="arabicPeriod"/>
            </a:pPr>
            <a:r>
              <a:rPr lang="pt-BR" b="1" dirty="0" smtClean="0">
                <a:latin typeface="Arial" pitchFamily="34" charset="0"/>
                <a:cs typeface="Arial" pitchFamily="34" charset="0"/>
              </a:rPr>
              <a:t>Os membros são incentivados a descobrir seus dons para o ministério</a:t>
            </a:r>
            <a:r>
              <a:rPr lang="es-EC" b="1" dirty="0" smtClean="0">
                <a:latin typeface="Arial" pitchFamily="34" charset="0"/>
                <a:cs typeface="Arial" pitchFamily="34" charset="0"/>
              </a:rPr>
              <a:t>.</a:t>
            </a:r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285750"/>
            <a:ext cx="7558088" cy="571500"/>
          </a:xfrm>
        </p:spPr>
        <p:txBody>
          <a:bodyPr rtlCol="0" anchor="ctr">
            <a:normAutofit lnSpcReduction="10000"/>
          </a:bodyPr>
          <a:lstStyle/>
          <a:p>
            <a:pPr algn="r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s-EC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CORPO MINISTRANTE</a:t>
            </a:r>
          </a:p>
        </p:txBody>
      </p:sp>
      <p:sp>
        <p:nvSpPr>
          <p:cNvPr id="4" name="1 Título"/>
          <p:cNvSpPr txBox="1">
            <a:spLocks/>
          </p:cNvSpPr>
          <p:nvPr/>
        </p:nvSpPr>
        <p:spPr>
          <a:xfrm>
            <a:off x="285750" y="5429250"/>
            <a:ext cx="8572500" cy="785813"/>
          </a:xfrm>
          <a:prstGeom prst="rect">
            <a:avLst/>
          </a:prstGeom>
        </p:spPr>
        <p:txBody>
          <a:bodyPr anchor="ctr"/>
          <a:lstStyle/>
          <a:p>
            <a:pPr marL="742950" indent="-742950" algn="ctr" fontAlgn="auto">
              <a:spcAft>
                <a:spcPts val="0"/>
              </a:spcAft>
              <a:buClr>
                <a:srgbClr val="0070C0"/>
              </a:buClr>
              <a:defRPr/>
            </a:pPr>
            <a:r>
              <a:rPr lang="es-EC" sz="4400" b="1" dirty="0">
                <a:solidFill>
                  <a:srgbClr val="0070C0"/>
                </a:solidFill>
                <a:latin typeface="Arial" pitchFamily="34" charset="0"/>
                <a:ea typeface="+mj-ea"/>
                <a:cs typeface="Arial" pitchFamily="34" charset="0"/>
              </a:rPr>
              <a:t>1   2   3   4   5   6   7   8   9   10</a:t>
            </a:r>
          </a:p>
        </p:txBody>
      </p:sp>
      <p:sp>
        <p:nvSpPr>
          <p:cNvPr id="28677" name="4 CuadroTexto"/>
          <p:cNvSpPr txBox="1">
            <a:spLocks noChangeArrowheads="1"/>
          </p:cNvSpPr>
          <p:nvPr/>
        </p:nvSpPr>
        <p:spPr bwMode="auto">
          <a:xfrm>
            <a:off x="196850" y="6429375"/>
            <a:ext cx="517525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s-EC"/>
              <a:t>1-9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 xmlns:p14="http://schemas.microsoft.com/office/powerpoint/2010/main"/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5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214313" y="1857375"/>
            <a:ext cx="8643937" cy="3500438"/>
          </a:xfrm>
        </p:spPr>
        <p:txBody>
          <a:bodyPr/>
          <a:lstStyle/>
          <a:p>
            <a:pPr marL="742950" indent="-742950" algn="l" eaLnBrk="1" hangingPunct="1">
              <a:buClr>
                <a:srgbClr val="0070C0"/>
              </a:buClr>
              <a:buFont typeface="Calibri" pitchFamily="34" charset="0"/>
              <a:buAutoNum type="arabicPeriod" startAt="2"/>
            </a:pPr>
            <a:r>
              <a:rPr lang="pt-BR" b="1" dirty="0" smtClean="0">
                <a:latin typeface="Arial" pitchFamily="34" charset="0"/>
                <a:cs typeface="Arial" pitchFamily="34" charset="0"/>
              </a:rPr>
              <a:t>Seu pastor ou outros estão treinando aos membros para que utilizem seus dons nos ministérios de sua igreja</a:t>
            </a:r>
            <a:r>
              <a:rPr lang="es-EC" b="1" dirty="0" smtClean="0">
                <a:latin typeface="Arial" pitchFamily="34" charset="0"/>
                <a:cs typeface="Arial" pitchFamily="34" charset="0"/>
              </a:rPr>
              <a:t>.</a:t>
            </a:r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285750"/>
            <a:ext cx="7558088" cy="571500"/>
          </a:xfrm>
        </p:spPr>
        <p:txBody>
          <a:bodyPr rtlCol="0" anchor="ctr">
            <a:normAutofit lnSpcReduction="10000"/>
          </a:bodyPr>
          <a:lstStyle/>
          <a:p>
            <a:pPr algn="r" eaLnBrk="1" fontAlgn="auto" hangingPunct="1">
              <a:spcAft>
                <a:spcPts val="0"/>
              </a:spcAft>
              <a:defRPr/>
            </a:pPr>
            <a:r>
              <a:rPr lang="es-EC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CORPO MINISTRANTE</a:t>
            </a:r>
          </a:p>
        </p:txBody>
      </p:sp>
      <p:sp>
        <p:nvSpPr>
          <p:cNvPr id="4" name="1 Título"/>
          <p:cNvSpPr txBox="1">
            <a:spLocks/>
          </p:cNvSpPr>
          <p:nvPr/>
        </p:nvSpPr>
        <p:spPr>
          <a:xfrm>
            <a:off x="285750" y="5429250"/>
            <a:ext cx="8572500" cy="785813"/>
          </a:xfrm>
          <a:prstGeom prst="rect">
            <a:avLst/>
          </a:prstGeom>
        </p:spPr>
        <p:txBody>
          <a:bodyPr anchor="ctr"/>
          <a:lstStyle/>
          <a:p>
            <a:pPr marL="742950" indent="-742950" algn="ctr" fontAlgn="auto">
              <a:spcAft>
                <a:spcPts val="0"/>
              </a:spcAft>
              <a:buClr>
                <a:srgbClr val="0070C0"/>
              </a:buClr>
              <a:defRPr/>
            </a:pPr>
            <a:r>
              <a:rPr lang="es-EC" sz="4400" b="1" dirty="0">
                <a:solidFill>
                  <a:srgbClr val="0070C0"/>
                </a:solidFill>
                <a:latin typeface="Arial" pitchFamily="34" charset="0"/>
                <a:ea typeface="+mj-ea"/>
                <a:cs typeface="Arial" pitchFamily="34" charset="0"/>
              </a:rPr>
              <a:t>1   2   3   4   5   6   7   8   9   10</a:t>
            </a:r>
          </a:p>
        </p:txBody>
      </p:sp>
      <p:sp>
        <p:nvSpPr>
          <p:cNvPr id="29701" name="4 CuadroTexto"/>
          <p:cNvSpPr txBox="1">
            <a:spLocks noChangeArrowheads="1"/>
          </p:cNvSpPr>
          <p:nvPr/>
        </p:nvSpPr>
        <p:spPr bwMode="auto">
          <a:xfrm>
            <a:off x="196850" y="6429375"/>
            <a:ext cx="517525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s-EC"/>
              <a:t>2-9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 xmlns:p14="http://schemas.microsoft.com/office/powerpoint/2010/main"/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4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2 Subtítulo"/>
          <p:cNvSpPr txBox="1">
            <a:spLocks/>
          </p:cNvSpPr>
          <p:nvPr/>
        </p:nvSpPr>
        <p:spPr bwMode="auto">
          <a:xfrm>
            <a:off x="1371600" y="285750"/>
            <a:ext cx="7558088" cy="571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normAutofit lnSpcReduction="10000"/>
          </a:bodyPr>
          <a:lstStyle/>
          <a:p>
            <a:pPr algn="r" fontAlgn="auto">
              <a:spcBef>
                <a:spcPct val="20000"/>
              </a:spcBef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s-EC" sz="32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Onde</a:t>
            </a:r>
            <a:r>
              <a:rPr lang="es-EC" sz="3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es-EC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nos encontramos?</a:t>
            </a:r>
          </a:p>
        </p:txBody>
      </p:sp>
      <p:sp>
        <p:nvSpPr>
          <p:cNvPr id="11" name="10 Flecha derecha"/>
          <p:cNvSpPr/>
          <p:nvPr/>
        </p:nvSpPr>
        <p:spPr>
          <a:xfrm>
            <a:off x="142844" y="3095613"/>
            <a:ext cx="2500330" cy="1143008"/>
          </a:xfrm>
          <a:prstGeom prst="rightArrow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C"/>
          </a:p>
        </p:txBody>
      </p:sp>
      <p:sp>
        <p:nvSpPr>
          <p:cNvPr id="12" name="11 Flecha izquierda y derecha"/>
          <p:cNvSpPr/>
          <p:nvPr/>
        </p:nvSpPr>
        <p:spPr>
          <a:xfrm>
            <a:off x="5000628" y="3095613"/>
            <a:ext cx="4000528" cy="1143008"/>
          </a:xfrm>
          <a:prstGeom prst="leftRightArrow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C"/>
          </a:p>
        </p:txBody>
      </p:sp>
      <p:sp>
        <p:nvSpPr>
          <p:cNvPr id="14" name="13 CuadroTexto"/>
          <p:cNvSpPr txBox="1"/>
          <p:nvPr/>
        </p:nvSpPr>
        <p:spPr>
          <a:xfrm>
            <a:off x="142875" y="3381375"/>
            <a:ext cx="2390775" cy="571500"/>
          </a:xfrm>
          <a:prstGeom prst="rect">
            <a:avLst/>
          </a:prstGeom>
          <a:noFill/>
        </p:spPr>
        <p:txBody>
          <a:bodyPr anchor="ctr"/>
          <a:lstStyle/>
          <a:p>
            <a:pPr algn="ctr">
              <a:defRPr/>
            </a:pPr>
            <a:r>
              <a:rPr lang="en-US" sz="2400" b="1" dirty="0" err="1" smtClean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</a:rPr>
              <a:t>Linh</a:t>
            </a:r>
            <a:r>
              <a:rPr lang="es-EC" sz="2400" b="1" dirty="0" smtClean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</a:rPr>
              <a:t>a </a:t>
            </a:r>
            <a:r>
              <a:rPr lang="es-EC" sz="24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</a:rPr>
              <a:t>Histórica</a:t>
            </a:r>
          </a:p>
        </p:txBody>
      </p:sp>
      <p:sp>
        <p:nvSpPr>
          <p:cNvPr id="15" name="14 CuadroTexto"/>
          <p:cNvSpPr txBox="1"/>
          <p:nvPr/>
        </p:nvSpPr>
        <p:spPr>
          <a:xfrm>
            <a:off x="5000625" y="3381375"/>
            <a:ext cx="4000500" cy="571500"/>
          </a:xfrm>
          <a:prstGeom prst="rect">
            <a:avLst/>
          </a:prstGeom>
          <a:noFill/>
        </p:spPr>
        <p:txBody>
          <a:bodyPr anchor="ctr"/>
          <a:lstStyle/>
          <a:p>
            <a:pPr algn="ctr">
              <a:defRPr/>
            </a:pPr>
            <a:r>
              <a:rPr lang="es-EC" sz="2400" b="1" dirty="0" err="1" smtClean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</a:rPr>
              <a:t>Planejamento</a:t>
            </a:r>
            <a:r>
              <a:rPr lang="es-EC" sz="2400" b="1" dirty="0" smtClean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</a:rPr>
              <a:t> estratégico</a:t>
            </a:r>
            <a:endParaRPr lang="es-EC" sz="2400" b="1" dirty="0">
              <a:solidFill>
                <a:schemeClr val="bg1">
                  <a:lumMod val="9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</a:endParaRPr>
          </a:p>
        </p:txBody>
      </p:sp>
      <p:sp>
        <p:nvSpPr>
          <p:cNvPr id="17" name="16 CuadroTexto"/>
          <p:cNvSpPr txBox="1">
            <a:spLocks noChangeArrowheads="1"/>
          </p:cNvSpPr>
          <p:nvPr/>
        </p:nvSpPr>
        <p:spPr bwMode="auto">
          <a:xfrm>
            <a:off x="142875" y="2214563"/>
            <a:ext cx="1928813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s-EC" b="1" dirty="0" smtClean="0"/>
              <a:t>PASSADO</a:t>
            </a:r>
            <a:endParaRPr lang="es-EC" b="1" dirty="0"/>
          </a:p>
        </p:txBody>
      </p:sp>
      <p:sp>
        <p:nvSpPr>
          <p:cNvPr id="18" name="17 CuadroTexto"/>
          <p:cNvSpPr txBox="1">
            <a:spLocks noChangeArrowheads="1"/>
          </p:cNvSpPr>
          <p:nvPr/>
        </p:nvSpPr>
        <p:spPr bwMode="auto">
          <a:xfrm>
            <a:off x="5419725" y="2214563"/>
            <a:ext cx="3162300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s-EC" b="1"/>
              <a:t>FUTURO</a:t>
            </a:r>
          </a:p>
        </p:txBody>
      </p:sp>
      <p:pic>
        <p:nvPicPr>
          <p:cNvPr id="2055" name="Picture 7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86163" y="3071813"/>
            <a:ext cx="428625" cy="1381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" name="19 CuadroTexto"/>
          <p:cNvSpPr txBox="1"/>
          <p:nvPr/>
        </p:nvSpPr>
        <p:spPr>
          <a:xfrm>
            <a:off x="2000232" y="4559866"/>
            <a:ext cx="3600000" cy="369332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s-EC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Diagnóstico </a:t>
            </a:r>
            <a:r>
              <a:rPr lang="es-EC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da </a:t>
            </a:r>
            <a:r>
              <a:rPr lang="es-EC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Igreja</a:t>
            </a:r>
            <a:endParaRPr lang="es-EC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1" name="20 CuadroTexto"/>
          <p:cNvSpPr txBox="1"/>
          <p:nvPr/>
        </p:nvSpPr>
        <p:spPr>
          <a:xfrm>
            <a:off x="2000232" y="5000612"/>
            <a:ext cx="3600000" cy="1500222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60000"/>
                  <a:lumOff val="40000"/>
                </a:schemeClr>
              </a:gs>
              <a:gs pos="50000">
                <a:schemeClr val="accent1">
                  <a:lumMod val="20000"/>
                  <a:lumOff val="80000"/>
                  <a:shade val="67500"/>
                  <a:satMod val="115000"/>
                </a:schemeClr>
              </a:gs>
              <a:gs pos="100000">
                <a:schemeClr val="bg1"/>
              </a:gs>
            </a:gsLst>
            <a:lin ang="5400000" scaled="1"/>
            <a:tileRect/>
          </a:gradFill>
          <a:ln>
            <a:noFill/>
          </a:ln>
          <a:effectLst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numCol="2" anchor="ctr"/>
          <a:lstStyle/>
          <a:p>
            <a:pPr algn="ctr">
              <a:defRPr/>
            </a:pPr>
            <a:r>
              <a:rPr lang="es-EC" b="1" dirty="0">
                <a:latin typeface="Arial" pitchFamily="34" charset="0"/>
                <a:cs typeface="Arial" pitchFamily="34" charset="0"/>
              </a:rPr>
              <a:t>5 Elementos</a:t>
            </a:r>
          </a:p>
          <a:p>
            <a:pPr algn="ctr">
              <a:defRPr/>
            </a:pPr>
            <a:r>
              <a:rPr lang="en-US" sz="1400" dirty="0" err="1" smtClean="0">
                <a:latin typeface="Arial" pitchFamily="34" charset="0"/>
                <a:cs typeface="Arial" pitchFamily="34" charset="0"/>
              </a:rPr>
              <a:t>Visão</a:t>
            </a:r>
            <a:endParaRPr lang="en-US" sz="1400" dirty="0">
              <a:latin typeface="Arial" pitchFamily="34" charset="0"/>
              <a:cs typeface="Arial" pitchFamily="34" charset="0"/>
            </a:endParaRPr>
          </a:p>
          <a:p>
            <a:pPr algn="ctr">
              <a:defRPr/>
            </a:pPr>
            <a:r>
              <a:rPr lang="en-US" sz="1400" dirty="0" err="1" smtClean="0">
                <a:latin typeface="Arial" pitchFamily="34" charset="0"/>
                <a:cs typeface="Arial" pitchFamily="34" charset="0"/>
              </a:rPr>
              <a:t>Liderança</a:t>
            </a:r>
            <a:endParaRPr lang="en-US" sz="1400" dirty="0">
              <a:latin typeface="Arial" pitchFamily="34" charset="0"/>
              <a:cs typeface="Arial" pitchFamily="34" charset="0"/>
            </a:endParaRPr>
          </a:p>
          <a:p>
            <a:pPr algn="ctr">
              <a:defRPr/>
            </a:pPr>
            <a:r>
              <a:rPr lang="en-US" sz="1400" dirty="0" err="1" smtClean="0">
                <a:latin typeface="Arial" pitchFamily="34" charset="0"/>
                <a:cs typeface="Arial" pitchFamily="34" charset="0"/>
              </a:rPr>
              <a:t>Corpo</a:t>
            </a:r>
            <a:r>
              <a:rPr lang="en-US" sz="1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>
                <a:latin typeface="Arial" pitchFamily="34" charset="0"/>
                <a:cs typeface="Arial" pitchFamily="34" charset="0"/>
              </a:rPr>
              <a:t>Ministrante</a:t>
            </a:r>
            <a:endParaRPr lang="en-US" sz="1400" dirty="0">
              <a:latin typeface="Arial" pitchFamily="34" charset="0"/>
              <a:cs typeface="Arial" pitchFamily="34" charset="0"/>
            </a:endParaRPr>
          </a:p>
          <a:p>
            <a:pPr algn="ctr">
              <a:defRPr/>
            </a:pPr>
            <a:r>
              <a:rPr lang="en-US" sz="1400" dirty="0" err="1">
                <a:latin typeface="Arial" pitchFamily="34" charset="0"/>
                <a:cs typeface="Arial" pitchFamily="34" charset="0"/>
              </a:rPr>
              <a:t>Recursos</a:t>
            </a:r>
            <a:endParaRPr lang="en-US" sz="1400" dirty="0">
              <a:latin typeface="Arial" pitchFamily="34" charset="0"/>
              <a:cs typeface="Arial" pitchFamily="34" charset="0"/>
            </a:endParaRPr>
          </a:p>
          <a:p>
            <a:pPr algn="ctr">
              <a:defRPr/>
            </a:pPr>
            <a:r>
              <a:rPr lang="en-US" sz="1400" dirty="0" err="1">
                <a:latin typeface="Arial" pitchFamily="34" charset="0"/>
                <a:cs typeface="Arial" pitchFamily="34" charset="0"/>
              </a:rPr>
              <a:t>Nexo</a:t>
            </a:r>
            <a:r>
              <a:rPr lang="en-US" sz="1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>
                <a:latin typeface="Arial" pitchFamily="34" charset="0"/>
                <a:cs typeface="Arial" pitchFamily="34" charset="0"/>
              </a:rPr>
              <a:t>Texto</a:t>
            </a:r>
            <a:r>
              <a:rPr lang="en-US" sz="1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>
                <a:latin typeface="Arial" pitchFamily="34" charset="0"/>
                <a:cs typeface="Arial" pitchFamily="34" charset="0"/>
              </a:rPr>
              <a:t>Contexto</a:t>
            </a:r>
            <a:endParaRPr lang="en-US" b="1" dirty="0">
              <a:latin typeface="Arial" pitchFamily="34" charset="0"/>
              <a:cs typeface="Arial" pitchFamily="34" charset="0"/>
            </a:endParaRPr>
          </a:p>
          <a:p>
            <a:pPr algn="ctr">
              <a:defRPr/>
            </a:pPr>
            <a:r>
              <a:rPr lang="en-US" b="1" dirty="0">
                <a:latin typeface="Arial" pitchFamily="34" charset="0"/>
                <a:cs typeface="Arial" pitchFamily="34" charset="0"/>
              </a:rPr>
              <a:t>5 </a:t>
            </a:r>
            <a:r>
              <a:rPr lang="en-US" b="1" dirty="0" err="1" smtClean="0">
                <a:latin typeface="Arial" pitchFamily="34" charset="0"/>
                <a:cs typeface="Arial" pitchFamily="34" charset="0"/>
              </a:rPr>
              <a:t>Funções</a:t>
            </a:r>
            <a:endParaRPr lang="en-US" b="1" dirty="0">
              <a:latin typeface="Arial" pitchFamily="34" charset="0"/>
              <a:cs typeface="Arial" pitchFamily="34" charset="0"/>
            </a:endParaRPr>
          </a:p>
          <a:p>
            <a:pPr algn="ctr">
              <a:defRPr/>
            </a:pPr>
            <a:r>
              <a:rPr lang="en-US" sz="1400" dirty="0" err="1" smtClean="0">
                <a:latin typeface="Arial" pitchFamily="34" charset="0"/>
                <a:cs typeface="Arial" pitchFamily="34" charset="0"/>
              </a:rPr>
              <a:t>Proclamação</a:t>
            </a:r>
            <a:endParaRPr lang="en-US" sz="1400" dirty="0">
              <a:latin typeface="Arial" pitchFamily="34" charset="0"/>
              <a:cs typeface="Arial" pitchFamily="34" charset="0"/>
            </a:endParaRPr>
          </a:p>
          <a:p>
            <a:pPr algn="ctr">
              <a:defRPr/>
            </a:pPr>
            <a:r>
              <a:rPr lang="en-US" sz="1400" dirty="0" err="1" smtClean="0">
                <a:latin typeface="Arial" pitchFamily="34" charset="0"/>
                <a:cs typeface="Arial" pitchFamily="34" charset="0"/>
              </a:rPr>
              <a:t>Ensino</a:t>
            </a:r>
            <a:endParaRPr lang="en-US" sz="1400" dirty="0">
              <a:latin typeface="Arial" pitchFamily="34" charset="0"/>
              <a:cs typeface="Arial" pitchFamily="34" charset="0"/>
            </a:endParaRPr>
          </a:p>
          <a:p>
            <a:pPr algn="ctr">
              <a:defRPr/>
            </a:pPr>
            <a:r>
              <a:rPr lang="en-US" sz="1400" dirty="0" err="1" smtClean="0">
                <a:latin typeface="Arial" pitchFamily="34" charset="0"/>
                <a:cs typeface="Arial" pitchFamily="34" charset="0"/>
              </a:rPr>
              <a:t>Serviço</a:t>
            </a:r>
            <a:endParaRPr lang="en-US" sz="1400" dirty="0">
              <a:latin typeface="Arial" pitchFamily="34" charset="0"/>
              <a:cs typeface="Arial" pitchFamily="34" charset="0"/>
            </a:endParaRPr>
          </a:p>
          <a:p>
            <a:pPr algn="ctr">
              <a:defRPr/>
            </a:pPr>
            <a:r>
              <a:rPr lang="en-US" sz="1400" dirty="0" err="1" smtClean="0">
                <a:latin typeface="Arial" pitchFamily="34" charset="0"/>
                <a:cs typeface="Arial" pitchFamily="34" charset="0"/>
              </a:rPr>
              <a:t>Comunhão</a:t>
            </a:r>
            <a:endParaRPr lang="en-US" sz="1400" dirty="0">
              <a:latin typeface="Arial" pitchFamily="34" charset="0"/>
              <a:cs typeface="Arial" pitchFamily="34" charset="0"/>
            </a:endParaRPr>
          </a:p>
          <a:p>
            <a:pPr algn="ctr">
              <a:defRPr/>
            </a:pPr>
            <a:r>
              <a:rPr lang="en-US" sz="1400" dirty="0" err="1" smtClean="0">
                <a:latin typeface="Arial" pitchFamily="34" charset="0"/>
                <a:cs typeface="Arial" pitchFamily="34" charset="0"/>
              </a:rPr>
              <a:t>Adoração</a:t>
            </a:r>
            <a:endParaRPr lang="es-EC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2" name="21 CuadroTexto"/>
          <p:cNvSpPr txBox="1">
            <a:spLocks noChangeArrowheads="1"/>
          </p:cNvSpPr>
          <p:nvPr/>
        </p:nvSpPr>
        <p:spPr bwMode="auto">
          <a:xfrm>
            <a:off x="2835275" y="2214563"/>
            <a:ext cx="1928813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s-EC" b="1"/>
              <a:t>PRESENTE</a:t>
            </a:r>
          </a:p>
        </p:txBody>
      </p:sp>
      <p:sp>
        <p:nvSpPr>
          <p:cNvPr id="24" name="23 CuadroTexto"/>
          <p:cNvSpPr txBox="1"/>
          <p:nvPr/>
        </p:nvSpPr>
        <p:spPr>
          <a:xfrm>
            <a:off x="5740892" y="4357694"/>
            <a:ext cx="2520000" cy="428628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60000"/>
                  <a:lumOff val="40000"/>
                </a:schemeClr>
              </a:gs>
              <a:gs pos="50000">
                <a:schemeClr val="accent1">
                  <a:lumMod val="20000"/>
                  <a:lumOff val="80000"/>
                  <a:shade val="67500"/>
                  <a:satMod val="115000"/>
                </a:schemeClr>
              </a:gs>
              <a:gs pos="100000">
                <a:schemeClr val="bg1"/>
              </a:gs>
            </a:gsLst>
            <a:lin ang="5400000" scaled="1"/>
            <a:tileRect/>
          </a:gradFill>
          <a:ln>
            <a:noFill/>
          </a:ln>
          <a:effectLst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numCol="3" anchor="ctr"/>
          <a:lstStyle/>
          <a:p>
            <a:pPr algn="ctr">
              <a:defRPr/>
            </a:pPr>
            <a:r>
              <a:rPr lang="es-EC" dirty="0">
                <a:latin typeface="Arial" pitchFamily="34" charset="0"/>
                <a:cs typeface="Arial" pitchFamily="34" charset="0"/>
              </a:rPr>
              <a:t>1 </a:t>
            </a:r>
            <a:r>
              <a:rPr lang="es-EC" dirty="0" smtClean="0">
                <a:latin typeface="Arial" pitchFamily="34" charset="0"/>
                <a:cs typeface="Arial" pitchFamily="34" charset="0"/>
              </a:rPr>
              <a:t>ano</a:t>
            </a:r>
            <a:endParaRPr lang="es-EC" dirty="0">
              <a:latin typeface="Arial" pitchFamily="34" charset="0"/>
              <a:cs typeface="Arial" pitchFamily="34" charset="0"/>
            </a:endParaRPr>
          </a:p>
          <a:p>
            <a:pPr algn="ctr">
              <a:defRPr/>
            </a:pPr>
            <a:r>
              <a:rPr lang="es-EC" dirty="0">
                <a:latin typeface="Arial" pitchFamily="34" charset="0"/>
                <a:cs typeface="Arial" pitchFamily="34" charset="0"/>
              </a:rPr>
              <a:t>2 </a:t>
            </a:r>
            <a:r>
              <a:rPr lang="es-EC" dirty="0" smtClean="0">
                <a:latin typeface="Arial" pitchFamily="34" charset="0"/>
                <a:cs typeface="Arial" pitchFamily="34" charset="0"/>
              </a:rPr>
              <a:t>anos</a:t>
            </a:r>
            <a:endParaRPr lang="es-EC" dirty="0">
              <a:latin typeface="Arial" pitchFamily="34" charset="0"/>
              <a:cs typeface="Arial" pitchFamily="34" charset="0"/>
            </a:endParaRPr>
          </a:p>
          <a:p>
            <a:pPr algn="ctr">
              <a:defRPr/>
            </a:pPr>
            <a:r>
              <a:rPr lang="es-EC" dirty="0">
                <a:latin typeface="Arial" pitchFamily="34" charset="0"/>
                <a:cs typeface="Arial" pitchFamily="34" charset="0"/>
              </a:rPr>
              <a:t>3 </a:t>
            </a:r>
            <a:r>
              <a:rPr lang="es-EC" dirty="0" smtClean="0">
                <a:latin typeface="Arial" pitchFamily="34" charset="0"/>
                <a:cs typeface="Arial" pitchFamily="34" charset="0"/>
              </a:rPr>
              <a:t>anos</a:t>
            </a:r>
            <a:endParaRPr lang="es-EC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 xmlns:p14="http://schemas.microsoft.com/office/powerpoint/2010/main"/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0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1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1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1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00"/>
                            </p:stCondLst>
                            <p:childTnLst>
                              <p:par>
                                <p:cTn id="25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500"/>
                            </p:stCondLst>
                            <p:childTnLst>
                              <p:par>
                                <p:cTn id="31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2000"/>
                            </p:stCondLst>
                            <p:childTnLst>
                              <p:par>
                                <p:cTn id="37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2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2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2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2500"/>
                            </p:stCondLst>
                            <p:childTnLst>
                              <p:par>
                                <p:cTn id="43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2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2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2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3000"/>
                            </p:stCondLst>
                            <p:childTnLst>
                              <p:par>
                                <p:cTn id="49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2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2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2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3500"/>
                            </p:stCondLst>
                            <p:childTnLst>
                              <p:par>
                                <p:cTn id="55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2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2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2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4000"/>
                            </p:stCondLst>
                            <p:childTnLst>
                              <p:par>
                                <p:cTn id="61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2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2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2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4500"/>
                            </p:stCondLst>
                            <p:childTnLst>
                              <p:par>
                                <p:cTn id="67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2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2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2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5000"/>
                            </p:stCondLst>
                            <p:childTnLst>
                              <p:par>
                                <p:cTn id="73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2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2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2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5500"/>
                            </p:stCondLst>
                            <p:childTnLst>
                              <p:par>
                                <p:cTn id="79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2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2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2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6000"/>
                            </p:stCondLst>
                            <p:childTnLst>
                              <p:par>
                                <p:cTn id="85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21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21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21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>
                            <p:stCondLst>
                              <p:cond delay="6500"/>
                            </p:stCondLst>
                            <p:childTnLst>
                              <p:par>
                                <p:cTn id="91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3" dur="500"/>
                                        <p:tgtEl>
                                          <p:spTgt spid="21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4" dur="500" fill="hold"/>
                                        <p:tgtEl>
                                          <p:spTgt spid="21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500" fill="hold"/>
                                        <p:tgtEl>
                                          <p:spTgt spid="21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1" presetID="7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5" fill="hold">
                            <p:stCondLst>
                              <p:cond delay="500"/>
                            </p:stCondLst>
                            <p:childTnLst>
                              <p:par>
                                <p:cTn id="10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4" fill="hold">
                            <p:stCondLst>
                              <p:cond delay="500"/>
                            </p:stCondLst>
                            <p:childTnLst>
                              <p:par>
                                <p:cTn id="115" presetID="7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9" fill="hold">
                            <p:stCondLst>
                              <p:cond delay="1000"/>
                            </p:stCondLst>
                            <p:childTnLst>
                              <p:par>
                                <p:cTn id="12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9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  <p:bldP spid="14" grpId="0"/>
      <p:bldP spid="15" grpId="0"/>
      <p:bldP spid="17" grpId="0"/>
      <p:bldP spid="18" grpId="0"/>
      <p:bldP spid="20" grpId="0" animBg="1"/>
      <p:bldP spid="21" grpId="0" build="p" animBg="1"/>
      <p:bldP spid="22" grpId="0"/>
      <p:bldP spid="24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214313" y="1857375"/>
            <a:ext cx="8643937" cy="3500438"/>
          </a:xfrm>
        </p:spPr>
        <p:txBody>
          <a:bodyPr/>
          <a:lstStyle/>
          <a:p>
            <a:pPr marL="742950" indent="-742950" algn="l" eaLnBrk="1" hangingPunct="1">
              <a:buClr>
                <a:srgbClr val="0070C0"/>
              </a:buClr>
              <a:buFont typeface="Calibri" pitchFamily="34" charset="0"/>
              <a:buAutoNum type="arabicPeriod" startAt="3"/>
            </a:pPr>
            <a:r>
              <a:rPr lang="pt-BR" b="1" dirty="0" smtClean="0">
                <a:latin typeface="Arial" pitchFamily="34" charset="0"/>
                <a:cs typeface="Arial" pitchFamily="34" charset="0"/>
              </a:rPr>
              <a:t>Seu pastor mobiliza com eficácia a congregação para a evangelização em sua comunidade</a:t>
            </a:r>
            <a:r>
              <a:rPr lang="es-EC" b="1" dirty="0" smtClean="0">
                <a:latin typeface="Arial" pitchFamily="34" charset="0"/>
                <a:cs typeface="Arial" pitchFamily="34" charset="0"/>
              </a:rPr>
              <a:t>.</a:t>
            </a:r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285750"/>
            <a:ext cx="7558088" cy="571500"/>
          </a:xfrm>
        </p:spPr>
        <p:txBody>
          <a:bodyPr rtlCol="0" anchor="ctr">
            <a:normAutofit lnSpcReduction="10000"/>
          </a:bodyPr>
          <a:lstStyle/>
          <a:p>
            <a:pPr algn="r" eaLnBrk="1" fontAlgn="auto" hangingPunct="1">
              <a:spcAft>
                <a:spcPts val="0"/>
              </a:spcAft>
              <a:defRPr/>
            </a:pPr>
            <a:r>
              <a:rPr lang="es-EC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CORPO MINISTRANTE</a:t>
            </a:r>
          </a:p>
        </p:txBody>
      </p:sp>
      <p:sp>
        <p:nvSpPr>
          <p:cNvPr id="4" name="1 Título"/>
          <p:cNvSpPr txBox="1">
            <a:spLocks/>
          </p:cNvSpPr>
          <p:nvPr/>
        </p:nvSpPr>
        <p:spPr>
          <a:xfrm>
            <a:off x="285750" y="5429250"/>
            <a:ext cx="8572500" cy="785813"/>
          </a:xfrm>
          <a:prstGeom prst="rect">
            <a:avLst/>
          </a:prstGeom>
        </p:spPr>
        <p:txBody>
          <a:bodyPr anchor="ctr"/>
          <a:lstStyle/>
          <a:p>
            <a:pPr marL="742950" indent="-742950" algn="ctr" fontAlgn="auto">
              <a:spcAft>
                <a:spcPts val="0"/>
              </a:spcAft>
              <a:buClr>
                <a:srgbClr val="0070C0"/>
              </a:buClr>
              <a:defRPr/>
            </a:pPr>
            <a:r>
              <a:rPr lang="es-EC" sz="4400" b="1" dirty="0">
                <a:solidFill>
                  <a:srgbClr val="0070C0"/>
                </a:solidFill>
                <a:latin typeface="Arial" pitchFamily="34" charset="0"/>
                <a:ea typeface="+mj-ea"/>
                <a:cs typeface="Arial" pitchFamily="34" charset="0"/>
              </a:rPr>
              <a:t>1   2   3   4   5   6   7   8   9   10</a:t>
            </a:r>
          </a:p>
        </p:txBody>
      </p:sp>
      <p:sp>
        <p:nvSpPr>
          <p:cNvPr id="30725" name="4 CuadroTexto"/>
          <p:cNvSpPr txBox="1">
            <a:spLocks noChangeArrowheads="1"/>
          </p:cNvSpPr>
          <p:nvPr/>
        </p:nvSpPr>
        <p:spPr bwMode="auto">
          <a:xfrm>
            <a:off x="196850" y="6429375"/>
            <a:ext cx="517525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s-EC"/>
              <a:t>3-9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 xmlns:p14="http://schemas.microsoft.com/office/powerpoint/2010/main"/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15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214313" y="1857375"/>
            <a:ext cx="8643937" cy="3500438"/>
          </a:xfrm>
        </p:spPr>
        <p:txBody>
          <a:bodyPr/>
          <a:lstStyle/>
          <a:p>
            <a:pPr marL="742950" indent="-742950" algn="l" eaLnBrk="1" hangingPunct="1">
              <a:buClr>
                <a:srgbClr val="0070C0"/>
              </a:buClr>
              <a:buFont typeface="Calibri" pitchFamily="34" charset="0"/>
              <a:buAutoNum type="arabicPeriod" startAt="4"/>
            </a:pPr>
            <a:r>
              <a:rPr lang="pt-BR" b="1" dirty="0" smtClean="0">
                <a:latin typeface="Arial" pitchFamily="34" charset="0"/>
                <a:cs typeface="Arial" pitchFamily="34" charset="0"/>
              </a:rPr>
              <a:t>Sua igreja provê informação clara aos membros para poder servir em suas áreas de próprio interesse</a:t>
            </a:r>
            <a:r>
              <a:rPr lang="es-EC" b="1" dirty="0" smtClean="0">
                <a:latin typeface="Arial" pitchFamily="34" charset="0"/>
                <a:cs typeface="Arial" pitchFamily="34" charset="0"/>
              </a:rPr>
              <a:t>.</a:t>
            </a:r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285750"/>
            <a:ext cx="7558088" cy="571500"/>
          </a:xfrm>
        </p:spPr>
        <p:txBody>
          <a:bodyPr rtlCol="0" anchor="ctr">
            <a:normAutofit lnSpcReduction="10000"/>
          </a:bodyPr>
          <a:lstStyle/>
          <a:p>
            <a:pPr algn="r" eaLnBrk="1" fontAlgn="auto" hangingPunct="1">
              <a:spcAft>
                <a:spcPts val="0"/>
              </a:spcAft>
              <a:defRPr/>
            </a:pPr>
            <a:r>
              <a:rPr lang="es-EC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CORPO MINISTRANTE</a:t>
            </a:r>
          </a:p>
        </p:txBody>
      </p:sp>
      <p:sp>
        <p:nvSpPr>
          <p:cNvPr id="4" name="1 Título"/>
          <p:cNvSpPr txBox="1">
            <a:spLocks/>
          </p:cNvSpPr>
          <p:nvPr/>
        </p:nvSpPr>
        <p:spPr>
          <a:xfrm>
            <a:off x="285750" y="5429250"/>
            <a:ext cx="8572500" cy="785813"/>
          </a:xfrm>
          <a:prstGeom prst="rect">
            <a:avLst/>
          </a:prstGeom>
        </p:spPr>
        <p:txBody>
          <a:bodyPr anchor="ctr"/>
          <a:lstStyle/>
          <a:p>
            <a:pPr marL="742950" indent="-742950" algn="ctr" fontAlgn="auto">
              <a:spcAft>
                <a:spcPts val="0"/>
              </a:spcAft>
              <a:buClr>
                <a:srgbClr val="0070C0"/>
              </a:buClr>
              <a:defRPr/>
            </a:pPr>
            <a:r>
              <a:rPr lang="es-EC" sz="4400" b="1" dirty="0">
                <a:solidFill>
                  <a:srgbClr val="0070C0"/>
                </a:solidFill>
                <a:latin typeface="Arial" pitchFamily="34" charset="0"/>
                <a:ea typeface="+mj-ea"/>
                <a:cs typeface="Arial" pitchFamily="34" charset="0"/>
              </a:rPr>
              <a:t>1   2   3   4   5   6   7   8   9   10</a:t>
            </a:r>
          </a:p>
        </p:txBody>
      </p:sp>
      <p:sp>
        <p:nvSpPr>
          <p:cNvPr id="31749" name="4 CuadroTexto"/>
          <p:cNvSpPr txBox="1">
            <a:spLocks noChangeArrowheads="1"/>
          </p:cNvSpPr>
          <p:nvPr/>
        </p:nvSpPr>
        <p:spPr bwMode="auto">
          <a:xfrm>
            <a:off x="196850" y="6429375"/>
            <a:ext cx="517525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s-EC"/>
              <a:t>4-9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 xmlns:p14="http://schemas.microsoft.com/office/powerpoint/2010/main"/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3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214313" y="1857375"/>
            <a:ext cx="8643937" cy="3500438"/>
          </a:xfrm>
        </p:spPr>
        <p:txBody>
          <a:bodyPr/>
          <a:lstStyle/>
          <a:p>
            <a:pPr marL="742950" indent="-742950" algn="l" eaLnBrk="1" hangingPunct="1">
              <a:buClr>
                <a:srgbClr val="0070C0"/>
              </a:buClr>
              <a:buFont typeface="Calibri" pitchFamily="34" charset="0"/>
              <a:buAutoNum type="arabicPeriod" startAt="5"/>
            </a:pPr>
            <a:r>
              <a:rPr lang="pt-BR" b="1" dirty="0" smtClean="0">
                <a:latin typeface="Arial" pitchFamily="34" charset="0"/>
                <a:cs typeface="Arial" pitchFamily="34" charset="0"/>
              </a:rPr>
              <a:t>Os membros são treinados para desenvolver funções de liderança</a:t>
            </a:r>
            <a:r>
              <a:rPr lang="es-EC" b="1" dirty="0" smtClean="0">
                <a:latin typeface="Arial" pitchFamily="34" charset="0"/>
                <a:cs typeface="Arial" pitchFamily="34" charset="0"/>
              </a:rPr>
              <a:t>.</a:t>
            </a:r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285750"/>
            <a:ext cx="7558088" cy="571500"/>
          </a:xfrm>
        </p:spPr>
        <p:txBody>
          <a:bodyPr rtlCol="0" anchor="ctr">
            <a:normAutofit lnSpcReduction="10000"/>
          </a:bodyPr>
          <a:lstStyle/>
          <a:p>
            <a:pPr algn="r" eaLnBrk="1" fontAlgn="auto" hangingPunct="1">
              <a:spcAft>
                <a:spcPts val="0"/>
              </a:spcAft>
              <a:defRPr/>
            </a:pPr>
            <a:r>
              <a:rPr lang="es-EC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CORPO MINISTRANTE</a:t>
            </a:r>
          </a:p>
        </p:txBody>
      </p:sp>
      <p:sp>
        <p:nvSpPr>
          <p:cNvPr id="4" name="1 Título"/>
          <p:cNvSpPr txBox="1">
            <a:spLocks/>
          </p:cNvSpPr>
          <p:nvPr/>
        </p:nvSpPr>
        <p:spPr>
          <a:xfrm>
            <a:off x="285750" y="5429250"/>
            <a:ext cx="8572500" cy="785813"/>
          </a:xfrm>
          <a:prstGeom prst="rect">
            <a:avLst/>
          </a:prstGeom>
        </p:spPr>
        <p:txBody>
          <a:bodyPr anchor="ctr"/>
          <a:lstStyle/>
          <a:p>
            <a:pPr marL="742950" indent="-742950" algn="ctr" fontAlgn="auto">
              <a:spcAft>
                <a:spcPts val="0"/>
              </a:spcAft>
              <a:buClr>
                <a:srgbClr val="0070C0"/>
              </a:buClr>
              <a:defRPr/>
            </a:pPr>
            <a:r>
              <a:rPr lang="es-EC" sz="4400" b="1" dirty="0">
                <a:solidFill>
                  <a:srgbClr val="0070C0"/>
                </a:solidFill>
                <a:latin typeface="Arial" pitchFamily="34" charset="0"/>
                <a:ea typeface="+mj-ea"/>
                <a:cs typeface="Arial" pitchFamily="34" charset="0"/>
              </a:rPr>
              <a:t>1   2   3   4   5   6   7   8   9   10</a:t>
            </a:r>
          </a:p>
        </p:txBody>
      </p:sp>
      <p:sp>
        <p:nvSpPr>
          <p:cNvPr id="32773" name="4 CuadroTexto"/>
          <p:cNvSpPr txBox="1">
            <a:spLocks noChangeArrowheads="1"/>
          </p:cNvSpPr>
          <p:nvPr/>
        </p:nvSpPr>
        <p:spPr bwMode="auto">
          <a:xfrm>
            <a:off x="196850" y="6429375"/>
            <a:ext cx="517525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s-EC"/>
              <a:t>5-9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 xmlns:p14="http://schemas.microsoft.com/office/powerpoint/2010/main"/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95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214313" y="1857375"/>
            <a:ext cx="8643937" cy="3500438"/>
          </a:xfrm>
        </p:spPr>
        <p:txBody>
          <a:bodyPr/>
          <a:lstStyle/>
          <a:p>
            <a:pPr marL="742950" indent="-742950" algn="l" eaLnBrk="1" hangingPunct="1">
              <a:buClr>
                <a:srgbClr val="0070C0"/>
              </a:buClr>
              <a:buFont typeface="Calibri" pitchFamily="34" charset="0"/>
              <a:buAutoNum type="arabicPeriod" startAt="6"/>
            </a:pPr>
            <a:r>
              <a:rPr lang="pt-BR" b="1" dirty="0" smtClean="0">
                <a:latin typeface="Arial" pitchFamily="34" charset="0"/>
                <a:cs typeface="Arial" pitchFamily="34" charset="0"/>
              </a:rPr>
              <a:t>Fui capacitado para alcançar uma posição de liderança ou serviço na igreja</a:t>
            </a:r>
            <a:r>
              <a:rPr lang="es-EC" b="1" dirty="0" smtClean="0">
                <a:latin typeface="Arial" pitchFamily="34" charset="0"/>
                <a:cs typeface="Arial" pitchFamily="34" charset="0"/>
              </a:rPr>
              <a:t>.</a:t>
            </a:r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285750"/>
            <a:ext cx="7558088" cy="571500"/>
          </a:xfrm>
        </p:spPr>
        <p:txBody>
          <a:bodyPr rtlCol="0" anchor="ctr">
            <a:normAutofit lnSpcReduction="10000"/>
          </a:bodyPr>
          <a:lstStyle/>
          <a:p>
            <a:pPr algn="r" eaLnBrk="1" fontAlgn="auto" hangingPunct="1">
              <a:spcAft>
                <a:spcPts val="0"/>
              </a:spcAft>
              <a:defRPr/>
            </a:pPr>
            <a:r>
              <a:rPr lang="es-EC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CORPO MINISTRANTE</a:t>
            </a:r>
          </a:p>
        </p:txBody>
      </p:sp>
      <p:sp>
        <p:nvSpPr>
          <p:cNvPr id="4" name="1 Título"/>
          <p:cNvSpPr txBox="1">
            <a:spLocks/>
          </p:cNvSpPr>
          <p:nvPr/>
        </p:nvSpPr>
        <p:spPr>
          <a:xfrm>
            <a:off x="285750" y="5429250"/>
            <a:ext cx="8572500" cy="785813"/>
          </a:xfrm>
          <a:prstGeom prst="rect">
            <a:avLst/>
          </a:prstGeom>
        </p:spPr>
        <p:txBody>
          <a:bodyPr anchor="ctr"/>
          <a:lstStyle/>
          <a:p>
            <a:pPr marL="742950" indent="-742950" algn="ctr" fontAlgn="auto">
              <a:spcAft>
                <a:spcPts val="0"/>
              </a:spcAft>
              <a:buClr>
                <a:srgbClr val="0070C0"/>
              </a:buClr>
              <a:defRPr/>
            </a:pPr>
            <a:r>
              <a:rPr lang="es-EC" sz="4400" b="1" dirty="0">
                <a:solidFill>
                  <a:srgbClr val="0070C0"/>
                </a:solidFill>
                <a:latin typeface="Arial" pitchFamily="34" charset="0"/>
                <a:ea typeface="+mj-ea"/>
                <a:cs typeface="Arial" pitchFamily="34" charset="0"/>
              </a:rPr>
              <a:t>1   2   3   4   5   6   7   8   9   10</a:t>
            </a:r>
          </a:p>
        </p:txBody>
      </p:sp>
      <p:sp>
        <p:nvSpPr>
          <p:cNvPr id="33797" name="4 CuadroTexto"/>
          <p:cNvSpPr txBox="1">
            <a:spLocks noChangeArrowheads="1"/>
          </p:cNvSpPr>
          <p:nvPr/>
        </p:nvSpPr>
        <p:spPr bwMode="auto">
          <a:xfrm>
            <a:off x="196850" y="6429375"/>
            <a:ext cx="517525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s-EC"/>
              <a:t>6-9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 xmlns:p14="http://schemas.microsoft.com/office/powerpoint/2010/main"/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1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214313" y="1857375"/>
            <a:ext cx="8643937" cy="3500438"/>
          </a:xfrm>
        </p:spPr>
        <p:txBody>
          <a:bodyPr/>
          <a:lstStyle/>
          <a:p>
            <a:pPr marL="742950" indent="-742950" algn="l" eaLnBrk="1" hangingPunct="1">
              <a:buClr>
                <a:srgbClr val="0070C0"/>
              </a:buClr>
              <a:buFont typeface="Calibri" pitchFamily="34" charset="0"/>
              <a:buAutoNum type="arabicPeriod" startAt="7"/>
            </a:pPr>
            <a:r>
              <a:rPr lang="pt-BR" b="1" dirty="0" smtClean="0">
                <a:latin typeface="Arial" pitchFamily="34" charset="0"/>
                <a:cs typeface="Arial" pitchFamily="34" charset="0"/>
              </a:rPr>
              <a:t>Há amplas oportunidades de serviço e ministério para os que desejam colaborar na igreja</a:t>
            </a:r>
            <a:r>
              <a:rPr lang="es-EC" b="1" dirty="0" smtClean="0">
                <a:latin typeface="Arial" pitchFamily="34" charset="0"/>
                <a:cs typeface="Arial" pitchFamily="34" charset="0"/>
              </a:rPr>
              <a:t>.</a:t>
            </a:r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285750"/>
            <a:ext cx="7558088" cy="571500"/>
          </a:xfrm>
        </p:spPr>
        <p:txBody>
          <a:bodyPr rtlCol="0" anchor="ctr">
            <a:normAutofit lnSpcReduction="10000"/>
          </a:bodyPr>
          <a:lstStyle/>
          <a:p>
            <a:pPr algn="r" eaLnBrk="1" fontAlgn="auto" hangingPunct="1">
              <a:spcAft>
                <a:spcPts val="0"/>
              </a:spcAft>
              <a:defRPr/>
            </a:pPr>
            <a:r>
              <a:rPr lang="es-EC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CORPO MINISTRANTE</a:t>
            </a:r>
          </a:p>
        </p:txBody>
      </p:sp>
      <p:sp>
        <p:nvSpPr>
          <p:cNvPr id="4" name="1 Título"/>
          <p:cNvSpPr txBox="1">
            <a:spLocks/>
          </p:cNvSpPr>
          <p:nvPr/>
        </p:nvSpPr>
        <p:spPr>
          <a:xfrm>
            <a:off x="285750" y="5429250"/>
            <a:ext cx="8572500" cy="785813"/>
          </a:xfrm>
          <a:prstGeom prst="rect">
            <a:avLst/>
          </a:prstGeom>
        </p:spPr>
        <p:txBody>
          <a:bodyPr anchor="ctr"/>
          <a:lstStyle/>
          <a:p>
            <a:pPr marL="742950" indent="-742950" algn="ctr" fontAlgn="auto">
              <a:spcAft>
                <a:spcPts val="0"/>
              </a:spcAft>
              <a:buClr>
                <a:srgbClr val="0070C0"/>
              </a:buClr>
              <a:defRPr/>
            </a:pPr>
            <a:r>
              <a:rPr lang="es-EC" sz="4400" b="1" dirty="0">
                <a:solidFill>
                  <a:srgbClr val="0070C0"/>
                </a:solidFill>
                <a:latin typeface="Arial" pitchFamily="34" charset="0"/>
                <a:ea typeface="+mj-ea"/>
                <a:cs typeface="Arial" pitchFamily="34" charset="0"/>
              </a:rPr>
              <a:t>1   2   3   4   5   6   7   8   9   10</a:t>
            </a:r>
          </a:p>
        </p:txBody>
      </p:sp>
      <p:sp>
        <p:nvSpPr>
          <p:cNvPr id="34821" name="4 CuadroTexto"/>
          <p:cNvSpPr txBox="1">
            <a:spLocks noChangeArrowheads="1"/>
          </p:cNvSpPr>
          <p:nvPr/>
        </p:nvSpPr>
        <p:spPr bwMode="auto">
          <a:xfrm>
            <a:off x="196850" y="6429375"/>
            <a:ext cx="517525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s-EC"/>
              <a:t>7-9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 xmlns:p14="http://schemas.microsoft.com/office/powerpoint/2010/main"/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2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214313" y="1857375"/>
            <a:ext cx="8643937" cy="3500438"/>
          </a:xfrm>
        </p:spPr>
        <p:txBody>
          <a:bodyPr/>
          <a:lstStyle/>
          <a:p>
            <a:pPr marL="742950" indent="-742950" algn="l" eaLnBrk="1" hangingPunct="1">
              <a:buClr>
                <a:srgbClr val="0070C0"/>
              </a:buClr>
              <a:buFont typeface="Calibri" pitchFamily="34" charset="0"/>
              <a:buAutoNum type="arabicPeriod" startAt="8"/>
            </a:pPr>
            <a:r>
              <a:rPr lang="pt-BR" b="1" dirty="0" smtClean="0">
                <a:latin typeface="Arial" pitchFamily="34" charset="0"/>
                <a:cs typeface="Arial" pitchFamily="34" charset="0"/>
              </a:rPr>
              <a:t>As decisões importantes que a igreja enfrenta são discutidas abertamente por líderes e membros</a:t>
            </a:r>
            <a:r>
              <a:rPr lang="es-EC" b="1" dirty="0" smtClean="0">
                <a:latin typeface="Arial" pitchFamily="34" charset="0"/>
                <a:cs typeface="Arial" pitchFamily="34" charset="0"/>
              </a:rPr>
              <a:t>.</a:t>
            </a:r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285750"/>
            <a:ext cx="7558088" cy="571500"/>
          </a:xfrm>
        </p:spPr>
        <p:txBody>
          <a:bodyPr rtlCol="0" anchor="ctr">
            <a:normAutofit lnSpcReduction="10000"/>
          </a:bodyPr>
          <a:lstStyle/>
          <a:p>
            <a:pPr algn="r" eaLnBrk="1" fontAlgn="auto" hangingPunct="1">
              <a:spcAft>
                <a:spcPts val="0"/>
              </a:spcAft>
              <a:defRPr/>
            </a:pPr>
            <a:r>
              <a:rPr lang="es-EC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CORPO MINISTRANTE</a:t>
            </a:r>
          </a:p>
        </p:txBody>
      </p:sp>
      <p:sp>
        <p:nvSpPr>
          <p:cNvPr id="4" name="1 Título"/>
          <p:cNvSpPr txBox="1">
            <a:spLocks/>
          </p:cNvSpPr>
          <p:nvPr/>
        </p:nvSpPr>
        <p:spPr>
          <a:xfrm>
            <a:off x="285750" y="5429250"/>
            <a:ext cx="8572500" cy="785813"/>
          </a:xfrm>
          <a:prstGeom prst="rect">
            <a:avLst/>
          </a:prstGeom>
        </p:spPr>
        <p:txBody>
          <a:bodyPr anchor="ctr"/>
          <a:lstStyle/>
          <a:p>
            <a:pPr marL="742950" indent="-742950" algn="ctr" fontAlgn="auto">
              <a:spcAft>
                <a:spcPts val="0"/>
              </a:spcAft>
              <a:buClr>
                <a:srgbClr val="0070C0"/>
              </a:buClr>
              <a:defRPr/>
            </a:pPr>
            <a:r>
              <a:rPr lang="es-EC" sz="4400" b="1" dirty="0">
                <a:solidFill>
                  <a:srgbClr val="0070C0"/>
                </a:solidFill>
                <a:latin typeface="Arial" pitchFamily="34" charset="0"/>
                <a:ea typeface="+mj-ea"/>
                <a:cs typeface="Arial" pitchFamily="34" charset="0"/>
              </a:rPr>
              <a:t>1   2   3   4   5   6   7   8   9   10</a:t>
            </a:r>
          </a:p>
        </p:txBody>
      </p:sp>
      <p:sp>
        <p:nvSpPr>
          <p:cNvPr id="35845" name="4 CuadroTexto"/>
          <p:cNvSpPr txBox="1">
            <a:spLocks noChangeArrowheads="1"/>
          </p:cNvSpPr>
          <p:nvPr/>
        </p:nvSpPr>
        <p:spPr bwMode="auto">
          <a:xfrm>
            <a:off x="196850" y="6429375"/>
            <a:ext cx="517525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s-EC"/>
              <a:t>8-9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 xmlns:p14="http://schemas.microsoft.com/office/powerpoint/2010/main"/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2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214313" y="1857375"/>
            <a:ext cx="8643937" cy="3500438"/>
          </a:xfrm>
        </p:spPr>
        <p:txBody>
          <a:bodyPr/>
          <a:lstStyle/>
          <a:p>
            <a:pPr marL="742950" indent="-742950" algn="l" eaLnBrk="1" hangingPunct="1">
              <a:buClr>
                <a:srgbClr val="0070C0"/>
              </a:buClr>
              <a:buFont typeface="Calibri" pitchFamily="34" charset="0"/>
              <a:buAutoNum type="arabicPeriod" startAt="9"/>
            </a:pPr>
            <a:r>
              <a:rPr lang="pt-BR" b="1" dirty="0" smtClean="0">
                <a:latin typeface="Arial" pitchFamily="34" charset="0"/>
                <a:cs typeface="Arial" pitchFamily="34" charset="0"/>
              </a:rPr>
              <a:t>A estrutura de nossa igreja é funcional para mobilizar a congregação</a:t>
            </a:r>
            <a:r>
              <a:rPr lang="es-EC" b="1" dirty="0" smtClean="0">
                <a:latin typeface="Arial" pitchFamily="34" charset="0"/>
                <a:cs typeface="Arial" pitchFamily="34" charset="0"/>
              </a:rPr>
              <a:t>.</a:t>
            </a:r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285750"/>
            <a:ext cx="7558088" cy="571500"/>
          </a:xfrm>
        </p:spPr>
        <p:txBody>
          <a:bodyPr rtlCol="0" anchor="ctr">
            <a:normAutofit lnSpcReduction="10000"/>
          </a:bodyPr>
          <a:lstStyle/>
          <a:p>
            <a:pPr algn="r" eaLnBrk="1" fontAlgn="auto" hangingPunct="1">
              <a:spcAft>
                <a:spcPts val="0"/>
              </a:spcAft>
              <a:defRPr/>
            </a:pPr>
            <a:r>
              <a:rPr lang="es-EC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CORPO MINISTRANTE</a:t>
            </a:r>
          </a:p>
        </p:txBody>
      </p:sp>
      <p:sp>
        <p:nvSpPr>
          <p:cNvPr id="4" name="1 Título"/>
          <p:cNvSpPr txBox="1">
            <a:spLocks/>
          </p:cNvSpPr>
          <p:nvPr/>
        </p:nvSpPr>
        <p:spPr>
          <a:xfrm>
            <a:off x="285750" y="5429250"/>
            <a:ext cx="8572500" cy="785813"/>
          </a:xfrm>
          <a:prstGeom prst="rect">
            <a:avLst/>
          </a:prstGeom>
        </p:spPr>
        <p:txBody>
          <a:bodyPr anchor="ctr"/>
          <a:lstStyle/>
          <a:p>
            <a:pPr marL="742950" indent="-742950" algn="ctr" fontAlgn="auto">
              <a:spcAft>
                <a:spcPts val="0"/>
              </a:spcAft>
              <a:buClr>
                <a:srgbClr val="0070C0"/>
              </a:buClr>
              <a:defRPr/>
            </a:pPr>
            <a:r>
              <a:rPr lang="es-EC" sz="4400" b="1" dirty="0">
                <a:solidFill>
                  <a:srgbClr val="0070C0"/>
                </a:solidFill>
                <a:latin typeface="Arial" pitchFamily="34" charset="0"/>
                <a:ea typeface="+mj-ea"/>
                <a:cs typeface="Arial" pitchFamily="34" charset="0"/>
              </a:rPr>
              <a:t>1   2   3   4   5   6   7   8   9   10</a:t>
            </a:r>
          </a:p>
        </p:txBody>
      </p:sp>
      <p:sp>
        <p:nvSpPr>
          <p:cNvPr id="36869" name="4 CuadroTexto"/>
          <p:cNvSpPr txBox="1">
            <a:spLocks noChangeArrowheads="1"/>
          </p:cNvSpPr>
          <p:nvPr/>
        </p:nvSpPr>
        <p:spPr bwMode="auto">
          <a:xfrm>
            <a:off x="196850" y="6429375"/>
            <a:ext cx="517525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s-EC"/>
              <a:t>9-9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 xmlns:p14="http://schemas.microsoft.com/office/powerpoint/2010/main"/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5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792163" y="3143250"/>
            <a:ext cx="7559675" cy="571500"/>
          </a:xfrm>
        </p:spPr>
        <p:txBody>
          <a:bodyPr rtlCol="0" anchor="ctr">
            <a:noAutofit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s-EC" sz="66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BOA MORDOMIA  DE RECURSOS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 xmlns:p14="http://schemas.microsoft.com/office/powerpoint/2010/main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214313" y="1857375"/>
            <a:ext cx="8643937" cy="3500438"/>
          </a:xfrm>
        </p:spPr>
        <p:txBody>
          <a:bodyPr/>
          <a:lstStyle/>
          <a:p>
            <a:pPr marL="742950" indent="-742950" algn="l" eaLnBrk="1" hangingPunct="1">
              <a:buClr>
                <a:srgbClr val="0070C0"/>
              </a:buClr>
              <a:buFont typeface="Calibri" pitchFamily="34" charset="0"/>
              <a:buAutoNum type="arabicPeriod"/>
            </a:pPr>
            <a:r>
              <a:rPr lang="pt-BR" b="1" dirty="0" smtClean="0">
                <a:latin typeface="Arial" pitchFamily="34" charset="0"/>
                <a:cs typeface="Arial" pitchFamily="34" charset="0"/>
              </a:rPr>
              <a:t>A localização da igreja é adequada para levar a cabo nossos ministérios</a:t>
            </a:r>
            <a:r>
              <a:rPr lang="es-EC" b="1" dirty="0" smtClean="0">
                <a:latin typeface="Arial" pitchFamily="34" charset="0"/>
                <a:cs typeface="Arial" pitchFamily="34" charset="0"/>
              </a:rPr>
              <a:t>.</a:t>
            </a:r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285750"/>
            <a:ext cx="7558088" cy="571500"/>
          </a:xfrm>
        </p:spPr>
        <p:txBody>
          <a:bodyPr rtlCol="0" anchor="ctr">
            <a:normAutofit lnSpcReduction="10000"/>
          </a:bodyPr>
          <a:lstStyle/>
          <a:p>
            <a:pPr algn="r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s-EC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BOA MORDOMIA</a:t>
            </a:r>
          </a:p>
        </p:txBody>
      </p:sp>
      <p:sp>
        <p:nvSpPr>
          <p:cNvPr id="4" name="1 Título"/>
          <p:cNvSpPr txBox="1">
            <a:spLocks/>
          </p:cNvSpPr>
          <p:nvPr/>
        </p:nvSpPr>
        <p:spPr>
          <a:xfrm>
            <a:off x="285750" y="5429250"/>
            <a:ext cx="8572500" cy="785813"/>
          </a:xfrm>
          <a:prstGeom prst="rect">
            <a:avLst/>
          </a:prstGeom>
        </p:spPr>
        <p:txBody>
          <a:bodyPr anchor="ctr"/>
          <a:lstStyle/>
          <a:p>
            <a:pPr marL="742950" indent="-742950" algn="ctr" fontAlgn="auto">
              <a:spcAft>
                <a:spcPts val="0"/>
              </a:spcAft>
              <a:buClr>
                <a:srgbClr val="0070C0"/>
              </a:buClr>
              <a:defRPr/>
            </a:pPr>
            <a:r>
              <a:rPr lang="es-EC" sz="4400" b="1" dirty="0">
                <a:solidFill>
                  <a:srgbClr val="0070C0"/>
                </a:solidFill>
                <a:latin typeface="Arial" pitchFamily="34" charset="0"/>
                <a:ea typeface="+mj-ea"/>
                <a:cs typeface="Arial" pitchFamily="34" charset="0"/>
              </a:rPr>
              <a:t>1   2   3   4   5   6   7   8   9   10</a:t>
            </a:r>
          </a:p>
        </p:txBody>
      </p:sp>
      <p:sp>
        <p:nvSpPr>
          <p:cNvPr id="38917" name="5 CuadroTexto"/>
          <p:cNvSpPr txBox="1">
            <a:spLocks noChangeArrowheads="1"/>
          </p:cNvSpPr>
          <p:nvPr/>
        </p:nvSpPr>
        <p:spPr bwMode="auto">
          <a:xfrm>
            <a:off x="196850" y="6429375"/>
            <a:ext cx="517525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s-EC"/>
              <a:t>1-9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 xmlns:p14="http://schemas.microsoft.com/office/powerpoint/2010/main"/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1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214313" y="1857375"/>
            <a:ext cx="8643937" cy="3500438"/>
          </a:xfrm>
        </p:spPr>
        <p:txBody>
          <a:bodyPr/>
          <a:lstStyle/>
          <a:p>
            <a:pPr marL="742950" indent="-742950" algn="l" eaLnBrk="1" hangingPunct="1">
              <a:buClr>
                <a:srgbClr val="0070C0"/>
              </a:buClr>
              <a:buFont typeface="Calibri" pitchFamily="34" charset="0"/>
              <a:buAutoNum type="arabicPeriod" startAt="2"/>
            </a:pPr>
            <a:r>
              <a:rPr lang="pt-BR" b="1" dirty="0" smtClean="0">
                <a:latin typeface="Arial" pitchFamily="34" charset="0"/>
                <a:cs typeface="Arial" pitchFamily="34" charset="0"/>
              </a:rPr>
              <a:t>O local e as instalações são adequados para levar a cabo nossos ministérios</a:t>
            </a:r>
            <a:r>
              <a:rPr lang="es-EC" b="1" dirty="0" smtClean="0">
                <a:latin typeface="Arial" pitchFamily="34" charset="0"/>
                <a:cs typeface="Arial" pitchFamily="34" charset="0"/>
              </a:rPr>
              <a:t>.</a:t>
            </a:r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285750"/>
            <a:ext cx="7558088" cy="571500"/>
          </a:xfrm>
        </p:spPr>
        <p:txBody>
          <a:bodyPr rtlCol="0" anchor="ctr">
            <a:normAutofit lnSpcReduction="10000"/>
          </a:bodyPr>
          <a:lstStyle/>
          <a:p>
            <a:pPr algn="r" eaLnBrk="1" fontAlgn="auto" hangingPunct="1">
              <a:spcAft>
                <a:spcPts val="0"/>
              </a:spcAft>
              <a:defRPr/>
            </a:pPr>
            <a:r>
              <a:rPr lang="es-EC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BOA MORDOMIA</a:t>
            </a:r>
          </a:p>
        </p:txBody>
      </p:sp>
      <p:sp>
        <p:nvSpPr>
          <p:cNvPr id="4" name="1 Título"/>
          <p:cNvSpPr txBox="1">
            <a:spLocks/>
          </p:cNvSpPr>
          <p:nvPr/>
        </p:nvSpPr>
        <p:spPr>
          <a:xfrm>
            <a:off x="285750" y="5429250"/>
            <a:ext cx="8572500" cy="785813"/>
          </a:xfrm>
          <a:prstGeom prst="rect">
            <a:avLst/>
          </a:prstGeom>
        </p:spPr>
        <p:txBody>
          <a:bodyPr anchor="ctr"/>
          <a:lstStyle/>
          <a:p>
            <a:pPr marL="742950" indent="-742950" algn="ctr" fontAlgn="auto">
              <a:spcAft>
                <a:spcPts val="0"/>
              </a:spcAft>
              <a:buClr>
                <a:srgbClr val="0070C0"/>
              </a:buClr>
              <a:defRPr/>
            </a:pPr>
            <a:r>
              <a:rPr lang="es-EC" sz="4400" b="1" dirty="0">
                <a:solidFill>
                  <a:srgbClr val="0070C0"/>
                </a:solidFill>
                <a:latin typeface="Arial" pitchFamily="34" charset="0"/>
                <a:ea typeface="+mj-ea"/>
                <a:cs typeface="Arial" pitchFamily="34" charset="0"/>
              </a:rPr>
              <a:t>1   2   3   4   5   6   7   8   9   10</a:t>
            </a:r>
          </a:p>
        </p:txBody>
      </p:sp>
      <p:sp>
        <p:nvSpPr>
          <p:cNvPr id="39941" name="4 CuadroTexto"/>
          <p:cNvSpPr txBox="1">
            <a:spLocks noChangeArrowheads="1"/>
          </p:cNvSpPr>
          <p:nvPr/>
        </p:nvSpPr>
        <p:spPr bwMode="auto">
          <a:xfrm>
            <a:off x="196850" y="6429375"/>
            <a:ext cx="517525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s-EC"/>
              <a:t>2-9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 xmlns:p14="http://schemas.microsoft.com/office/powerpoint/2010/main"/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15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2 Subtítulo"/>
          <p:cNvSpPr txBox="1">
            <a:spLocks/>
          </p:cNvSpPr>
          <p:nvPr/>
        </p:nvSpPr>
        <p:spPr bwMode="auto">
          <a:xfrm>
            <a:off x="1371600" y="285750"/>
            <a:ext cx="7558088" cy="571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normAutofit lnSpcReduction="10000"/>
          </a:bodyPr>
          <a:lstStyle/>
          <a:p>
            <a:pPr algn="r" fontAlgn="auto">
              <a:spcBef>
                <a:spcPct val="20000"/>
              </a:spcBef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s-EC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PANORAMA </a:t>
            </a:r>
            <a:r>
              <a:rPr lang="es-EC" sz="3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DA FERRAMENTA</a:t>
            </a:r>
            <a:endParaRPr lang="es-EC" sz="32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pic>
        <p:nvPicPr>
          <p:cNvPr id="4099" name="Picture 6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9525" y="1143000"/>
            <a:ext cx="9153525" cy="571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6 CuadroTexto"/>
          <p:cNvSpPr txBox="1">
            <a:spLocks noChangeArrowheads="1"/>
          </p:cNvSpPr>
          <p:nvPr/>
        </p:nvSpPr>
        <p:spPr bwMode="auto">
          <a:xfrm>
            <a:off x="3429000" y="1357313"/>
            <a:ext cx="1071563" cy="357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es-EC" sz="2000" b="1">
                <a:solidFill>
                  <a:srgbClr val="0070C0"/>
                </a:solidFill>
              </a:rPr>
              <a:t>1</a:t>
            </a:r>
          </a:p>
        </p:txBody>
      </p:sp>
      <p:sp>
        <p:nvSpPr>
          <p:cNvPr id="8" name="7 CuadroTexto"/>
          <p:cNvSpPr txBox="1">
            <a:spLocks noChangeArrowheads="1"/>
          </p:cNvSpPr>
          <p:nvPr/>
        </p:nvSpPr>
        <p:spPr bwMode="auto">
          <a:xfrm>
            <a:off x="4510088" y="1357313"/>
            <a:ext cx="1071562" cy="357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es-EC" sz="2000" b="1">
                <a:solidFill>
                  <a:srgbClr val="0070C0"/>
                </a:solidFill>
              </a:rPr>
              <a:t>2</a:t>
            </a:r>
          </a:p>
        </p:txBody>
      </p:sp>
      <p:sp>
        <p:nvSpPr>
          <p:cNvPr id="9" name="8 CuadroTexto"/>
          <p:cNvSpPr txBox="1">
            <a:spLocks noChangeArrowheads="1"/>
          </p:cNvSpPr>
          <p:nvPr/>
        </p:nvSpPr>
        <p:spPr bwMode="auto">
          <a:xfrm>
            <a:off x="5653088" y="1357313"/>
            <a:ext cx="1071562" cy="357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es-EC" sz="2000" b="1">
                <a:solidFill>
                  <a:srgbClr val="0070C0"/>
                </a:solidFill>
              </a:rPr>
              <a:t>3</a:t>
            </a:r>
          </a:p>
        </p:txBody>
      </p:sp>
      <p:sp>
        <p:nvSpPr>
          <p:cNvPr id="10" name="9 CuadroTexto"/>
          <p:cNvSpPr txBox="1">
            <a:spLocks noChangeArrowheads="1"/>
          </p:cNvSpPr>
          <p:nvPr/>
        </p:nvSpPr>
        <p:spPr bwMode="auto">
          <a:xfrm>
            <a:off x="6775450" y="1357313"/>
            <a:ext cx="1071563" cy="357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es-EC" sz="2000" b="1">
                <a:solidFill>
                  <a:srgbClr val="0070C0"/>
                </a:solidFill>
              </a:rPr>
              <a:t>4</a:t>
            </a:r>
          </a:p>
        </p:txBody>
      </p:sp>
      <p:sp>
        <p:nvSpPr>
          <p:cNvPr id="11" name="10 CuadroTexto"/>
          <p:cNvSpPr txBox="1">
            <a:spLocks noChangeArrowheads="1"/>
          </p:cNvSpPr>
          <p:nvPr/>
        </p:nvSpPr>
        <p:spPr bwMode="auto">
          <a:xfrm>
            <a:off x="7918450" y="1357313"/>
            <a:ext cx="1071563" cy="357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es-EC" sz="2000" b="1">
                <a:solidFill>
                  <a:srgbClr val="0070C0"/>
                </a:solidFill>
              </a:rPr>
              <a:t>5</a:t>
            </a:r>
          </a:p>
        </p:txBody>
      </p:sp>
      <p:sp>
        <p:nvSpPr>
          <p:cNvPr id="12" name="11 CuadroTexto"/>
          <p:cNvSpPr txBox="1">
            <a:spLocks noChangeArrowheads="1"/>
          </p:cNvSpPr>
          <p:nvPr/>
        </p:nvSpPr>
        <p:spPr bwMode="auto">
          <a:xfrm>
            <a:off x="142875" y="1857375"/>
            <a:ext cx="285750" cy="857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es-EC" sz="2000" b="1">
                <a:solidFill>
                  <a:srgbClr val="0070C0"/>
                </a:solidFill>
              </a:rPr>
              <a:t>1</a:t>
            </a:r>
          </a:p>
        </p:txBody>
      </p:sp>
      <p:sp>
        <p:nvSpPr>
          <p:cNvPr id="13" name="12 CuadroTexto"/>
          <p:cNvSpPr txBox="1">
            <a:spLocks noChangeArrowheads="1"/>
          </p:cNvSpPr>
          <p:nvPr/>
        </p:nvSpPr>
        <p:spPr bwMode="auto">
          <a:xfrm>
            <a:off x="142875" y="2857500"/>
            <a:ext cx="285750" cy="857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es-EC" sz="2000" b="1">
                <a:solidFill>
                  <a:srgbClr val="0070C0"/>
                </a:solidFill>
              </a:rPr>
              <a:t>2</a:t>
            </a:r>
          </a:p>
        </p:txBody>
      </p:sp>
      <p:sp>
        <p:nvSpPr>
          <p:cNvPr id="14" name="13 CuadroTexto"/>
          <p:cNvSpPr txBox="1">
            <a:spLocks noChangeArrowheads="1"/>
          </p:cNvSpPr>
          <p:nvPr/>
        </p:nvSpPr>
        <p:spPr bwMode="auto">
          <a:xfrm>
            <a:off x="142875" y="3843338"/>
            <a:ext cx="285750" cy="871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en-US" sz="2000" b="1">
                <a:solidFill>
                  <a:srgbClr val="0070C0"/>
                </a:solidFill>
              </a:rPr>
              <a:t>3</a:t>
            </a:r>
            <a:endParaRPr lang="es-EC" sz="2000" b="1">
              <a:solidFill>
                <a:srgbClr val="0070C0"/>
              </a:solidFill>
            </a:endParaRPr>
          </a:p>
        </p:txBody>
      </p:sp>
      <p:sp>
        <p:nvSpPr>
          <p:cNvPr id="15" name="14 CuadroTexto"/>
          <p:cNvSpPr txBox="1">
            <a:spLocks noChangeArrowheads="1"/>
          </p:cNvSpPr>
          <p:nvPr/>
        </p:nvSpPr>
        <p:spPr bwMode="auto">
          <a:xfrm>
            <a:off x="142875" y="4857750"/>
            <a:ext cx="285750" cy="857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es-EC" sz="2000" b="1">
                <a:solidFill>
                  <a:srgbClr val="0070C0"/>
                </a:solidFill>
              </a:rPr>
              <a:t>4</a:t>
            </a:r>
          </a:p>
        </p:txBody>
      </p:sp>
      <p:sp>
        <p:nvSpPr>
          <p:cNvPr id="16" name="15 CuadroTexto"/>
          <p:cNvSpPr txBox="1">
            <a:spLocks noChangeArrowheads="1"/>
          </p:cNvSpPr>
          <p:nvPr/>
        </p:nvSpPr>
        <p:spPr bwMode="auto">
          <a:xfrm>
            <a:off x="142875" y="5786438"/>
            <a:ext cx="285750" cy="857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es-EC" sz="2000" b="1">
                <a:solidFill>
                  <a:srgbClr val="0070C0"/>
                </a:solidFill>
              </a:rPr>
              <a:t>5</a:t>
            </a:r>
          </a:p>
        </p:txBody>
      </p:sp>
      <p:sp>
        <p:nvSpPr>
          <p:cNvPr id="17" name="16 CuadroTexto"/>
          <p:cNvSpPr txBox="1">
            <a:spLocks noChangeArrowheads="1"/>
          </p:cNvSpPr>
          <p:nvPr/>
        </p:nvSpPr>
        <p:spPr bwMode="auto">
          <a:xfrm>
            <a:off x="500063" y="1857375"/>
            <a:ext cx="2857500" cy="857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r>
              <a:rPr lang="en-US" b="1" dirty="0" err="1" smtClean="0">
                <a:solidFill>
                  <a:srgbClr val="0070C0"/>
                </a:solidFill>
              </a:rPr>
              <a:t>Passos</a:t>
            </a:r>
            <a:r>
              <a:rPr lang="en-US" b="1" dirty="0" smtClean="0">
                <a:solidFill>
                  <a:srgbClr val="0070C0"/>
                </a:solidFill>
              </a:rPr>
              <a:t> </a:t>
            </a:r>
            <a:r>
              <a:rPr lang="en-US" b="1" dirty="0" err="1">
                <a:solidFill>
                  <a:srgbClr val="0070C0"/>
                </a:solidFill>
              </a:rPr>
              <a:t>para</a:t>
            </a:r>
            <a:r>
              <a:rPr lang="en-US" b="1" dirty="0">
                <a:solidFill>
                  <a:srgbClr val="0070C0"/>
                </a:solidFill>
              </a:rPr>
              <a:t> </a:t>
            </a:r>
            <a:r>
              <a:rPr lang="en-US" b="1" dirty="0" smtClean="0">
                <a:solidFill>
                  <a:srgbClr val="0070C0"/>
                </a:solidFill>
              </a:rPr>
              <a:t>a </a:t>
            </a:r>
            <a:r>
              <a:rPr lang="en-US" b="1" dirty="0" err="1" smtClean="0">
                <a:solidFill>
                  <a:srgbClr val="0070C0"/>
                </a:solidFill>
              </a:rPr>
              <a:t>aplicação</a:t>
            </a:r>
            <a:r>
              <a:rPr lang="es-EC" b="1" dirty="0" smtClean="0">
                <a:solidFill>
                  <a:srgbClr val="0070C0"/>
                </a:solidFill>
              </a:rPr>
              <a:t> da </a:t>
            </a:r>
            <a:r>
              <a:rPr lang="es-EC" b="1" dirty="0" err="1" smtClean="0">
                <a:solidFill>
                  <a:srgbClr val="0070C0"/>
                </a:solidFill>
              </a:rPr>
              <a:t>Ferramenta</a:t>
            </a:r>
            <a:endParaRPr lang="es-EC" b="1" dirty="0">
              <a:solidFill>
                <a:srgbClr val="0070C0"/>
              </a:solidFill>
            </a:endParaRPr>
          </a:p>
        </p:txBody>
      </p:sp>
      <p:sp>
        <p:nvSpPr>
          <p:cNvPr id="18" name="17 CuadroTexto"/>
          <p:cNvSpPr txBox="1">
            <a:spLocks noChangeArrowheads="1"/>
          </p:cNvSpPr>
          <p:nvPr/>
        </p:nvSpPr>
        <p:spPr bwMode="auto">
          <a:xfrm>
            <a:off x="3429000" y="1892300"/>
            <a:ext cx="1071563" cy="785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es-EC" dirty="0" err="1" smtClean="0"/>
              <a:t>Oração</a:t>
            </a:r>
            <a:endParaRPr lang="es-EC" dirty="0"/>
          </a:p>
        </p:txBody>
      </p:sp>
      <p:sp>
        <p:nvSpPr>
          <p:cNvPr id="19" name="18 CuadroTexto"/>
          <p:cNvSpPr txBox="1">
            <a:spLocks noChangeArrowheads="1"/>
          </p:cNvSpPr>
          <p:nvPr/>
        </p:nvSpPr>
        <p:spPr bwMode="auto">
          <a:xfrm>
            <a:off x="4500563" y="1857375"/>
            <a:ext cx="1143000" cy="857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es-EC" dirty="0" err="1" smtClean="0"/>
              <a:t>Linha</a:t>
            </a:r>
            <a:r>
              <a:rPr lang="es-EC" dirty="0" smtClean="0"/>
              <a:t> </a:t>
            </a:r>
            <a:r>
              <a:rPr lang="es-EC" dirty="0"/>
              <a:t>Histórica</a:t>
            </a:r>
          </a:p>
        </p:txBody>
      </p:sp>
      <p:sp>
        <p:nvSpPr>
          <p:cNvPr id="20" name="19 CuadroTexto"/>
          <p:cNvSpPr txBox="1">
            <a:spLocks noChangeArrowheads="1"/>
          </p:cNvSpPr>
          <p:nvPr/>
        </p:nvSpPr>
        <p:spPr bwMode="auto">
          <a:xfrm>
            <a:off x="5621338" y="1857375"/>
            <a:ext cx="1143000" cy="857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es-EC" sz="1200" dirty="0" err="1" smtClean="0"/>
              <a:t>Avaliação</a:t>
            </a:r>
            <a:endParaRPr lang="es-EC" sz="1200" dirty="0"/>
          </a:p>
          <a:p>
            <a:pPr algn="ctr"/>
            <a:r>
              <a:rPr lang="es-EC" sz="1200" dirty="0"/>
              <a:t>5 Elementos</a:t>
            </a:r>
          </a:p>
          <a:p>
            <a:pPr algn="ctr"/>
            <a:r>
              <a:rPr lang="es-EC" sz="1200" dirty="0"/>
              <a:t>5 </a:t>
            </a:r>
            <a:r>
              <a:rPr lang="es-EC" sz="1200" dirty="0" err="1" smtClean="0"/>
              <a:t>Funções</a:t>
            </a:r>
            <a:endParaRPr lang="es-EC" sz="1200" dirty="0"/>
          </a:p>
        </p:txBody>
      </p:sp>
      <p:sp>
        <p:nvSpPr>
          <p:cNvPr id="21" name="20 CuadroTexto"/>
          <p:cNvSpPr txBox="1">
            <a:spLocks noChangeArrowheads="1"/>
          </p:cNvSpPr>
          <p:nvPr/>
        </p:nvSpPr>
        <p:spPr bwMode="auto">
          <a:xfrm>
            <a:off x="6753225" y="1857375"/>
            <a:ext cx="1143000" cy="857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es-EC" sz="1200" dirty="0" err="1" smtClean="0"/>
              <a:t>Planejamento</a:t>
            </a:r>
            <a:r>
              <a:rPr lang="es-EC" sz="1200" dirty="0" smtClean="0"/>
              <a:t> </a:t>
            </a:r>
            <a:r>
              <a:rPr lang="es-EC" sz="1400" dirty="0" smtClean="0"/>
              <a:t>estratégico</a:t>
            </a:r>
            <a:endParaRPr lang="es-EC" sz="1200" dirty="0"/>
          </a:p>
        </p:txBody>
      </p:sp>
      <p:sp>
        <p:nvSpPr>
          <p:cNvPr id="22" name="21 CuadroTexto"/>
          <p:cNvSpPr txBox="1">
            <a:spLocks noChangeArrowheads="1"/>
          </p:cNvSpPr>
          <p:nvPr/>
        </p:nvSpPr>
        <p:spPr bwMode="auto">
          <a:xfrm>
            <a:off x="7886700" y="1857375"/>
            <a:ext cx="1143000" cy="857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es-EC" sz="1200" dirty="0" err="1" smtClean="0"/>
              <a:t>Apresentação</a:t>
            </a:r>
            <a:endParaRPr lang="es-EC" sz="1200" dirty="0" smtClean="0"/>
          </a:p>
          <a:p>
            <a:pPr algn="ctr"/>
            <a:r>
              <a:rPr lang="es-EC" sz="1200" dirty="0" smtClean="0"/>
              <a:t>Novo Plano </a:t>
            </a:r>
            <a:r>
              <a:rPr lang="es-EC" sz="1400" dirty="0" smtClean="0"/>
              <a:t>estratégico</a:t>
            </a:r>
            <a:endParaRPr lang="es-EC" sz="1200" dirty="0"/>
          </a:p>
        </p:txBody>
      </p:sp>
      <p:sp>
        <p:nvSpPr>
          <p:cNvPr id="23" name="22 CuadroTexto"/>
          <p:cNvSpPr txBox="1">
            <a:spLocks noChangeArrowheads="1"/>
          </p:cNvSpPr>
          <p:nvPr/>
        </p:nvSpPr>
        <p:spPr bwMode="auto">
          <a:xfrm>
            <a:off x="495300" y="2870200"/>
            <a:ext cx="2857500" cy="857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r>
              <a:rPr lang="es-EC" b="1" dirty="0" err="1" smtClean="0">
                <a:solidFill>
                  <a:srgbClr val="0070C0"/>
                </a:solidFill>
              </a:rPr>
              <a:t>Avaliação</a:t>
            </a:r>
            <a:r>
              <a:rPr lang="es-EC" b="1" dirty="0" smtClean="0">
                <a:solidFill>
                  <a:srgbClr val="0070C0"/>
                </a:solidFill>
              </a:rPr>
              <a:t> dos </a:t>
            </a:r>
            <a:r>
              <a:rPr lang="es-EC" b="1" dirty="0">
                <a:solidFill>
                  <a:srgbClr val="0070C0"/>
                </a:solidFill>
              </a:rPr>
              <a:t>5 Elementos </a:t>
            </a:r>
            <a:r>
              <a:rPr lang="es-EC" b="1" dirty="0" err="1" smtClean="0">
                <a:solidFill>
                  <a:srgbClr val="0070C0"/>
                </a:solidFill>
              </a:rPr>
              <a:t>Vitais</a:t>
            </a:r>
            <a:endParaRPr lang="es-EC" b="1" dirty="0">
              <a:solidFill>
                <a:srgbClr val="0070C0"/>
              </a:solidFill>
            </a:endParaRPr>
          </a:p>
        </p:txBody>
      </p:sp>
      <p:sp>
        <p:nvSpPr>
          <p:cNvPr id="24" name="23 CuadroTexto"/>
          <p:cNvSpPr txBox="1">
            <a:spLocks noChangeArrowheads="1"/>
          </p:cNvSpPr>
          <p:nvPr/>
        </p:nvSpPr>
        <p:spPr bwMode="auto">
          <a:xfrm>
            <a:off x="3429000" y="2905125"/>
            <a:ext cx="1071563" cy="785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es-EC" dirty="0" err="1" smtClean="0"/>
              <a:t>Visão</a:t>
            </a:r>
            <a:endParaRPr lang="es-EC" dirty="0"/>
          </a:p>
        </p:txBody>
      </p:sp>
      <p:sp>
        <p:nvSpPr>
          <p:cNvPr id="25" name="24 CuadroTexto"/>
          <p:cNvSpPr txBox="1">
            <a:spLocks noChangeArrowheads="1"/>
          </p:cNvSpPr>
          <p:nvPr/>
        </p:nvSpPr>
        <p:spPr bwMode="auto">
          <a:xfrm>
            <a:off x="4500563" y="2870200"/>
            <a:ext cx="1143000" cy="857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es-EC" sz="1600" dirty="0" err="1" smtClean="0"/>
              <a:t>Liderança</a:t>
            </a:r>
            <a:endParaRPr lang="es-EC" sz="1600" dirty="0"/>
          </a:p>
        </p:txBody>
      </p:sp>
      <p:sp>
        <p:nvSpPr>
          <p:cNvPr id="26" name="25 CuadroTexto"/>
          <p:cNvSpPr txBox="1">
            <a:spLocks noChangeArrowheads="1"/>
          </p:cNvSpPr>
          <p:nvPr/>
        </p:nvSpPr>
        <p:spPr bwMode="auto">
          <a:xfrm>
            <a:off x="5621338" y="2870200"/>
            <a:ext cx="1143000" cy="857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es-EC" sz="1400" dirty="0" err="1" smtClean="0"/>
              <a:t>Corpo</a:t>
            </a:r>
            <a:r>
              <a:rPr lang="es-EC" sz="1400" dirty="0" smtClean="0"/>
              <a:t> </a:t>
            </a:r>
            <a:r>
              <a:rPr lang="es-EC" sz="1400" dirty="0"/>
              <a:t>Ministrante</a:t>
            </a:r>
          </a:p>
        </p:txBody>
      </p:sp>
      <p:sp>
        <p:nvSpPr>
          <p:cNvPr id="27" name="26 CuadroTexto"/>
          <p:cNvSpPr txBox="1">
            <a:spLocks noChangeArrowheads="1"/>
          </p:cNvSpPr>
          <p:nvPr/>
        </p:nvSpPr>
        <p:spPr bwMode="auto">
          <a:xfrm>
            <a:off x="6753225" y="2870200"/>
            <a:ext cx="1143000" cy="857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es-EC" sz="1600"/>
              <a:t>Recursos</a:t>
            </a:r>
          </a:p>
        </p:txBody>
      </p:sp>
      <p:sp>
        <p:nvSpPr>
          <p:cNvPr id="28" name="27 CuadroTexto"/>
          <p:cNvSpPr txBox="1">
            <a:spLocks noChangeArrowheads="1"/>
          </p:cNvSpPr>
          <p:nvPr/>
        </p:nvSpPr>
        <p:spPr bwMode="auto">
          <a:xfrm>
            <a:off x="7886700" y="2870200"/>
            <a:ext cx="1143000" cy="857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es-EC" sz="1600"/>
              <a:t>Nexo Texto Contexto</a:t>
            </a:r>
          </a:p>
        </p:txBody>
      </p:sp>
      <p:sp>
        <p:nvSpPr>
          <p:cNvPr id="29" name="28 CuadroTexto"/>
          <p:cNvSpPr txBox="1">
            <a:spLocks noChangeArrowheads="1"/>
          </p:cNvSpPr>
          <p:nvPr/>
        </p:nvSpPr>
        <p:spPr bwMode="auto">
          <a:xfrm>
            <a:off x="500063" y="3849688"/>
            <a:ext cx="2857500" cy="857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r>
              <a:rPr lang="es-EC" b="1" dirty="0" err="1" smtClean="0">
                <a:solidFill>
                  <a:srgbClr val="0070C0"/>
                </a:solidFill>
              </a:rPr>
              <a:t>Avaliação</a:t>
            </a:r>
            <a:r>
              <a:rPr lang="es-EC" b="1" dirty="0" smtClean="0">
                <a:solidFill>
                  <a:srgbClr val="0070C0"/>
                </a:solidFill>
              </a:rPr>
              <a:t> das </a:t>
            </a:r>
            <a:r>
              <a:rPr lang="es-EC" b="1" dirty="0">
                <a:solidFill>
                  <a:srgbClr val="0070C0"/>
                </a:solidFill>
              </a:rPr>
              <a:t>5 Funciones Vitales</a:t>
            </a:r>
          </a:p>
        </p:txBody>
      </p:sp>
      <p:sp>
        <p:nvSpPr>
          <p:cNvPr id="30" name="29 CuadroTexto"/>
          <p:cNvSpPr txBox="1">
            <a:spLocks noChangeArrowheads="1"/>
          </p:cNvSpPr>
          <p:nvPr/>
        </p:nvSpPr>
        <p:spPr bwMode="auto">
          <a:xfrm>
            <a:off x="3429000" y="3852863"/>
            <a:ext cx="1071563" cy="857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es-EC" sz="2800" b="1" dirty="0"/>
              <a:t>P</a:t>
            </a:r>
          </a:p>
          <a:p>
            <a:pPr algn="ctr"/>
            <a:r>
              <a:rPr lang="es-EC" sz="1100" dirty="0" err="1" smtClean="0"/>
              <a:t>Proclamação</a:t>
            </a:r>
            <a:endParaRPr lang="es-EC" sz="1100" dirty="0"/>
          </a:p>
        </p:txBody>
      </p:sp>
      <p:sp>
        <p:nvSpPr>
          <p:cNvPr id="31" name="30 CuadroTexto"/>
          <p:cNvSpPr txBox="1">
            <a:spLocks noChangeArrowheads="1"/>
          </p:cNvSpPr>
          <p:nvPr/>
        </p:nvSpPr>
        <p:spPr bwMode="auto">
          <a:xfrm>
            <a:off x="4500563" y="3852863"/>
            <a:ext cx="1143000" cy="857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es-EC" sz="2800" b="1" dirty="0"/>
              <a:t>E</a:t>
            </a:r>
          </a:p>
          <a:p>
            <a:pPr algn="ctr"/>
            <a:r>
              <a:rPr lang="es-EC" sz="1100" dirty="0" err="1" smtClean="0"/>
              <a:t>Ensino</a:t>
            </a:r>
            <a:endParaRPr lang="es-EC" sz="1100" dirty="0"/>
          </a:p>
        </p:txBody>
      </p:sp>
      <p:sp>
        <p:nvSpPr>
          <p:cNvPr id="32" name="31 CuadroTexto"/>
          <p:cNvSpPr txBox="1">
            <a:spLocks noChangeArrowheads="1"/>
          </p:cNvSpPr>
          <p:nvPr/>
        </p:nvSpPr>
        <p:spPr bwMode="auto">
          <a:xfrm>
            <a:off x="5621338" y="3852863"/>
            <a:ext cx="1143000" cy="857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es-EC" sz="2800" b="1" dirty="0"/>
              <a:t>S</a:t>
            </a:r>
          </a:p>
          <a:p>
            <a:pPr algn="ctr"/>
            <a:r>
              <a:rPr lang="es-EC" sz="1100" dirty="0" err="1" smtClean="0"/>
              <a:t>Serviço</a:t>
            </a:r>
            <a:endParaRPr lang="es-EC" sz="1100" dirty="0"/>
          </a:p>
        </p:txBody>
      </p:sp>
      <p:sp>
        <p:nvSpPr>
          <p:cNvPr id="33" name="32 CuadroTexto"/>
          <p:cNvSpPr txBox="1">
            <a:spLocks noChangeArrowheads="1"/>
          </p:cNvSpPr>
          <p:nvPr/>
        </p:nvSpPr>
        <p:spPr bwMode="auto">
          <a:xfrm>
            <a:off x="6753225" y="3852863"/>
            <a:ext cx="1143000" cy="857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es-EC" sz="2800" b="1" dirty="0"/>
              <a:t>C</a:t>
            </a:r>
          </a:p>
          <a:p>
            <a:pPr algn="ctr"/>
            <a:r>
              <a:rPr lang="es-EC" sz="1100" dirty="0" err="1" smtClean="0"/>
              <a:t>Comunhão</a:t>
            </a:r>
            <a:endParaRPr lang="es-EC" sz="1100" dirty="0"/>
          </a:p>
        </p:txBody>
      </p:sp>
      <p:sp>
        <p:nvSpPr>
          <p:cNvPr id="34" name="33 CuadroTexto"/>
          <p:cNvSpPr txBox="1">
            <a:spLocks noChangeArrowheads="1"/>
          </p:cNvSpPr>
          <p:nvPr/>
        </p:nvSpPr>
        <p:spPr bwMode="auto">
          <a:xfrm>
            <a:off x="7886700" y="3852863"/>
            <a:ext cx="1143000" cy="857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es-EC" sz="2800" b="1" dirty="0"/>
              <a:t>A</a:t>
            </a:r>
          </a:p>
          <a:p>
            <a:pPr algn="ctr"/>
            <a:r>
              <a:rPr lang="es-EC" sz="1100" dirty="0" err="1" smtClean="0"/>
              <a:t>Adoração</a:t>
            </a:r>
            <a:endParaRPr lang="es-EC" sz="1100" dirty="0"/>
          </a:p>
        </p:txBody>
      </p:sp>
      <p:sp>
        <p:nvSpPr>
          <p:cNvPr id="35" name="34 CuadroTexto"/>
          <p:cNvSpPr txBox="1">
            <a:spLocks noChangeArrowheads="1"/>
          </p:cNvSpPr>
          <p:nvPr/>
        </p:nvSpPr>
        <p:spPr bwMode="auto">
          <a:xfrm>
            <a:off x="495300" y="4857750"/>
            <a:ext cx="2857500" cy="785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r>
              <a:rPr lang="es-EC" sz="1600" b="1" dirty="0" err="1" smtClean="0">
                <a:solidFill>
                  <a:srgbClr val="0070C0"/>
                </a:solidFill>
              </a:rPr>
              <a:t>Planejamento</a:t>
            </a:r>
            <a:r>
              <a:rPr lang="es-EC" sz="1600" b="1" dirty="0" smtClean="0">
                <a:solidFill>
                  <a:srgbClr val="0070C0"/>
                </a:solidFill>
              </a:rPr>
              <a:t> Estratégico </a:t>
            </a:r>
            <a:r>
              <a:rPr lang="es-EC" sz="1600" b="1" dirty="0">
                <a:solidFill>
                  <a:srgbClr val="0070C0"/>
                </a:solidFill>
              </a:rPr>
              <a:t>Parte </a:t>
            </a:r>
            <a:r>
              <a:rPr lang="es-EC" b="1" dirty="0">
                <a:solidFill>
                  <a:srgbClr val="0070C0"/>
                </a:solidFill>
              </a:rPr>
              <a:t>Narrativa</a:t>
            </a:r>
          </a:p>
        </p:txBody>
      </p:sp>
      <p:sp>
        <p:nvSpPr>
          <p:cNvPr id="36" name="35 CuadroTexto"/>
          <p:cNvSpPr txBox="1">
            <a:spLocks noChangeArrowheads="1"/>
          </p:cNvSpPr>
          <p:nvPr/>
        </p:nvSpPr>
        <p:spPr bwMode="auto">
          <a:xfrm>
            <a:off x="3429000" y="4857750"/>
            <a:ext cx="1071563" cy="785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es-EC" dirty="0" err="1" smtClean="0"/>
              <a:t>Visão</a:t>
            </a:r>
            <a:endParaRPr lang="es-EC" dirty="0"/>
          </a:p>
        </p:txBody>
      </p:sp>
      <p:sp>
        <p:nvSpPr>
          <p:cNvPr id="37" name="36 CuadroTexto"/>
          <p:cNvSpPr txBox="1">
            <a:spLocks noChangeArrowheads="1"/>
          </p:cNvSpPr>
          <p:nvPr/>
        </p:nvSpPr>
        <p:spPr bwMode="auto">
          <a:xfrm>
            <a:off x="4500563" y="4857750"/>
            <a:ext cx="1143000" cy="785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es-EC" dirty="0" err="1" smtClean="0"/>
              <a:t>Missão</a:t>
            </a:r>
            <a:endParaRPr lang="es-EC" dirty="0"/>
          </a:p>
        </p:txBody>
      </p:sp>
      <p:sp>
        <p:nvSpPr>
          <p:cNvPr id="38" name="37 CuadroTexto"/>
          <p:cNvSpPr txBox="1">
            <a:spLocks noChangeArrowheads="1"/>
          </p:cNvSpPr>
          <p:nvPr/>
        </p:nvSpPr>
        <p:spPr bwMode="auto">
          <a:xfrm>
            <a:off x="5621338" y="4857750"/>
            <a:ext cx="1143000" cy="785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es-EC" sz="1400" dirty="0" err="1" smtClean="0"/>
              <a:t>Declaração</a:t>
            </a:r>
            <a:r>
              <a:rPr lang="es-EC" sz="1400" dirty="0" smtClean="0"/>
              <a:t> </a:t>
            </a:r>
            <a:r>
              <a:rPr lang="es-EC" sz="1400" dirty="0"/>
              <a:t>de </a:t>
            </a:r>
            <a:r>
              <a:rPr lang="es-EC" sz="1400" dirty="0" err="1" smtClean="0"/>
              <a:t>Fé</a:t>
            </a:r>
            <a:endParaRPr lang="es-EC" sz="1400" dirty="0"/>
          </a:p>
        </p:txBody>
      </p:sp>
      <p:sp>
        <p:nvSpPr>
          <p:cNvPr id="39" name="38 CuadroTexto"/>
          <p:cNvSpPr txBox="1">
            <a:spLocks noChangeArrowheads="1"/>
          </p:cNvSpPr>
          <p:nvPr/>
        </p:nvSpPr>
        <p:spPr bwMode="auto">
          <a:xfrm>
            <a:off x="6753225" y="4857750"/>
            <a:ext cx="1143000" cy="785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es-EC" sz="1600" dirty="0"/>
              <a:t>Valores </a:t>
            </a:r>
            <a:r>
              <a:rPr lang="es-EC" sz="1600" dirty="0" err="1" smtClean="0"/>
              <a:t>Centrais</a:t>
            </a:r>
            <a:endParaRPr lang="es-EC" sz="1600" dirty="0"/>
          </a:p>
        </p:txBody>
      </p:sp>
      <p:sp>
        <p:nvSpPr>
          <p:cNvPr id="40" name="39 CuadroTexto"/>
          <p:cNvSpPr txBox="1">
            <a:spLocks noChangeArrowheads="1"/>
          </p:cNvSpPr>
          <p:nvPr/>
        </p:nvSpPr>
        <p:spPr bwMode="auto">
          <a:xfrm>
            <a:off x="7886700" y="4857750"/>
            <a:ext cx="1143000" cy="785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es-EC" sz="1400" dirty="0"/>
              <a:t>Resultados</a:t>
            </a:r>
            <a:r>
              <a:rPr lang="es-EC" sz="1200" dirty="0"/>
              <a:t> </a:t>
            </a:r>
            <a:r>
              <a:rPr lang="es-EC" sz="1200" dirty="0" err="1" smtClean="0"/>
              <a:t>Desejados</a:t>
            </a:r>
            <a:endParaRPr lang="es-EC" sz="1200" dirty="0"/>
          </a:p>
        </p:txBody>
      </p:sp>
      <p:sp>
        <p:nvSpPr>
          <p:cNvPr id="41" name="40 CuadroTexto"/>
          <p:cNvSpPr txBox="1">
            <a:spLocks noChangeArrowheads="1"/>
          </p:cNvSpPr>
          <p:nvPr/>
        </p:nvSpPr>
        <p:spPr bwMode="auto">
          <a:xfrm>
            <a:off x="495300" y="5857875"/>
            <a:ext cx="2857500" cy="785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r>
              <a:rPr lang="es-EC" sz="1600" b="1" dirty="0" err="1" smtClean="0">
                <a:solidFill>
                  <a:srgbClr val="0070C0"/>
                </a:solidFill>
              </a:rPr>
              <a:t>Planejamento</a:t>
            </a:r>
            <a:r>
              <a:rPr lang="es-EC" sz="1600" b="1" dirty="0" smtClean="0">
                <a:solidFill>
                  <a:srgbClr val="0070C0"/>
                </a:solidFill>
              </a:rPr>
              <a:t> Estratégico </a:t>
            </a:r>
            <a:r>
              <a:rPr lang="es-EC" sz="1600" b="1" dirty="0">
                <a:solidFill>
                  <a:srgbClr val="0070C0"/>
                </a:solidFill>
              </a:rPr>
              <a:t>Indicadores </a:t>
            </a:r>
            <a:r>
              <a:rPr lang="es-EC" b="1" dirty="0" err="1" smtClean="0">
                <a:solidFill>
                  <a:srgbClr val="0070C0"/>
                </a:solidFill>
              </a:rPr>
              <a:t>Quantitativos</a:t>
            </a:r>
            <a:endParaRPr lang="es-EC" b="1" dirty="0">
              <a:solidFill>
                <a:srgbClr val="0070C0"/>
              </a:solidFill>
            </a:endParaRPr>
          </a:p>
        </p:txBody>
      </p:sp>
      <p:sp>
        <p:nvSpPr>
          <p:cNvPr id="42" name="41 CuadroTexto"/>
          <p:cNvSpPr txBox="1">
            <a:spLocks noChangeArrowheads="1"/>
          </p:cNvSpPr>
          <p:nvPr/>
        </p:nvSpPr>
        <p:spPr bwMode="auto">
          <a:xfrm>
            <a:off x="3429000" y="5857875"/>
            <a:ext cx="1071563" cy="785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es-EC" sz="1200"/>
              <a:t>Indicadores de resultados</a:t>
            </a:r>
          </a:p>
        </p:txBody>
      </p:sp>
      <p:sp>
        <p:nvSpPr>
          <p:cNvPr id="43" name="42 CuadroTexto"/>
          <p:cNvSpPr txBox="1">
            <a:spLocks noChangeArrowheads="1"/>
          </p:cNvSpPr>
          <p:nvPr/>
        </p:nvSpPr>
        <p:spPr bwMode="auto">
          <a:xfrm>
            <a:off x="4500563" y="5857875"/>
            <a:ext cx="1143000" cy="785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es-EC" sz="1600"/>
              <a:t>Agenda</a:t>
            </a:r>
          </a:p>
        </p:txBody>
      </p:sp>
      <p:sp>
        <p:nvSpPr>
          <p:cNvPr id="44" name="43 CuadroTexto"/>
          <p:cNvSpPr txBox="1">
            <a:spLocks noChangeArrowheads="1"/>
          </p:cNvSpPr>
          <p:nvPr/>
        </p:nvSpPr>
        <p:spPr bwMode="auto">
          <a:xfrm>
            <a:off x="5621338" y="5857875"/>
            <a:ext cx="1143000" cy="785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es-EC" sz="1200" dirty="0" err="1" smtClean="0"/>
              <a:t>Orçamento</a:t>
            </a:r>
            <a:endParaRPr lang="es-EC" sz="1200" dirty="0"/>
          </a:p>
        </p:txBody>
      </p:sp>
      <p:sp>
        <p:nvSpPr>
          <p:cNvPr id="45" name="44 CuadroTexto"/>
          <p:cNvSpPr txBox="1">
            <a:spLocks noChangeArrowheads="1"/>
          </p:cNvSpPr>
          <p:nvPr/>
        </p:nvSpPr>
        <p:spPr bwMode="auto">
          <a:xfrm>
            <a:off x="6753225" y="5857875"/>
            <a:ext cx="1143000" cy="785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es-EC" sz="1600" dirty="0" smtClean="0"/>
              <a:t>Informes </a:t>
            </a:r>
            <a:r>
              <a:rPr lang="es-EC" sz="1100" dirty="0" err="1" smtClean="0"/>
              <a:t>Responsáveis</a:t>
            </a:r>
            <a:endParaRPr lang="es-EC" sz="1600" dirty="0"/>
          </a:p>
        </p:txBody>
      </p:sp>
      <p:sp>
        <p:nvSpPr>
          <p:cNvPr id="46" name="45 CuadroTexto"/>
          <p:cNvSpPr txBox="1">
            <a:spLocks noChangeArrowheads="1"/>
          </p:cNvSpPr>
          <p:nvPr/>
        </p:nvSpPr>
        <p:spPr bwMode="auto">
          <a:xfrm>
            <a:off x="7886700" y="5857875"/>
            <a:ext cx="1143000" cy="785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es-EC" sz="1400" dirty="0" err="1" smtClean="0"/>
              <a:t>Avaliação</a:t>
            </a:r>
            <a:endParaRPr lang="es-EC" sz="1200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 xmlns:p14="http://schemas.microsoft.com/office/powerpoint/2010/main"/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000"/>
                            </p:stCondLst>
                            <p:childTnLst>
                              <p:par>
                                <p:cTn id="1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500"/>
                            </p:stCondLst>
                            <p:childTnLst>
                              <p:par>
                                <p:cTn id="2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000"/>
                            </p:stCondLst>
                            <p:childTnLst>
                              <p:par>
                                <p:cTn id="3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3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8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3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8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3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>
                      <p:stCondLst>
                        <p:cond delay="indefinite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8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3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4" fill="hold">
                      <p:stCondLst>
                        <p:cond delay="indefinite"/>
                      </p:stCondLst>
                      <p:childTnLst>
                        <p:par>
                          <p:cTn id="125" fill="hold">
                            <p:stCondLst>
                              <p:cond delay="0"/>
                            </p:stCondLst>
                            <p:childTnLst>
                              <p:par>
                                <p:cTn id="1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8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>
                      <p:stCondLst>
                        <p:cond delay="indefinite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3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4" fill="hold">
                      <p:stCondLst>
                        <p:cond delay="indefinite"/>
                      </p:stCondLst>
                      <p:childTnLst>
                        <p:par>
                          <p:cTn id="135" fill="hold">
                            <p:stCondLst>
                              <p:cond delay="0"/>
                            </p:stCondLst>
                            <p:childTnLst>
                              <p:par>
                                <p:cTn id="13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8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9" fill="hold">
                      <p:stCondLst>
                        <p:cond delay="indefinite"/>
                      </p:stCondLst>
                      <p:childTnLst>
                        <p:par>
                          <p:cTn id="140" fill="hold">
                            <p:stCondLst>
                              <p:cond delay="0"/>
                            </p:stCondLst>
                            <p:childTnLst>
                              <p:par>
                                <p:cTn id="14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3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4" fill="hold">
                      <p:stCondLst>
                        <p:cond delay="indefinite"/>
                      </p:stCondLst>
                      <p:childTnLst>
                        <p:par>
                          <p:cTn id="145" fill="hold">
                            <p:stCondLst>
                              <p:cond delay="0"/>
                            </p:stCondLst>
                            <p:childTnLst>
                              <p:par>
                                <p:cTn id="14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8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9" fill="hold">
                      <p:stCondLst>
                        <p:cond delay="indefinite"/>
                      </p:stCondLst>
                      <p:childTnLst>
                        <p:par>
                          <p:cTn id="150" fill="hold">
                            <p:stCondLst>
                              <p:cond delay="0"/>
                            </p:stCondLst>
                            <p:childTnLst>
                              <p:par>
                                <p:cTn id="15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3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4" fill="hold">
                      <p:stCondLst>
                        <p:cond delay="indefinite"/>
                      </p:stCondLst>
                      <p:childTnLst>
                        <p:par>
                          <p:cTn id="155" fill="hold">
                            <p:stCondLst>
                              <p:cond delay="0"/>
                            </p:stCondLst>
                            <p:childTnLst>
                              <p:par>
                                <p:cTn id="15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8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9" fill="hold">
                      <p:stCondLst>
                        <p:cond delay="indefinite"/>
                      </p:stCondLst>
                      <p:childTnLst>
                        <p:par>
                          <p:cTn id="160" fill="hold">
                            <p:stCondLst>
                              <p:cond delay="0"/>
                            </p:stCondLst>
                            <p:childTnLst>
                              <p:par>
                                <p:cTn id="16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3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4" fill="hold">
                      <p:stCondLst>
                        <p:cond delay="indefinite"/>
                      </p:stCondLst>
                      <p:childTnLst>
                        <p:par>
                          <p:cTn id="165" fill="hold">
                            <p:stCondLst>
                              <p:cond delay="0"/>
                            </p:stCondLst>
                            <p:childTnLst>
                              <p:par>
                                <p:cTn id="16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8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9" fill="hold">
                      <p:stCondLst>
                        <p:cond delay="indefinite"/>
                      </p:stCondLst>
                      <p:childTnLst>
                        <p:par>
                          <p:cTn id="170" fill="hold">
                            <p:stCondLst>
                              <p:cond delay="0"/>
                            </p:stCondLst>
                            <p:childTnLst>
                              <p:par>
                                <p:cTn id="17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3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4" fill="hold">
                      <p:stCondLst>
                        <p:cond delay="indefinite"/>
                      </p:stCondLst>
                      <p:childTnLst>
                        <p:par>
                          <p:cTn id="175" fill="hold">
                            <p:stCondLst>
                              <p:cond delay="0"/>
                            </p:stCondLst>
                            <p:childTnLst>
                              <p:par>
                                <p:cTn id="17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8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9" fill="hold">
                      <p:stCondLst>
                        <p:cond delay="indefinite"/>
                      </p:stCondLst>
                      <p:childTnLst>
                        <p:par>
                          <p:cTn id="180" fill="hold">
                            <p:stCondLst>
                              <p:cond delay="0"/>
                            </p:stCondLst>
                            <p:childTnLst>
                              <p:par>
                                <p:cTn id="18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3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4" fill="hold">
                      <p:stCondLst>
                        <p:cond delay="indefinite"/>
                      </p:stCondLst>
                      <p:childTnLst>
                        <p:par>
                          <p:cTn id="185" fill="hold">
                            <p:stCondLst>
                              <p:cond delay="0"/>
                            </p:stCondLst>
                            <p:childTnLst>
                              <p:par>
                                <p:cTn id="18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8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1" grpId="0"/>
      <p:bldP spid="12" grpId="0"/>
      <p:bldP spid="17" grpId="0"/>
      <p:bldP spid="18" grpId="0"/>
      <p:bldP spid="19" grpId="0"/>
      <p:bldP spid="20" grpId="0"/>
      <p:bldP spid="21" grpId="0"/>
      <p:bldP spid="22" grpId="0"/>
      <p:bldP spid="23" grpId="0"/>
      <p:bldP spid="24" grpId="0"/>
      <p:bldP spid="25" grpId="0"/>
      <p:bldP spid="26" grpId="0"/>
      <p:bldP spid="27" grpId="0"/>
      <p:bldP spid="28" grpId="0"/>
      <p:bldP spid="29" grpId="0"/>
      <p:bldP spid="30" grpId="0"/>
      <p:bldP spid="31" grpId="0"/>
      <p:bldP spid="32" grpId="0"/>
      <p:bldP spid="33" grpId="0"/>
      <p:bldP spid="34" grpId="0"/>
      <p:bldP spid="35" grpId="0"/>
      <p:bldP spid="36" grpId="0"/>
      <p:bldP spid="37" grpId="0"/>
      <p:bldP spid="38" grpId="0"/>
      <p:bldP spid="39" grpId="0"/>
      <p:bldP spid="40" grpId="0"/>
      <p:bldP spid="41" grpId="0"/>
      <p:bldP spid="42" grpId="0"/>
      <p:bldP spid="43" grpId="0"/>
      <p:bldP spid="44" grpId="0"/>
      <p:bldP spid="45" grpId="0"/>
      <p:bldP spid="46" grpId="0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214313" y="1857375"/>
            <a:ext cx="8643937" cy="3500438"/>
          </a:xfrm>
        </p:spPr>
        <p:txBody>
          <a:bodyPr/>
          <a:lstStyle/>
          <a:p>
            <a:pPr marL="742950" indent="-742950" algn="l" eaLnBrk="1" hangingPunct="1">
              <a:buClr>
                <a:srgbClr val="0070C0"/>
              </a:buClr>
              <a:buFont typeface="Calibri" pitchFamily="34" charset="0"/>
              <a:buAutoNum type="arabicPeriod" startAt="3"/>
            </a:pPr>
            <a:r>
              <a:rPr lang="pt-BR" b="1" dirty="0" smtClean="0">
                <a:latin typeface="Arial" pitchFamily="34" charset="0"/>
                <a:cs typeface="Arial" pitchFamily="34" charset="0"/>
              </a:rPr>
              <a:t>Nossa igreja pratica boa mordomia administrando bem seu orçamento</a:t>
            </a:r>
            <a:r>
              <a:rPr lang="es-EC" b="1" dirty="0" smtClean="0">
                <a:latin typeface="Arial" pitchFamily="34" charset="0"/>
                <a:cs typeface="Arial" pitchFamily="34" charset="0"/>
              </a:rPr>
              <a:t>.</a:t>
            </a:r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285750"/>
            <a:ext cx="7558088" cy="571500"/>
          </a:xfrm>
        </p:spPr>
        <p:txBody>
          <a:bodyPr rtlCol="0" anchor="ctr">
            <a:normAutofit lnSpcReduction="10000"/>
          </a:bodyPr>
          <a:lstStyle/>
          <a:p>
            <a:pPr algn="r" eaLnBrk="1" fontAlgn="auto" hangingPunct="1">
              <a:spcAft>
                <a:spcPts val="0"/>
              </a:spcAft>
              <a:defRPr/>
            </a:pPr>
            <a:r>
              <a:rPr lang="es-EC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BOA MORDOMIA</a:t>
            </a:r>
          </a:p>
        </p:txBody>
      </p:sp>
      <p:sp>
        <p:nvSpPr>
          <p:cNvPr id="4" name="1 Título"/>
          <p:cNvSpPr txBox="1">
            <a:spLocks/>
          </p:cNvSpPr>
          <p:nvPr/>
        </p:nvSpPr>
        <p:spPr>
          <a:xfrm>
            <a:off x="285750" y="5429250"/>
            <a:ext cx="8572500" cy="785813"/>
          </a:xfrm>
          <a:prstGeom prst="rect">
            <a:avLst/>
          </a:prstGeom>
        </p:spPr>
        <p:txBody>
          <a:bodyPr anchor="ctr"/>
          <a:lstStyle/>
          <a:p>
            <a:pPr marL="742950" indent="-742950" algn="ctr" fontAlgn="auto">
              <a:spcAft>
                <a:spcPts val="0"/>
              </a:spcAft>
              <a:buClr>
                <a:srgbClr val="0070C0"/>
              </a:buClr>
              <a:defRPr/>
            </a:pPr>
            <a:r>
              <a:rPr lang="es-EC" sz="4400" b="1" dirty="0">
                <a:solidFill>
                  <a:srgbClr val="0070C0"/>
                </a:solidFill>
                <a:latin typeface="Arial" pitchFamily="34" charset="0"/>
                <a:ea typeface="+mj-ea"/>
                <a:cs typeface="Arial" pitchFamily="34" charset="0"/>
              </a:rPr>
              <a:t>1   2   3   4   5   6   7   8   9   10</a:t>
            </a:r>
          </a:p>
        </p:txBody>
      </p:sp>
      <p:sp>
        <p:nvSpPr>
          <p:cNvPr id="40965" name="4 CuadroTexto"/>
          <p:cNvSpPr txBox="1">
            <a:spLocks noChangeArrowheads="1"/>
          </p:cNvSpPr>
          <p:nvPr/>
        </p:nvSpPr>
        <p:spPr bwMode="auto">
          <a:xfrm>
            <a:off x="196850" y="6429375"/>
            <a:ext cx="517525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s-EC"/>
              <a:t>3-9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 xmlns:p14="http://schemas.microsoft.com/office/powerpoint/2010/main"/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95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214313" y="1857375"/>
            <a:ext cx="8643937" cy="3500438"/>
          </a:xfrm>
        </p:spPr>
        <p:txBody>
          <a:bodyPr/>
          <a:lstStyle/>
          <a:p>
            <a:pPr marL="742950" indent="-742950" algn="l" eaLnBrk="1" hangingPunct="1">
              <a:buClr>
                <a:srgbClr val="0070C0"/>
              </a:buClr>
              <a:buFont typeface="Calibri" pitchFamily="34" charset="0"/>
              <a:buAutoNum type="arabicPeriod" startAt="4"/>
            </a:pPr>
            <a:r>
              <a:rPr lang="pt-BR" b="1" dirty="0" smtClean="0">
                <a:latin typeface="Arial" pitchFamily="34" charset="0"/>
                <a:cs typeface="Arial" pitchFamily="34" charset="0"/>
              </a:rPr>
              <a:t>Muitas pessoas em nossa igreja dão de seu TEMPO para o trabalho nela</a:t>
            </a:r>
            <a:r>
              <a:rPr lang="es-EC" b="1" dirty="0" smtClean="0">
                <a:latin typeface="Arial" pitchFamily="34" charset="0"/>
                <a:cs typeface="Arial" pitchFamily="34" charset="0"/>
              </a:rPr>
              <a:t>.</a:t>
            </a:r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285750"/>
            <a:ext cx="7558088" cy="571500"/>
          </a:xfrm>
        </p:spPr>
        <p:txBody>
          <a:bodyPr rtlCol="0" anchor="ctr">
            <a:normAutofit lnSpcReduction="10000"/>
          </a:bodyPr>
          <a:lstStyle/>
          <a:p>
            <a:pPr algn="r" eaLnBrk="1" fontAlgn="auto" hangingPunct="1">
              <a:spcAft>
                <a:spcPts val="0"/>
              </a:spcAft>
              <a:defRPr/>
            </a:pPr>
            <a:r>
              <a:rPr lang="es-EC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BOA MORDOMIA</a:t>
            </a:r>
          </a:p>
        </p:txBody>
      </p:sp>
      <p:sp>
        <p:nvSpPr>
          <p:cNvPr id="4" name="1 Título"/>
          <p:cNvSpPr txBox="1">
            <a:spLocks/>
          </p:cNvSpPr>
          <p:nvPr/>
        </p:nvSpPr>
        <p:spPr>
          <a:xfrm>
            <a:off x="285750" y="5429250"/>
            <a:ext cx="8572500" cy="785813"/>
          </a:xfrm>
          <a:prstGeom prst="rect">
            <a:avLst/>
          </a:prstGeom>
        </p:spPr>
        <p:txBody>
          <a:bodyPr anchor="ctr"/>
          <a:lstStyle/>
          <a:p>
            <a:pPr marL="742950" indent="-742950" algn="ctr" fontAlgn="auto">
              <a:spcAft>
                <a:spcPts val="0"/>
              </a:spcAft>
              <a:buClr>
                <a:srgbClr val="0070C0"/>
              </a:buClr>
              <a:defRPr/>
            </a:pPr>
            <a:r>
              <a:rPr lang="es-EC" sz="4400" b="1" dirty="0">
                <a:solidFill>
                  <a:srgbClr val="0070C0"/>
                </a:solidFill>
                <a:latin typeface="Arial" pitchFamily="34" charset="0"/>
                <a:ea typeface="+mj-ea"/>
                <a:cs typeface="Arial" pitchFamily="34" charset="0"/>
              </a:rPr>
              <a:t>1   2   3   4   5   6   7   8   9   10</a:t>
            </a:r>
          </a:p>
        </p:txBody>
      </p:sp>
      <p:sp>
        <p:nvSpPr>
          <p:cNvPr id="41989" name="4 CuadroTexto"/>
          <p:cNvSpPr txBox="1">
            <a:spLocks noChangeArrowheads="1"/>
          </p:cNvSpPr>
          <p:nvPr/>
        </p:nvSpPr>
        <p:spPr bwMode="auto">
          <a:xfrm>
            <a:off x="196850" y="6429375"/>
            <a:ext cx="517525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s-EC"/>
              <a:t>4-9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 xmlns:p14="http://schemas.microsoft.com/office/powerpoint/2010/main"/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15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214313" y="1857375"/>
            <a:ext cx="8643937" cy="3500438"/>
          </a:xfrm>
        </p:spPr>
        <p:txBody>
          <a:bodyPr/>
          <a:lstStyle/>
          <a:p>
            <a:pPr marL="742950" indent="-742950" algn="l" eaLnBrk="1" hangingPunct="1">
              <a:buClr>
                <a:srgbClr val="0070C0"/>
              </a:buClr>
              <a:buFont typeface="Calibri" pitchFamily="34" charset="0"/>
              <a:buAutoNum type="arabicPeriod" startAt="5"/>
            </a:pPr>
            <a:r>
              <a:rPr lang="pt-BR" b="1" dirty="0" smtClean="0">
                <a:latin typeface="Arial" pitchFamily="34" charset="0"/>
                <a:cs typeface="Arial" pitchFamily="34" charset="0"/>
              </a:rPr>
              <a:t>Muitas pessoas em nossa igreja dão de seu TALENTO para o trabalho de nela</a:t>
            </a:r>
            <a:r>
              <a:rPr lang="es-EC" b="1" dirty="0" smtClean="0">
                <a:latin typeface="Arial" pitchFamily="34" charset="0"/>
                <a:cs typeface="Arial" pitchFamily="34" charset="0"/>
              </a:rPr>
              <a:t>.</a:t>
            </a:r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285750"/>
            <a:ext cx="7558088" cy="571500"/>
          </a:xfrm>
        </p:spPr>
        <p:txBody>
          <a:bodyPr rtlCol="0" anchor="ctr">
            <a:normAutofit lnSpcReduction="10000"/>
          </a:bodyPr>
          <a:lstStyle/>
          <a:p>
            <a:pPr algn="r" eaLnBrk="1" fontAlgn="auto" hangingPunct="1">
              <a:spcAft>
                <a:spcPts val="0"/>
              </a:spcAft>
              <a:defRPr/>
            </a:pPr>
            <a:r>
              <a:rPr lang="es-EC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BOA MORDOMIA</a:t>
            </a:r>
          </a:p>
        </p:txBody>
      </p:sp>
      <p:sp>
        <p:nvSpPr>
          <p:cNvPr id="4" name="1 Título"/>
          <p:cNvSpPr txBox="1">
            <a:spLocks/>
          </p:cNvSpPr>
          <p:nvPr/>
        </p:nvSpPr>
        <p:spPr>
          <a:xfrm>
            <a:off x="285750" y="5429250"/>
            <a:ext cx="8572500" cy="785813"/>
          </a:xfrm>
          <a:prstGeom prst="rect">
            <a:avLst/>
          </a:prstGeom>
        </p:spPr>
        <p:txBody>
          <a:bodyPr anchor="ctr"/>
          <a:lstStyle/>
          <a:p>
            <a:pPr marL="742950" indent="-742950" algn="ctr" fontAlgn="auto">
              <a:spcAft>
                <a:spcPts val="0"/>
              </a:spcAft>
              <a:buClr>
                <a:srgbClr val="0070C0"/>
              </a:buClr>
              <a:defRPr/>
            </a:pPr>
            <a:r>
              <a:rPr lang="es-EC" sz="4400" b="1" dirty="0">
                <a:solidFill>
                  <a:srgbClr val="0070C0"/>
                </a:solidFill>
                <a:latin typeface="Arial" pitchFamily="34" charset="0"/>
                <a:ea typeface="+mj-ea"/>
                <a:cs typeface="Arial" pitchFamily="34" charset="0"/>
              </a:rPr>
              <a:t>1   2   3   4   5   6   7   8   9   10</a:t>
            </a:r>
          </a:p>
        </p:txBody>
      </p:sp>
      <p:sp>
        <p:nvSpPr>
          <p:cNvPr id="43013" name="4 CuadroTexto"/>
          <p:cNvSpPr txBox="1">
            <a:spLocks noChangeArrowheads="1"/>
          </p:cNvSpPr>
          <p:nvPr/>
        </p:nvSpPr>
        <p:spPr bwMode="auto">
          <a:xfrm>
            <a:off x="196850" y="6429375"/>
            <a:ext cx="517525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s-EC"/>
              <a:t>5-9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 xmlns:p14="http://schemas.microsoft.com/office/powerpoint/2010/main"/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2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214313" y="1857375"/>
            <a:ext cx="8643937" cy="3500438"/>
          </a:xfrm>
        </p:spPr>
        <p:txBody>
          <a:bodyPr/>
          <a:lstStyle/>
          <a:p>
            <a:pPr marL="742950" indent="-742950" algn="l" eaLnBrk="1" hangingPunct="1">
              <a:buClr>
                <a:srgbClr val="0070C0"/>
              </a:buClr>
              <a:buFont typeface="Calibri" pitchFamily="34" charset="0"/>
              <a:buAutoNum type="arabicPeriod" startAt="6"/>
            </a:pPr>
            <a:r>
              <a:rPr lang="pt-BR" b="1" dirty="0" smtClean="0">
                <a:latin typeface="Arial" pitchFamily="34" charset="0"/>
                <a:cs typeface="Arial" pitchFamily="34" charset="0"/>
              </a:rPr>
              <a:t>Nossa igreja enfatiza e ensina sobre mordomia e dízimos</a:t>
            </a:r>
            <a:r>
              <a:rPr lang="es-EC" b="1" dirty="0" smtClean="0">
                <a:latin typeface="Arial" pitchFamily="34" charset="0"/>
                <a:cs typeface="Arial" pitchFamily="34" charset="0"/>
              </a:rPr>
              <a:t>.</a:t>
            </a:r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285750"/>
            <a:ext cx="7558088" cy="571500"/>
          </a:xfrm>
        </p:spPr>
        <p:txBody>
          <a:bodyPr rtlCol="0" anchor="ctr">
            <a:normAutofit lnSpcReduction="10000"/>
          </a:bodyPr>
          <a:lstStyle/>
          <a:p>
            <a:pPr algn="r" eaLnBrk="1" fontAlgn="auto" hangingPunct="1">
              <a:spcAft>
                <a:spcPts val="0"/>
              </a:spcAft>
              <a:defRPr/>
            </a:pPr>
            <a:r>
              <a:rPr lang="es-EC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BOA MORDOMIA</a:t>
            </a:r>
          </a:p>
        </p:txBody>
      </p:sp>
      <p:sp>
        <p:nvSpPr>
          <p:cNvPr id="4" name="1 Título"/>
          <p:cNvSpPr txBox="1">
            <a:spLocks/>
          </p:cNvSpPr>
          <p:nvPr/>
        </p:nvSpPr>
        <p:spPr>
          <a:xfrm>
            <a:off x="285750" y="5429250"/>
            <a:ext cx="8572500" cy="785813"/>
          </a:xfrm>
          <a:prstGeom prst="rect">
            <a:avLst/>
          </a:prstGeom>
        </p:spPr>
        <p:txBody>
          <a:bodyPr anchor="ctr"/>
          <a:lstStyle/>
          <a:p>
            <a:pPr marL="742950" indent="-742950" algn="ctr" fontAlgn="auto">
              <a:spcAft>
                <a:spcPts val="0"/>
              </a:spcAft>
              <a:buClr>
                <a:srgbClr val="0070C0"/>
              </a:buClr>
              <a:defRPr/>
            </a:pPr>
            <a:r>
              <a:rPr lang="es-EC" sz="4400" b="1" dirty="0">
                <a:solidFill>
                  <a:srgbClr val="0070C0"/>
                </a:solidFill>
                <a:latin typeface="Arial" pitchFamily="34" charset="0"/>
                <a:ea typeface="+mj-ea"/>
                <a:cs typeface="Arial" pitchFamily="34" charset="0"/>
              </a:rPr>
              <a:t>1   2   3   4   5   6   7   8   9   10</a:t>
            </a:r>
          </a:p>
        </p:txBody>
      </p:sp>
      <p:sp>
        <p:nvSpPr>
          <p:cNvPr id="44037" name="4 CuadroTexto"/>
          <p:cNvSpPr txBox="1">
            <a:spLocks noChangeArrowheads="1"/>
          </p:cNvSpPr>
          <p:nvPr/>
        </p:nvSpPr>
        <p:spPr bwMode="auto">
          <a:xfrm>
            <a:off x="196850" y="6429375"/>
            <a:ext cx="517525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s-EC"/>
              <a:t>6-9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 xmlns:p14="http://schemas.microsoft.com/office/powerpoint/2010/main"/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95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214313" y="1857375"/>
            <a:ext cx="8643937" cy="3500438"/>
          </a:xfrm>
        </p:spPr>
        <p:txBody>
          <a:bodyPr/>
          <a:lstStyle/>
          <a:p>
            <a:pPr marL="742950" indent="-742950" algn="l" eaLnBrk="1" hangingPunct="1">
              <a:buClr>
                <a:srgbClr val="0070C0"/>
              </a:buClr>
              <a:buFont typeface="Calibri" pitchFamily="34" charset="0"/>
              <a:buAutoNum type="arabicPeriod" startAt="7"/>
            </a:pPr>
            <a:r>
              <a:rPr lang="pt-BR" b="1" dirty="0" smtClean="0">
                <a:latin typeface="Arial" pitchFamily="34" charset="0"/>
                <a:cs typeface="Arial" pitchFamily="34" charset="0"/>
              </a:rPr>
              <a:t>Sinto-me motivado a dar de meus recursos ao ministério da igreja</a:t>
            </a:r>
            <a:r>
              <a:rPr lang="es-EC" b="1" dirty="0" smtClean="0">
                <a:latin typeface="Arial" pitchFamily="34" charset="0"/>
                <a:cs typeface="Arial" pitchFamily="34" charset="0"/>
              </a:rPr>
              <a:t>.</a:t>
            </a:r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285750"/>
            <a:ext cx="7558088" cy="571500"/>
          </a:xfrm>
        </p:spPr>
        <p:txBody>
          <a:bodyPr rtlCol="0" anchor="ctr">
            <a:normAutofit lnSpcReduction="10000"/>
          </a:bodyPr>
          <a:lstStyle/>
          <a:p>
            <a:pPr algn="r" eaLnBrk="1" fontAlgn="auto" hangingPunct="1">
              <a:spcAft>
                <a:spcPts val="0"/>
              </a:spcAft>
              <a:defRPr/>
            </a:pPr>
            <a:r>
              <a:rPr lang="es-EC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BOA MORDOMIA</a:t>
            </a:r>
          </a:p>
        </p:txBody>
      </p:sp>
      <p:sp>
        <p:nvSpPr>
          <p:cNvPr id="4" name="1 Título"/>
          <p:cNvSpPr txBox="1">
            <a:spLocks/>
          </p:cNvSpPr>
          <p:nvPr/>
        </p:nvSpPr>
        <p:spPr>
          <a:xfrm>
            <a:off x="285750" y="5429250"/>
            <a:ext cx="8572500" cy="785813"/>
          </a:xfrm>
          <a:prstGeom prst="rect">
            <a:avLst/>
          </a:prstGeom>
        </p:spPr>
        <p:txBody>
          <a:bodyPr anchor="ctr"/>
          <a:lstStyle/>
          <a:p>
            <a:pPr marL="742950" indent="-742950" algn="ctr" fontAlgn="auto">
              <a:spcAft>
                <a:spcPts val="0"/>
              </a:spcAft>
              <a:buClr>
                <a:srgbClr val="0070C0"/>
              </a:buClr>
              <a:defRPr/>
            </a:pPr>
            <a:r>
              <a:rPr lang="es-EC" sz="4400" b="1" dirty="0">
                <a:solidFill>
                  <a:srgbClr val="0070C0"/>
                </a:solidFill>
                <a:latin typeface="Arial" pitchFamily="34" charset="0"/>
                <a:ea typeface="+mj-ea"/>
                <a:cs typeface="Arial" pitchFamily="34" charset="0"/>
              </a:rPr>
              <a:t>1   2   3   4   5   6   7   8   9   10</a:t>
            </a:r>
          </a:p>
        </p:txBody>
      </p:sp>
      <p:sp>
        <p:nvSpPr>
          <p:cNvPr id="45061" name="4 CuadroTexto"/>
          <p:cNvSpPr txBox="1">
            <a:spLocks noChangeArrowheads="1"/>
          </p:cNvSpPr>
          <p:nvPr/>
        </p:nvSpPr>
        <p:spPr bwMode="auto">
          <a:xfrm>
            <a:off x="196850" y="6429375"/>
            <a:ext cx="517525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s-EC"/>
              <a:t>7-9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 xmlns:p14="http://schemas.microsoft.com/office/powerpoint/2010/main"/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5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214313" y="1857375"/>
            <a:ext cx="8643937" cy="3500438"/>
          </a:xfrm>
        </p:spPr>
        <p:txBody>
          <a:bodyPr/>
          <a:lstStyle/>
          <a:p>
            <a:pPr marL="742950" indent="-742950" algn="l" eaLnBrk="1" hangingPunct="1">
              <a:buClr>
                <a:srgbClr val="0070C0"/>
              </a:buClr>
              <a:buFont typeface="Calibri" pitchFamily="34" charset="0"/>
              <a:buAutoNum type="arabicPeriod" startAt="8"/>
            </a:pPr>
            <a:r>
              <a:rPr lang="pt-BR" b="1" dirty="0" smtClean="0">
                <a:latin typeface="Arial" pitchFamily="34" charset="0"/>
                <a:cs typeface="Arial" pitchFamily="34" charset="0"/>
              </a:rPr>
              <a:t>Os líderes mantêm a congregação informada sobre o uso dos recursos financeiros</a:t>
            </a:r>
            <a:r>
              <a:rPr lang="es-EC" b="1" dirty="0" smtClean="0">
                <a:latin typeface="Arial" pitchFamily="34" charset="0"/>
                <a:cs typeface="Arial" pitchFamily="34" charset="0"/>
              </a:rPr>
              <a:t>.</a:t>
            </a:r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285750"/>
            <a:ext cx="7558088" cy="571500"/>
          </a:xfrm>
        </p:spPr>
        <p:txBody>
          <a:bodyPr rtlCol="0" anchor="ctr">
            <a:normAutofit lnSpcReduction="10000"/>
          </a:bodyPr>
          <a:lstStyle/>
          <a:p>
            <a:pPr algn="r" eaLnBrk="1" fontAlgn="auto" hangingPunct="1">
              <a:spcAft>
                <a:spcPts val="0"/>
              </a:spcAft>
              <a:defRPr/>
            </a:pPr>
            <a:r>
              <a:rPr lang="es-EC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BOA MORDOMIA</a:t>
            </a:r>
          </a:p>
        </p:txBody>
      </p:sp>
      <p:sp>
        <p:nvSpPr>
          <p:cNvPr id="4" name="1 Título"/>
          <p:cNvSpPr txBox="1">
            <a:spLocks/>
          </p:cNvSpPr>
          <p:nvPr/>
        </p:nvSpPr>
        <p:spPr>
          <a:xfrm>
            <a:off x="285750" y="5429250"/>
            <a:ext cx="8572500" cy="785813"/>
          </a:xfrm>
          <a:prstGeom prst="rect">
            <a:avLst/>
          </a:prstGeom>
        </p:spPr>
        <p:txBody>
          <a:bodyPr anchor="ctr"/>
          <a:lstStyle/>
          <a:p>
            <a:pPr marL="742950" indent="-742950" algn="ctr" fontAlgn="auto">
              <a:spcAft>
                <a:spcPts val="0"/>
              </a:spcAft>
              <a:buClr>
                <a:srgbClr val="0070C0"/>
              </a:buClr>
              <a:defRPr/>
            </a:pPr>
            <a:r>
              <a:rPr lang="es-EC" sz="4400" b="1" dirty="0">
                <a:solidFill>
                  <a:srgbClr val="0070C0"/>
                </a:solidFill>
                <a:latin typeface="Arial" pitchFamily="34" charset="0"/>
                <a:ea typeface="+mj-ea"/>
                <a:cs typeface="Arial" pitchFamily="34" charset="0"/>
              </a:rPr>
              <a:t>1   2   3   4   5   6   7   8   9   10</a:t>
            </a:r>
          </a:p>
        </p:txBody>
      </p:sp>
      <p:sp>
        <p:nvSpPr>
          <p:cNvPr id="46085" name="4 CuadroTexto"/>
          <p:cNvSpPr txBox="1">
            <a:spLocks noChangeArrowheads="1"/>
          </p:cNvSpPr>
          <p:nvPr/>
        </p:nvSpPr>
        <p:spPr bwMode="auto">
          <a:xfrm>
            <a:off x="196850" y="6429375"/>
            <a:ext cx="517525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s-EC"/>
              <a:t>8-9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 xmlns:p14="http://schemas.microsoft.com/office/powerpoint/2010/main"/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1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214313" y="1857375"/>
            <a:ext cx="8643937" cy="3500438"/>
          </a:xfrm>
        </p:spPr>
        <p:txBody>
          <a:bodyPr/>
          <a:lstStyle/>
          <a:p>
            <a:pPr marL="742950" indent="-742950" algn="l" eaLnBrk="1" hangingPunct="1">
              <a:buClr>
                <a:srgbClr val="0070C0"/>
              </a:buClr>
              <a:buFont typeface="Calibri" pitchFamily="34" charset="0"/>
              <a:buAutoNum type="arabicPeriod" startAt="9"/>
            </a:pPr>
            <a:r>
              <a:rPr lang="pt-BR" b="1" dirty="0" smtClean="0">
                <a:latin typeface="Arial" pitchFamily="34" charset="0"/>
                <a:cs typeface="Arial" pitchFamily="34" charset="0"/>
              </a:rPr>
              <a:t>A congregação se responsabiliza de cuidar a seus pastores e líderes</a:t>
            </a:r>
            <a:r>
              <a:rPr lang="es-EC" b="1" dirty="0" smtClean="0">
                <a:latin typeface="Arial" pitchFamily="34" charset="0"/>
                <a:cs typeface="Arial" pitchFamily="34" charset="0"/>
              </a:rPr>
              <a:t>.</a:t>
            </a:r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285750"/>
            <a:ext cx="7558088" cy="571500"/>
          </a:xfrm>
        </p:spPr>
        <p:txBody>
          <a:bodyPr rtlCol="0" anchor="ctr">
            <a:normAutofit lnSpcReduction="10000"/>
          </a:bodyPr>
          <a:lstStyle/>
          <a:p>
            <a:pPr algn="r" eaLnBrk="1" fontAlgn="auto" hangingPunct="1">
              <a:spcAft>
                <a:spcPts val="0"/>
              </a:spcAft>
              <a:defRPr/>
            </a:pPr>
            <a:r>
              <a:rPr lang="es-EC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BOA MORDOMIA</a:t>
            </a:r>
          </a:p>
        </p:txBody>
      </p:sp>
      <p:sp>
        <p:nvSpPr>
          <p:cNvPr id="4" name="1 Título"/>
          <p:cNvSpPr txBox="1">
            <a:spLocks/>
          </p:cNvSpPr>
          <p:nvPr/>
        </p:nvSpPr>
        <p:spPr>
          <a:xfrm>
            <a:off x="285750" y="5429250"/>
            <a:ext cx="8572500" cy="785813"/>
          </a:xfrm>
          <a:prstGeom prst="rect">
            <a:avLst/>
          </a:prstGeom>
        </p:spPr>
        <p:txBody>
          <a:bodyPr anchor="ctr"/>
          <a:lstStyle/>
          <a:p>
            <a:pPr marL="742950" indent="-742950" algn="ctr" fontAlgn="auto">
              <a:spcAft>
                <a:spcPts val="0"/>
              </a:spcAft>
              <a:buClr>
                <a:srgbClr val="0070C0"/>
              </a:buClr>
              <a:defRPr/>
            </a:pPr>
            <a:r>
              <a:rPr lang="es-EC" sz="4400" b="1" dirty="0">
                <a:solidFill>
                  <a:srgbClr val="0070C0"/>
                </a:solidFill>
                <a:latin typeface="Arial" pitchFamily="34" charset="0"/>
                <a:ea typeface="+mj-ea"/>
                <a:cs typeface="Arial" pitchFamily="34" charset="0"/>
              </a:rPr>
              <a:t>1   2   3   4   5   6   7   8   9   10</a:t>
            </a:r>
          </a:p>
        </p:txBody>
      </p:sp>
      <p:sp>
        <p:nvSpPr>
          <p:cNvPr id="47109" name="4 CuadroTexto"/>
          <p:cNvSpPr txBox="1">
            <a:spLocks noChangeArrowheads="1"/>
          </p:cNvSpPr>
          <p:nvPr/>
        </p:nvSpPr>
        <p:spPr bwMode="auto">
          <a:xfrm>
            <a:off x="196850" y="6429375"/>
            <a:ext cx="517525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s-EC"/>
              <a:t>9-9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 xmlns:p14="http://schemas.microsoft.com/office/powerpoint/2010/main"/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5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792163" y="3143250"/>
            <a:ext cx="7559675" cy="571500"/>
          </a:xfrm>
        </p:spPr>
        <p:txBody>
          <a:bodyPr rtlCol="0" anchor="ctr">
            <a:noAutofit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s-EC" sz="66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NEXO DO TEXTO E CONTEXTO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 xmlns:p14="http://schemas.microsoft.com/office/powerpoint/2010/main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214313" y="1857375"/>
            <a:ext cx="8643937" cy="3500438"/>
          </a:xfrm>
        </p:spPr>
        <p:txBody>
          <a:bodyPr/>
          <a:lstStyle/>
          <a:p>
            <a:pPr marL="742950" indent="-742950" algn="l" eaLnBrk="1" hangingPunct="1">
              <a:buClr>
                <a:srgbClr val="0070C0"/>
              </a:buClr>
              <a:buFont typeface="Calibri" pitchFamily="34" charset="0"/>
              <a:buAutoNum type="arabicPeriod"/>
            </a:pPr>
            <a:r>
              <a:rPr lang="pt-BR" b="1" dirty="0" smtClean="0">
                <a:latin typeface="Arial" pitchFamily="34" charset="0"/>
                <a:cs typeface="Arial" pitchFamily="34" charset="0"/>
              </a:rPr>
              <a:t>A Bíblia é lida, estudada e aplicada ao contexto particular da igreja</a:t>
            </a:r>
            <a:r>
              <a:rPr lang="es-EC" b="1" dirty="0" smtClean="0">
                <a:latin typeface="Arial" pitchFamily="34" charset="0"/>
                <a:cs typeface="Arial" pitchFamily="34" charset="0"/>
              </a:rPr>
              <a:t>.</a:t>
            </a:r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285750"/>
            <a:ext cx="7558088" cy="571500"/>
          </a:xfrm>
        </p:spPr>
        <p:txBody>
          <a:bodyPr rtlCol="0" anchor="ctr">
            <a:normAutofit lnSpcReduction="10000"/>
          </a:bodyPr>
          <a:lstStyle/>
          <a:p>
            <a:pPr algn="r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s-EC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NEXO TEXTO CONTEXTO</a:t>
            </a:r>
          </a:p>
        </p:txBody>
      </p:sp>
      <p:sp>
        <p:nvSpPr>
          <p:cNvPr id="4" name="1 Título"/>
          <p:cNvSpPr txBox="1">
            <a:spLocks/>
          </p:cNvSpPr>
          <p:nvPr/>
        </p:nvSpPr>
        <p:spPr>
          <a:xfrm>
            <a:off x="285750" y="5429250"/>
            <a:ext cx="8572500" cy="785813"/>
          </a:xfrm>
          <a:prstGeom prst="rect">
            <a:avLst/>
          </a:prstGeom>
        </p:spPr>
        <p:txBody>
          <a:bodyPr anchor="ctr"/>
          <a:lstStyle/>
          <a:p>
            <a:pPr marL="742950" indent="-742950" algn="ctr" fontAlgn="auto">
              <a:spcAft>
                <a:spcPts val="0"/>
              </a:spcAft>
              <a:buClr>
                <a:srgbClr val="0070C0"/>
              </a:buClr>
              <a:defRPr/>
            </a:pPr>
            <a:r>
              <a:rPr lang="es-EC" sz="4400" b="1" dirty="0">
                <a:solidFill>
                  <a:srgbClr val="0070C0"/>
                </a:solidFill>
                <a:latin typeface="Arial" pitchFamily="34" charset="0"/>
                <a:ea typeface="+mj-ea"/>
                <a:cs typeface="Arial" pitchFamily="34" charset="0"/>
              </a:rPr>
              <a:t>1   2   3   4   5   6   7   8   9   10</a:t>
            </a:r>
          </a:p>
        </p:txBody>
      </p:sp>
      <p:sp>
        <p:nvSpPr>
          <p:cNvPr id="49157" name="4 CuadroTexto"/>
          <p:cNvSpPr txBox="1">
            <a:spLocks noChangeArrowheads="1"/>
          </p:cNvSpPr>
          <p:nvPr/>
        </p:nvSpPr>
        <p:spPr bwMode="auto">
          <a:xfrm>
            <a:off x="196850" y="6429375"/>
            <a:ext cx="517525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s-EC"/>
              <a:t>1-8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 xmlns:p14="http://schemas.microsoft.com/office/powerpoint/2010/main"/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15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214313" y="1857375"/>
            <a:ext cx="8643937" cy="3500438"/>
          </a:xfrm>
        </p:spPr>
        <p:txBody>
          <a:bodyPr/>
          <a:lstStyle/>
          <a:p>
            <a:pPr marL="742950" indent="-742950" algn="l" eaLnBrk="1" hangingPunct="1">
              <a:buClr>
                <a:srgbClr val="0070C0"/>
              </a:buClr>
              <a:buFont typeface="Calibri" pitchFamily="34" charset="0"/>
              <a:buAutoNum type="arabicPeriod" startAt="2"/>
            </a:pPr>
            <a:r>
              <a:rPr lang="pt-BR" b="1" dirty="0" smtClean="0">
                <a:latin typeface="Arial" pitchFamily="34" charset="0"/>
                <a:cs typeface="Arial" pitchFamily="34" charset="0"/>
              </a:rPr>
              <a:t>A Palavra de Deus é a guia principal para nossa liderança</a:t>
            </a:r>
            <a:r>
              <a:rPr lang="es-EC" b="1" dirty="0" smtClean="0">
                <a:latin typeface="Arial" pitchFamily="34" charset="0"/>
                <a:cs typeface="Arial" pitchFamily="34" charset="0"/>
              </a:rPr>
              <a:t>.</a:t>
            </a:r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285750"/>
            <a:ext cx="7558088" cy="571500"/>
          </a:xfrm>
        </p:spPr>
        <p:txBody>
          <a:bodyPr rtlCol="0" anchor="ctr">
            <a:normAutofit lnSpcReduction="10000"/>
          </a:bodyPr>
          <a:lstStyle/>
          <a:p>
            <a:pPr algn="r" eaLnBrk="1" fontAlgn="auto" hangingPunct="1">
              <a:spcAft>
                <a:spcPts val="0"/>
              </a:spcAft>
              <a:defRPr/>
            </a:pPr>
            <a:r>
              <a:rPr lang="es-EC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NEXO TEXTO CONTEXTO</a:t>
            </a:r>
          </a:p>
        </p:txBody>
      </p:sp>
      <p:sp>
        <p:nvSpPr>
          <p:cNvPr id="4" name="1 Título"/>
          <p:cNvSpPr txBox="1">
            <a:spLocks/>
          </p:cNvSpPr>
          <p:nvPr/>
        </p:nvSpPr>
        <p:spPr>
          <a:xfrm>
            <a:off x="285750" y="5429250"/>
            <a:ext cx="8572500" cy="785813"/>
          </a:xfrm>
          <a:prstGeom prst="rect">
            <a:avLst/>
          </a:prstGeom>
        </p:spPr>
        <p:txBody>
          <a:bodyPr anchor="ctr"/>
          <a:lstStyle/>
          <a:p>
            <a:pPr marL="742950" indent="-742950" algn="ctr" fontAlgn="auto">
              <a:spcAft>
                <a:spcPts val="0"/>
              </a:spcAft>
              <a:buClr>
                <a:srgbClr val="0070C0"/>
              </a:buClr>
              <a:defRPr/>
            </a:pPr>
            <a:r>
              <a:rPr lang="es-EC" sz="4400" b="1" dirty="0">
                <a:solidFill>
                  <a:srgbClr val="0070C0"/>
                </a:solidFill>
                <a:latin typeface="Arial" pitchFamily="34" charset="0"/>
                <a:ea typeface="+mj-ea"/>
                <a:cs typeface="Arial" pitchFamily="34" charset="0"/>
              </a:rPr>
              <a:t>1   2   3   4   5   6   7   8   9   10</a:t>
            </a:r>
          </a:p>
        </p:txBody>
      </p:sp>
      <p:sp>
        <p:nvSpPr>
          <p:cNvPr id="50181" name="4 CuadroTexto"/>
          <p:cNvSpPr txBox="1">
            <a:spLocks noChangeArrowheads="1"/>
          </p:cNvSpPr>
          <p:nvPr/>
        </p:nvSpPr>
        <p:spPr bwMode="auto">
          <a:xfrm>
            <a:off x="196850" y="6429375"/>
            <a:ext cx="517525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s-EC"/>
              <a:t>2-8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 xmlns:p14="http://schemas.microsoft.com/office/powerpoint/2010/main"/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5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2 Subtítulo"/>
          <p:cNvSpPr txBox="1">
            <a:spLocks/>
          </p:cNvSpPr>
          <p:nvPr/>
        </p:nvSpPr>
        <p:spPr bwMode="auto">
          <a:xfrm>
            <a:off x="1371600" y="285750"/>
            <a:ext cx="7558088" cy="571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normAutofit lnSpcReduction="10000"/>
          </a:bodyPr>
          <a:lstStyle/>
          <a:p>
            <a:pPr algn="r" fontAlgn="auto">
              <a:spcBef>
                <a:spcPct val="20000"/>
              </a:spcBef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s-EC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es-EC" sz="3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LINHA </a:t>
            </a:r>
            <a:r>
              <a:rPr lang="es-EC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HISTÓRICA</a:t>
            </a:r>
          </a:p>
        </p:txBody>
      </p:sp>
      <p:pic>
        <p:nvPicPr>
          <p:cNvPr id="5123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01613" y="1835150"/>
            <a:ext cx="8648700" cy="1592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4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04788" y="3549650"/>
            <a:ext cx="8643937" cy="2951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etângulo 5"/>
          <p:cNvSpPr/>
          <p:nvPr/>
        </p:nvSpPr>
        <p:spPr>
          <a:xfrm>
            <a:off x="285720" y="4214818"/>
            <a:ext cx="1357322" cy="50006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t" anchorCtr="0"/>
          <a:lstStyle/>
          <a:p>
            <a:r>
              <a:rPr lang="pt-BR" sz="1050" b="1" dirty="0" smtClean="0">
                <a:solidFill>
                  <a:schemeClr val="tx1"/>
                </a:solidFill>
              </a:rPr>
              <a:t>FUNDÃÇÃ</a:t>
            </a:r>
            <a:r>
              <a:rPr lang="pt-BR" sz="1100" b="1" dirty="0" smtClean="0">
                <a:solidFill>
                  <a:schemeClr val="tx1"/>
                </a:solidFill>
              </a:rPr>
              <a:t>O DA IGREJA PELO REV. SÁNCHEZ</a:t>
            </a:r>
            <a:endParaRPr lang="pt-BR" sz="1600" b="1" dirty="0">
              <a:solidFill>
                <a:schemeClr val="tx1"/>
              </a:solidFill>
            </a:endParaRPr>
          </a:p>
        </p:txBody>
      </p:sp>
      <p:sp>
        <p:nvSpPr>
          <p:cNvPr id="7" name="Retângulo 6"/>
          <p:cNvSpPr/>
          <p:nvPr/>
        </p:nvSpPr>
        <p:spPr>
          <a:xfrm>
            <a:off x="285720" y="4786322"/>
            <a:ext cx="1428760" cy="50006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t" anchorCtr="0"/>
          <a:lstStyle/>
          <a:p>
            <a:r>
              <a:rPr lang="pt-BR" sz="1050" b="1" dirty="0" smtClean="0">
                <a:solidFill>
                  <a:schemeClr val="tx1"/>
                </a:solidFill>
              </a:rPr>
              <a:t>ZONA URBANA DE MUITO CRESCIMENTO</a:t>
            </a:r>
            <a:endParaRPr lang="pt-BR" sz="1600" b="1" dirty="0">
              <a:solidFill>
                <a:schemeClr val="tx1"/>
              </a:solidFill>
            </a:endParaRPr>
          </a:p>
        </p:txBody>
      </p:sp>
      <p:sp>
        <p:nvSpPr>
          <p:cNvPr id="8" name="Retângulo 7"/>
          <p:cNvSpPr/>
          <p:nvPr/>
        </p:nvSpPr>
        <p:spPr>
          <a:xfrm>
            <a:off x="2000232" y="4214818"/>
            <a:ext cx="1357322" cy="50006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t" anchorCtr="0"/>
          <a:lstStyle/>
          <a:p>
            <a:r>
              <a:rPr lang="pt-BR" sz="1050" b="1" dirty="0" smtClean="0">
                <a:solidFill>
                  <a:schemeClr val="tx1"/>
                </a:solidFill>
              </a:rPr>
              <a:t>CONSTRUÇÃO E CRESCIMENTO ACELERADO</a:t>
            </a:r>
            <a:endParaRPr lang="pt-BR" sz="1600" b="1" dirty="0">
              <a:solidFill>
                <a:schemeClr val="tx1"/>
              </a:solidFill>
            </a:endParaRPr>
          </a:p>
        </p:txBody>
      </p:sp>
      <p:sp>
        <p:nvSpPr>
          <p:cNvPr id="9" name="Retângulo 8"/>
          <p:cNvSpPr/>
          <p:nvPr/>
        </p:nvSpPr>
        <p:spPr>
          <a:xfrm>
            <a:off x="2000232" y="4786322"/>
            <a:ext cx="1357322" cy="50006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t" anchorCtr="0"/>
          <a:lstStyle/>
          <a:p>
            <a:r>
              <a:rPr lang="pt-BR" sz="1050" b="1" dirty="0" smtClean="0">
                <a:solidFill>
                  <a:schemeClr val="tx1"/>
                </a:solidFill>
              </a:rPr>
              <a:t>ULTRAPASSAM 200 PESSOAS EM ASSISTENCIA</a:t>
            </a:r>
            <a:endParaRPr lang="pt-BR" sz="1600" b="1" dirty="0">
              <a:solidFill>
                <a:schemeClr val="tx1"/>
              </a:solidFill>
            </a:endParaRPr>
          </a:p>
        </p:txBody>
      </p:sp>
      <p:sp>
        <p:nvSpPr>
          <p:cNvPr id="10" name="Retângulo 9"/>
          <p:cNvSpPr/>
          <p:nvPr/>
        </p:nvSpPr>
        <p:spPr>
          <a:xfrm>
            <a:off x="3714744" y="4214818"/>
            <a:ext cx="1357322" cy="35719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t" anchorCtr="0"/>
          <a:lstStyle/>
          <a:p>
            <a:r>
              <a:rPr lang="pt-BR" sz="1050" b="1" dirty="0" smtClean="0">
                <a:solidFill>
                  <a:schemeClr val="tx1"/>
                </a:solidFill>
              </a:rPr>
              <a:t>CONFLITO SOBRE ESTILOS DE MÚSICA</a:t>
            </a:r>
            <a:endParaRPr lang="pt-BR" sz="1600" b="1" dirty="0">
              <a:solidFill>
                <a:schemeClr val="tx1"/>
              </a:solidFill>
            </a:endParaRPr>
          </a:p>
        </p:txBody>
      </p:sp>
      <p:sp>
        <p:nvSpPr>
          <p:cNvPr id="11" name="Retângulo 10"/>
          <p:cNvSpPr/>
          <p:nvPr/>
        </p:nvSpPr>
        <p:spPr>
          <a:xfrm>
            <a:off x="3714744" y="4643446"/>
            <a:ext cx="1571636" cy="50006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t" anchorCtr="0"/>
          <a:lstStyle/>
          <a:p>
            <a:r>
              <a:rPr lang="pt-BR" sz="1050" b="1" dirty="0" smtClean="0">
                <a:solidFill>
                  <a:schemeClr val="tx1"/>
                </a:solidFill>
              </a:rPr>
              <a:t>SAÍDA DE 11 FAMÍLIAS COM O CO-PASTOR REV. LANDA</a:t>
            </a:r>
            <a:endParaRPr lang="pt-BR" sz="1600" b="1" dirty="0">
              <a:solidFill>
                <a:schemeClr val="tx1"/>
              </a:solidFill>
            </a:endParaRPr>
          </a:p>
        </p:txBody>
      </p:sp>
      <p:sp>
        <p:nvSpPr>
          <p:cNvPr id="12" name="Retângulo 11"/>
          <p:cNvSpPr/>
          <p:nvPr/>
        </p:nvSpPr>
        <p:spPr>
          <a:xfrm>
            <a:off x="3714744" y="5214950"/>
            <a:ext cx="1571636" cy="71438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t" anchorCtr="0"/>
          <a:lstStyle/>
          <a:p>
            <a:r>
              <a:rPr lang="pt-BR" sz="1050" b="1" dirty="0" smtClean="0">
                <a:solidFill>
                  <a:schemeClr val="tx1"/>
                </a:solidFill>
              </a:rPr>
              <a:t>FECHAM ALGUMAS FÁBRICAS IMPORTANTES ECONOMIA DIFÍCIL PARA A IGREJA</a:t>
            </a:r>
            <a:endParaRPr lang="pt-BR" sz="1600" b="1" dirty="0">
              <a:solidFill>
                <a:schemeClr val="tx1"/>
              </a:solidFill>
            </a:endParaRPr>
          </a:p>
        </p:txBody>
      </p:sp>
      <p:sp>
        <p:nvSpPr>
          <p:cNvPr id="13" name="Retângulo 12"/>
          <p:cNvSpPr/>
          <p:nvPr/>
        </p:nvSpPr>
        <p:spPr>
          <a:xfrm>
            <a:off x="5500694" y="4214818"/>
            <a:ext cx="1357322" cy="35719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t" anchorCtr="0"/>
          <a:lstStyle/>
          <a:p>
            <a:r>
              <a:rPr lang="pt-BR" sz="1050" b="1" dirty="0" smtClean="0">
                <a:solidFill>
                  <a:schemeClr val="tx1"/>
                </a:solidFill>
              </a:rPr>
              <a:t>ESTABILIDADE E RECONCILIAÇÃO</a:t>
            </a:r>
            <a:endParaRPr lang="pt-BR" sz="1600" b="1" dirty="0">
              <a:solidFill>
                <a:schemeClr val="tx1"/>
              </a:solidFill>
            </a:endParaRPr>
          </a:p>
        </p:txBody>
      </p:sp>
      <p:sp>
        <p:nvSpPr>
          <p:cNvPr id="14" name="Retângulo 13"/>
          <p:cNvSpPr/>
          <p:nvPr/>
        </p:nvSpPr>
        <p:spPr>
          <a:xfrm>
            <a:off x="5500694" y="4643446"/>
            <a:ext cx="1357322" cy="34766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t" anchorCtr="0"/>
          <a:lstStyle/>
          <a:p>
            <a:r>
              <a:rPr lang="pt-BR" sz="1050" b="1" dirty="0" smtClean="0">
                <a:solidFill>
                  <a:schemeClr val="tx1"/>
                </a:solidFill>
              </a:rPr>
              <a:t>POUCO CRESCIMENTO PARA A IGREJA</a:t>
            </a:r>
            <a:endParaRPr lang="pt-BR" sz="1600" b="1" dirty="0">
              <a:solidFill>
                <a:schemeClr val="tx1"/>
              </a:solidFill>
            </a:endParaRPr>
          </a:p>
        </p:txBody>
      </p:sp>
      <p:sp>
        <p:nvSpPr>
          <p:cNvPr id="15" name="Retângulo 14"/>
          <p:cNvSpPr/>
          <p:nvPr/>
        </p:nvSpPr>
        <p:spPr>
          <a:xfrm>
            <a:off x="5500694" y="5072074"/>
            <a:ext cx="1357322" cy="35719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t" anchorCtr="0"/>
          <a:lstStyle/>
          <a:p>
            <a:r>
              <a:rPr lang="pt-BR" sz="1050" b="1" dirty="0" smtClean="0">
                <a:solidFill>
                  <a:schemeClr val="tx1"/>
                </a:solidFill>
              </a:rPr>
              <a:t>AVALIAÇÃO MINISTERIAL</a:t>
            </a:r>
            <a:endParaRPr lang="pt-BR" sz="1600" b="1" dirty="0">
              <a:solidFill>
                <a:schemeClr val="tx1"/>
              </a:solidFill>
            </a:endParaRPr>
          </a:p>
        </p:txBody>
      </p:sp>
      <p:sp>
        <p:nvSpPr>
          <p:cNvPr id="16" name="Retângulo 15"/>
          <p:cNvSpPr/>
          <p:nvPr/>
        </p:nvSpPr>
        <p:spPr>
          <a:xfrm>
            <a:off x="7143768" y="4214818"/>
            <a:ext cx="1357322" cy="35719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t" anchorCtr="0"/>
          <a:lstStyle/>
          <a:p>
            <a:r>
              <a:rPr lang="pt-BR" sz="1050" b="1" dirty="0" smtClean="0">
                <a:solidFill>
                  <a:schemeClr val="tx1"/>
                </a:solidFill>
              </a:rPr>
              <a:t>FALECE O REV. SÁNCHEZ</a:t>
            </a:r>
            <a:endParaRPr lang="pt-BR" sz="1600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 xmlns:p14="http://schemas.microsoft.com/office/powerpoint/2010/main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214313" y="1857375"/>
            <a:ext cx="8643937" cy="3500438"/>
          </a:xfrm>
        </p:spPr>
        <p:txBody>
          <a:bodyPr/>
          <a:lstStyle/>
          <a:p>
            <a:pPr marL="742950" indent="-742950" algn="l" eaLnBrk="1" hangingPunct="1">
              <a:buClr>
                <a:srgbClr val="0070C0"/>
              </a:buClr>
              <a:buFont typeface="Calibri" pitchFamily="34" charset="0"/>
              <a:buAutoNum type="arabicPeriod" startAt="3"/>
            </a:pPr>
            <a:r>
              <a:rPr lang="pt-BR" b="1" dirty="0" smtClean="0">
                <a:latin typeface="Arial" pitchFamily="34" charset="0"/>
                <a:cs typeface="Arial" pitchFamily="34" charset="0"/>
              </a:rPr>
              <a:t>Nota-se o uso da Palavra de Deus nas reuniões e nos cultos de nossa igreja</a:t>
            </a:r>
            <a:r>
              <a:rPr lang="es-EC" b="1" dirty="0" smtClean="0">
                <a:latin typeface="Arial" pitchFamily="34" charset="0"/>
                <a:cs typeface="Arial" pitchFamily="34" charset="0"/>
              </a:rPr>
              <a:t>.</a:t>
            </a:r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285750"/>
            <a:ext cx="7558088" cy="571500"/>
          </a:xfrm>
        </p:spPr>
        <p:txBody>
          <a:bodyPr rtlCol="0" anchor="ctr">
            <a:normAutofit lnSpcReduction="10000"/>
          </a:bodyPr>
          <a:lstStyle/>
          <a:p>
            <a:pPr algn="r" eaLnBrk="1" fontAlgn="auto" hangingPunct="1">
              <a:spcAft>
                <a:spcPts val="0"/>
              </a:spcAft>
              <a:defRPr/>
            </a:pPr>
            <a:r>
              <a:rPr lang="es-EC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NEXO TEXTO CONTEXTO</a:t>
            </a:r>
          </a:p>
        </p:txBody>
      </p:sp>
      <p:sp>
        <p:nvSpPr>
          <p:cNvPr id="4" name="1 Título"/>
          <p:cNvSpPr txBox="1">
            <a:spLocks/>
          </p:cNvSpPr>
          <p:nvPr/>
        </p:nvSpPr>
        <p:spPr>
          <a:xfrm>
            <a:off x="285750" y="5429250"/>
            <a:ext cx="8572500" cy="785813"/>
          </a:xfrm>
          <a:prstGeom prst="rect">
            <a:avLst/>
          </a:prstGeom>
        </p:spPr>
        <p:txBody>
          <a:bodyPr anchor="ctr"/>
          <a:lstStyle/>
          <a:p>
            <a:pPr marL="742950" indent="-742950" algn="ctr" fontAlgn="auto">
              <a:spcAft>
                <a:spcPts val="0"/>
              </a:spcAft>
              <a:buClr>
                <a:srgbClr val="0070C0"/>
              </a:buClr>
              <a:defRPr/>
            </a:pPr>
            <a:r>
              <a:rPr lang="es-EC" sz="4400" b="1" dirty="0">
                <a:solidFill>
                  <a:srgbClr val="0070C0"/>
                </a:solidFill>
                <a:latin typeface="Arial" pitchFamily="34" charset="0"/>
                <a:ea typeface="+mj-ea"/>
                <a:cs typeface="Arial" pitchFamily="34" charset="0"/>
              </a:rPr>
              <a:t>1   2   3   4   5   6   7   8   9   10</a:t>
            </a:r>
          </a:p>
        </p:txBody>
      </p:sp>
      <p:sp>
        <p:nvSpPr>
          <p:cNvPr id="51205" name="4 CuadroTexto"/>
          <p:cNvSpPr txBox="1">
            <a:spLocks noChangeArrowheads="1"/>
          </p:cNvSpPr>
          <p:nvPr/>
        </p:nvSpPr>
        <p:spPr bwMode="auto">
          <a:xfrm>
            <a:off x="196850" y="6429375"/>
            <a:ext cx="517525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s-EC"/>
              <a:t>3-8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 xmlns:p14="http://schemas.microsoft.com/office/powerpoint/2010/main"/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25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214313" y="1857375"/>
            <a:ext cx="8643937" cy="3500438"/>
          </a:xfrm>
        </p:spPr>
        <p:txBody>
          <a:bodyPr/>
          <a:lstStyle/>
          <a:p>
            <a:pPr marL="742950" indent="-742950" algn="l" eaLnBrk="1" hangingPunct="1">
              <a:buClr>
                <a:srgbClr val="0070C0"/>
              </a:buClr>
              <a:buFont typeface="Calibri" pitchFamily="34" charset="0"/>
              <a:buAutoNum type="arabicPeriod" startAt="4"/>
            </a:pPr>
            <a:r>
              <a:rPr lang="pt-BR" b="1" dirty="0" smtClean="0">
                <a:latin typeface="Arial" pitchFamily="34" charset="0"/>
                <a:cs typeface="Arial" pitchFamily="34" charset="0"/>
              </a:rPr>
              <a:t>A Palavra de Deus é chave no crescimento espiritual de nossa congregação</a:t>
            </a:r>
            <a:r>
              <a:rPr lang="es-EC" b="1" dirty="0" smtClean="0">
                <a:latin typeface="Arial" pitchFamily="34" charset="0"/>
                <a:cs typeface="Arial" pitchFamily="34" charset="0"/>
              </a:rPr>
              <a:t>.</a:t>
            </a:r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285750"/>
            <a:ext cx="7558088" cy="571500"/>
          </a:xfrm>
        </p:spPr>
        <p:txBody>
          <a:bodyPr rtlCol="0" anchor="ctr">
            <a:normAutofit lnSpcReduction="10000"/>
          </a:bodyPr>
          <a:lstStyle/>
          <a:p>
            <a:pPr algn="r" eaLnBrk="1" fontAlgn="auto" hangingPunct="1">
              <a:spcAft>
                <a:spcPts val="0"/>
              </a:spcAft>
              <a:defRPr/>
            </a:pPr>
            <a:r>
              <a:rPr lang="es-EC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NEXO TEXTO CONTEXTO</a:t>
            </a:r>
          </a:p>
        </p:txBody>
      </p:sp>
      <p:sp>
        <p:nvSpPr>
          <p:cNvPr id="4" name="1 Título"/>
          <p:cNvSpPr txBox="1">
            <a:spLocks/>
          </p:cNvSpPr>
          <p:nvPr/>
        </p:nvSpPr>
        <p:spPr>
          <a:xfrm>
            <a:off x="285750" y="5429250"/>
            <a:ext cx="8572500" cy="785813"/>
          </a:xfrm>
          <a:prstGeom prst="rect">
            <a:avLst/>
          </a:prstGeom>
        </p:spPr>
        <p:txBody>
          <a:bodyPr anchor="ctr"/>
          <a:lstStyle/>
          <a:p>
            <a:pPr marL="742950" indent="-742950" algn="ctr" fontAlgn="auto">
              <a:spcAft>
                <a:spcPts val="0"/>
              </a:spcAft>
              <a:buClr>
                <a:srgbClr val="0070C0"/>
              </a:buClr>
              <a:defRPr/>
            </a:pPr>
            <a:r>
              <a:rPr lang="es-EC" sz="4400" b="1" dirty="0">
                <a:solidFill>
                  <a:srgbClr val="0070C0"/>
                </a:solidFill>
                <a:latin typeface="Arial" pitchFamily="34" charset="0"/>
                <a:ea typeface="+mj-ea"/>
                <a:cs typeface="Arial" pitchFamily="34" charset="0"/>
              </a:rPr>
              <a:t>1   2   3   4   5   6   7   8   9   10</a:t>
            </a:r>
          </a:p>
        </p:txBody>
      </p:sp>
      <p:sp>
        <p:nvSpPr>
          <p:cNvPr id="52229" name="4 CuadroTexto"/>
          <p:cNvSpPr txBox="1">
            <a:spLocks noChangeArrowheads="1"/>
          </p:cNvSpPr>
          <p:nvPr/>
        </p:nvSpPr>
        <p:spPr bwMode="auto">
          <a:xfrm>
            <a:off x="196850" y="6429375"/>
            <a:ext cx="517525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s-EC"/>
              <a:t>4-8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 xmlns:p14="http://schemas.microsoft.com/office/powerpoint/2010/main"/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1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214313" y="1857375"/>
            <a:ext cx="8643937" cy="3500438"/>
          </a:xfrm>
        </p:spPr>
        <p:txBody>
          <a:bodyPr/>
          <a:lstStyle/>
          <a:p>
            <a:pPr marL="742950" indent="-742950" algn="l" eaLnBrk="1" hangingPunct="1">
              <a:buClr>
                <a:srgbClr val="0070C0"/>
              </a:buClr>
              <a:buFont typeface="Calibri" pitchFamily="34" charset="0"/>
              <a:buAutoNum type="arabicPeriod" startAt="5"/>
            </a:pPr>
            <a:r>
              <a:rPr lang="pt-BR" b="1" dirty="0" smtClean="0">
                <a:latin typeface="Arial" pitchFamily="34" charset="0"/>
                <a:cs typeface="Arial" pitchFamily="34" charset="0"/>
              </a:rPr>
              <a:t>A Palavra de Deus nos guia ao tratar de resolver os problemas de nossa comunidade</a:t>
            </a:r>
            <a:r>
              <a:rPr lang="es-EC" b="1" dirty="0" smtClean="0">
                <a:latin typeface="Arial" pitchFamily="34" charset="0"/>
                <a:cs typeface="Arial" pitchFamily="34" charset="0"/>
              </a:rPr>
              <a:t>.</a:t>
            </a:r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285750"/>
            <a:ext cx="7558088" cy="571500"/>
          </a:xfrm>
        </p:spPr>
        <p:txBody>
          <a:bodyPr rtlCol="0" anchor="ctr">
            <a:normAutofit lnSpcReduction="10000"/>
          </a:bodyPr>
          <a:lstStyle/>
          <a:p>
            <a:pPr algn="r" eaLnBrk="1" fontAlgn="auto" hangingPunct="1">
              <a:spcAft>
                <a:spcPts val="0"/>
              </a:spcAft>
              <a:defRPr/>
            </a:pPr>
            <a:r>
              <a:rPr lang="es-EC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NEXO TEXTO CONTEXTO</a:t>
            </a:r>
          </a:p>
        </p:txBody>
      </p:sp>
      <p:sp>
        <p:nvSpPr>
          <p:cNvPr id="4" name="1 Título"/>
          <p:cNvSpPr txBox="1">
            <a:spLocks/>
          </p:cNvSpPr>
          <p:nvPr/>
        </p:nvSpPr>
        <p:spPr>
          <a:xfrm>
            <a:off x="285750" y="5429250"/>
            <a:ext cx="8572500" cy="785813"/>
          </a:xfrm>
          <a:prstGeom prst="rect">
            <a:avLst/>
          </a:prstGeom>
        </p:spPr>
        <p:txBody>
          <a:bodyPr anchor="ctr"/>
          <a:lstStyle/>
          <a:p>
            <a:pPr marL="742950" indent="-742950" algn="ctr" fontAlgn="auto">
              <a:spcAft>
                <a:spcPts val="0"/>
              </a:spcAft>
              <a:buClr>
                <a:srgbClr val="0070C0"/>
              </a:buClr>
              <a:defRPr/>
            </a:pPr>
            <a:r>
              <a:rPr lang="es-EC" sz="4400" b="1" dirty="0">
                <a:solidFill>
                  <a:srgbClr val="0070C0"/>
                </a:solidFill>
                <a:latin typeface="Arial" pitchFamily="34" charset="0"/>
                <a:ea typeface="+mj-ea"/>
                <a:cs typeface="Arial" pitchFamily="34" charset="0"/>
              </a:rPr>
              <a:t>1   2   3   4   5   6   7   8   9   10</a:t>
            </a:r>
          </a:p>
        </p:txBody>
      </p:sp>
      <p:sp>
        <p:nvSpPr>
          <p:cNvPr id="53253" name="4 CuadroTexto"/>
          <p:cNvSpPr txBox="1">
            <a:spLocks noChangeArrowheads="1"/>
          </p:cNvSpPr>
          <p:nvPr/>
        </p:nvSpPr>
        <p:spPr bwMode="auto">
          <a:xfrm>
            <a:off x="196850" y="6429375"/>
            <a:ext cx="517525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s-EC"/>
              <a:t>5-8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 xmlns:p14="http://schemas.microsoft.com/office/powerpoint/2010/main"/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25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214313" y="1857375"/>
            <a:ext cx="8643937" cy="3500438"/>
          </a:xfrm>
        </p:spPr>
        <p:txBody>
          <a:bodyPr/>
          <a:lstStyle/>
          <a:p>
            <a:pPr marL="742950" indent="-742950" algn="l" eaLnBrk="1" hangingPunct="1">
              <a:buClr>
                <a:srgbClr val="0070C0"/>
              </a:buClr>
              <a:buFont typeface="Calibri" pitchFamily="34" charset="0"/>
              <a:buAutoNum type="arabicPeriod" startAt="6"/>
            </a:pPr>
            <a:r>
              <a:rPr lang="pt-BR" b="1" dirty="0" smtClean="0">
                <a:latin typeface="Arial" pitchFamily="34" charset="0"/>
                <a:cs typeface="Arial" pitchFamily="34" charset="0"/>
              </a:rPr>
              <a:t>Nossa igreja conhece as necessidades de nosso contexto social</a:t>
            </a:r>
            <a:r>
              <a:rPr lang="es-EC" b="1" dirty="0" smtClean="0">
                <a:latin typeface="Arial" pitchFamily="34" charset="0"/>
                <a:cs typeface="Arial" pitchFamily="34" charset="0"/>
              </a:rPr>
              <a:t>.</a:t>
            </a:r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285750"/>
            <a:ext cx="7558088" cy="571500"/>
          </a:xfrm>
        </p:spPr>
        <p:txBody>
          <a:bodyPr rtlCol="0" anchor="ctr">
            <a:normAutofit lnSpcReduction="10000"/>
          </a:bodyPr>
          <a:lstStyle/>
          <a:p>
            <a:pPr algn="r" eaLnBrk="1" fontAlgn="auto" hangingPunct="1">
              <a:spcAft>
                <a:spcPts val="0"/>
              </a:spcAft>
              <a:defRPr/>
            </a:pPr>
            <a:r>
              <a:rPr lang="es-EC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NEXO TEXTO CONTEXTO</a:t>
            </a:r>
          </a:p>
        </p:txBody>
      </p:sp>
      <p:sp>
        <p:nvSpPr>
          <p:cNvPr id="4" name="1 Título"/>
          <p:cNvSpPr txBox="1">
            <a:spLocks/>
          </p:cNvSpPr>
          <p:nvPr/>
        </p:nvSpPr>
        <p:spPr>
          <a:xfrm>
            <a:off x="285750" y="5429250"/>
            <a:ext cx="8572500" cy="785813"/>
          </a:xfrm>
          <a:prstGeom prst="rect">
            <a:avLst/>
          </a:prstGeom>
        </p:spPr>
        <p:txBody>
          <a:bodyPr anchor="ctr"/>
          <a:lstStyle/>
          <a:p>
            <a:pPr marL="742950" indent="-742950" algn="ctr" fontAlgn="auto">
              <a:spcAft>
                <a:spcPts val="0"/>
              </a:spcAft>
              <a:buClr>
                <a:srgbClr val="0070C0"/>
              </a:buClr>
              <a:defRPr/>
            </a:pPr>
            <a:r>
              <a:rPr lang="es-EC" sz="4400" b="1" dirty="0">
                <a:solidFill>
                  <a:srgbClr val="0070C0"/>
                </a:solidFill>
                <a:latin typeface="Arial" pitchFamily="34" charset="0"/>
                <a:ea typeface="+mj-ea"/>
                <a:cs typeface="Arial" pitchFamily="34" charset="0"/>
              </a:rPr>
              <a:t>1   2   3   4   5   6   7   8   9   10</a:t>
            </a:r>
          </a:p>
        </p:txBody>
      </p:sp>
      <p:sp>
        <p:nvSpPr>
          <p:cNvPr id="54277" name="4 CuadroTexto"/>
          <p:cNvSpPr txBox="1">
            <a:spLocks noChangeArrowheads="1"/>
          </p:cNvSpPr>
          <p:nvPr/>
        </p:nvSpPr>
        <p:spPr bwMode="auto">
          <a:xfrm>
            <a:off x="196850" y="6429375"/>
            <a:ext cx="517525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s-EC"/>
              <a:t>6-8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 xmlns:p14="http://schemas.microsoft.com/office/powerpoint/2010/main"/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95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214313" y="1857375"/>
            <a:ext cx="8643937" cy="3500438"/>
          </a:xfrm>
        </p:spPr>
        <p:txBody>
          <a:bodyPr/>
          <a:lstStyle/>
          <a:p>
            <a:pPr marL="742950" indent="-742950" algn="l" eaLnBrk="1" hangingPunct="1">
              <a:buClr>
                <a:srgbClr val="0070C0"/>
              </a:buClr>
              <a:buFont typeface="Calibri" pitchFamily="34" charset="0"/>
              <a:buAutoNum type="arabicPeriod" startAt="7"/>
            </a:pPr>
            <a:r>
              <a:rPr lang="pt-BR" b="1" dirty="0" smtClean="0">
                <a:latin typeface="Arial" pitchFamily="34" charset="0"/>
                <a:cs typeface="Arial" pitchFamily="34" charset="0"/>
              </a:rPr>
              <a:t>Nossa igreja leva a sério modelar os valores do Reino de Deus diante da sociedade</a:t>
            </a:r>
            <a:r>
              <a:rPr lang="es-EC" b="1" dirty="0" smtClean="0">
                <a:latin typeface="Arial" pitchFamily="34" charset="0"/>
                <a:cs typeface="Arial" pitchFamily="34" charset="0"/>
              </a:rPr>
              <a:t>.</a:t>
            </a:r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285750"/>
            <a:ext cx="7558088" cy="571500"/>
          </a:xfrm>
        </p:spPr>
        <p:txBody>
          <a:bodyPr rtlCol="0" anchor="ctr">
            <a:normAutofit lnSpcReduction="10000"/>
          </a:bodyPr>
          <a:lstStyle/>
          <a:p>
            <a:pPr algn="r" eaLnBrk="1" fontAlgn="auto" hangingPunct="1">
              <a:spcAft>
                <a:spcPts val="0"/>
              </a:spcAft>
              <a:defRPr/>
            </a:pPr>
            <a:r>
              <a:rPr lang="es-EC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NEXO TEXTO CONTEXTO</a:t>
            </a:r>
          </a:p>
        </p:txBody>
      </p:sp>
      <p:sp>
        <p:nvSpPr>
          <p:cNvPr id="4" name="1 Título"/>
          <p:cNvSpPr txBox="1">
            <a:spLocks/>
          </p:cNvSpPr>
          <p:nvPr/>
        </p:nvSpPr>
        <p:spPr>
          <a:xfrm>
            <a:off x="285750" y="5429250"/>
            <a:ext cx="8572500" cy="785813"/>
          </a:xfrm>
          <a:prstGeom prst="rect">
            <a:avLst/>
          </a:prstGeom>
        </p:spPr>
        <p:txBody>
          <a:bodyPr anchor="ctr"/>
          <a:lstStyle/>
          <a:p>
            <a:pPr marL="742950" indent="-742950" algn="ctr" fontAlgn="auto">
              <a:spcAft>
                <a:spcPts val="0"/>
              </a:spcAft>
              <a:buClr>
                <a:srgbClr val="0070C0"/>
              </a:buClr>
              <a:defRPr/>
            </a:pPr>
            <a:r>
              <a:rPr lang="es-EC" sz="4400" b="1" dirty="0">
                <a:solidFill>
                  <a:srgbClr val="0070C0"/>
                </a:solidFill>
                <a:latin typeface="Arial" pitchFamily="34" charset="0"/>
                <a:ea typeface="+mj-ea"/>
                <a:cs typeface="Arial" pitchFamily="34" charset="0"/>
              </a:rPr>
              <a:t>1   2   3   4   5   6   7   8   9   10</a:t>
            </a:r>
          </a:p>
        </p:txBody>
      </p:sp>
      <p:sp>
        <p:nvSpPr>
          <p:cNvPr id="55301" name="4 CuadroTexto"/>
          <p:cNvSpPr txBox="1">
            <a:spLocks noChangeArrowheads="1"/>
          </p:cNvSpPr>
          <p:nvPr/>
        </p:nvSpPr>
        <p:spPr bwMode="auto">
          <a:xfrm>
            <a:off x="196850" y="6429375"/>
            <a:ext cx="517525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s-EC"/>
              <a:t>7-8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 xmlns:p14="http://schemas.microsoft.com/office/powerpoint/2010/main"/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25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214313" y="1857375"/>
            <a:ext cx="8643937" cy="3500438"/>
          </a:xfrm>
        </p:spPr>
        <p:txBody>
          <a:bodyPr/>
          <a:lstStyle/>
          <a:p>
            <a:pPr marL="742950" indent="-742950" algn="l" eaLnBrk="1" hangingPunct="1">
              <a:buClr>
                <a:srgbClr val="0070C0"/>
              </a:buClr>
              <a:buFont typeface="Calibri" pitchFamily="34" charset="0"/>
              <a:buAutoNum type="arabicPeriod" startAt="8"/>
            </a:pPr>
            <a:r>
              <a:rPr lang="pt-BR" b="1" dirty="0" smtClean="0">
                <a:latin typeface="Arial" pitchFamily="34" charset="0"/>
                <a:cs typeface="Arial" pitchFamily="34" charset="0"/>
              </a:rPr>
              <a:t>As pessoas vêem nossa igreja como um agente de mudança positivo em nossa comunidade</a:t>
            </a:r>
            <a:r>
              <a:rPr lang="es-EC" b="1" dirty="0" smtClean="0">
                <a:latin typeface="Arial" pitchFamily="34" charset="0"/>
                <a:cs typeface="Arial" pitchFamily="34" charset="0"/>
              </a:rPr>
              <a:t>.</a:t>
            </a:r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285750"/>
            <a:ext cx="7558088" cy="571500"/>
          </a:xfrm>
        </p:spPr>
        <p:txBody>
          <a:bodyPr rtlCol="0" anchor="ctr">
            <a:normAutofit lnSpcReduction="10000"/>
          </a:bodyPr>
          <a:lstStyle/>
          <a:p>
            <a:pPr algn="r" eaLnBrk="1" fontAlgn="auto" hangingPunct="1">
              <a:spcAft>
                <a:spcPts val="0"/>
              </a:spcAft>
              <a:defRPr/>
            </a:pPr>
            <a:r>
              <a:rPr lang="es-EC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NEXO TEXTO CONTEXTO</a:t>
            </a:r>
          </a:p>
        </p:txBody>
      </p:sp>
      <p:sp>
        <p:nvSpPr>
          <p:cNvPr id="4" name="1 Título"/>
          <p:cNvSpPr txBox="1">
            <a:spLocks/>
          </p:cNvSpPr>
          <p:nvPr/>
        </p:nvSpPr>
        <p:spPr>
          <a:xfrm>
            <a:off x="285750" y="5429250"/>
            <a:ext cx="8572500" cy="785813"/>
          </a:xfrm>
          <a:prstGeom prst="rect">
            <a:avLst/>
          </a:prstGeom>
        </p:spPr>
        <p:txBody>
          <a:bodyPr anchor="ctr"/>
          <a:lstStyle/>
          <a:p>
            <a:pPr marL="742950" indent="-742950" algn="ctr" fontAlgn="auto">
              <a:spcAft>
                <a:spcPts val="0"/>
              </a:spcAft>
              <a:buClr>
                <a:srgbClr val="0070C0"/>
              </a:buClr>
              <a:defRPr/>
            </a:pPr>
            <a:r>
              <a:rPr lang="es-EC" sz="4400" b="1" dirty="0">
                <a:solidFill>
                  <a:srgbClr val="0070C0"/>
                </a:solidFill>
                <a:latin typeface="Arial" pitchFamily="34" charset="0"/>
                <a:ea typeface="+mj-ea"/>
                <a:cs typeface="Arial" pitchFamily="34" charset="0"/>
              </a:rPr>
              <a:t>1   2   3   4   5   6   7   8   9   10</a:t>
            </a:r>
          </a:p>
        </p:txBody>
      </p:sp>
      <p:sp>
        <p:nvSpPr>
          <p:cNvPr id="56325" name="4 CuadroTexto"/>
          <p:cNvSpPr txBox="1">
            <a:spLocks noChangeArrowheads="1"/>
          </p:cNvSpPr>
          <p:nvPr/>
        </p:nvSpPr>
        <p:spPr bwMode="auto">
          <a:xfrm>
            <a:off x="196850" y="6429375"/>
            <a:ext cx="517525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s-EC"/>
              <a:t>8-8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 xmlns:p14="http://schemas.microsoft.com/office/powerpoint/2010/main"/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2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2 Subtítulo"/>
          <p:cNvSpPr txBox="1">
            <a:spLocks/>
          </p:cNvSpPr>
          <p:nvPr/>
        </p:nvSpPr>
        <p:spPr bwMode="auto">
          <a:xfrm>
            <a:off x="1371600" y="285750"/>
            <a:ext cx="7558088" cy="571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normAutofit lnSpcReduction="10000"/>
          </a:bodyPr>
          <a:lstStyle/>
          <a:p>
            <a:pPr algn="r" fontAlgn="auto">
              <a:spcBef>
                <a:spcPct val="20000"/>
              </a:spcBef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sz="3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INVENTÁRIO </a:t>
            </a:r>
            <a:r>
              <a:rPr lang="en-US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DE </a:t>
            </a:r>
            <a:r>
              <a:rPr lang="en-US" sz="3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TEMPO</a:t>
            </a:r>
            <a:endParaRPr lang="es-EC" sz="32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pic>
        <p:nvPicPr>
          <p:cNvPr id="57347" name="Picture 6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33363" y="2414588"/>
            <a:ext cx="8677275" cy="3157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5 CuadroTexto"/>
          <p:cNvSpPr txBox="1">
            <a:spLocks noChangeArrowheads="1"/>
          </p:cNvSpPr>
          <p:nvPr/>
        </p:nvSpPr>
        <p:spPr bwMode="auto">
          <a:xfrm>
            <a:off x="1214438" y="5929313"/>
            <a:ext cx="5429250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b="1" dirty="0"/>
              <a:t>X </a:t>
            </a:r>
            <a:r>
              <a:rPr lang="en-US" b="1" dirty="0" err="1"/>
              <a:t>Cultos</a:t>
            </a:r>
            <a:r>
              <a:rPr lang="en-US" b="1" dirty="0"/>
              <a:t> </a:t>
            </a:r>
            <a:r>
              <a:rPr lang="en-US" b="1" dirty="0" err="1" smtClean="0"/>
              <a:t>dominicais</a:t>
            </a:r>
            <a:r>
              <a:rPr lang="en-US" b="1" dirty="0" smtClean="0"/>
              <a:t> </a:t>
            </a:r>
            <a:r>
              <a:rPr lang="en-US" b="1" dirty="0"/>
              <a:t>/ </a:t>
            </a:r>
            <a:r>
              <a:rPr lang="en-US" b="1" dirty="0" err="1" smtClean="0"/>
              <a:t>Serviços</a:t>
            </a:r>
            <a:r>
              <a:rPr lang="en-US" b="1" dirty="0" smtClean="0"/>
              <a:t> </a:t>
            </a:r>
            <a:r>
              <a:rPr lang="en-US" b="1" dirty="0" err="1" smtClean="0"/>
              <a:t>da</a:t>
            </a:r>
            <a:r>
              <a:rPr lang="en-US" b="1" dirty="0" smtClean="0"/>
              <a:t> </a:t>
            </a:r>
            <a:r>
              <a:rPr lang="en-US" b="1" dirty="0" err="1" smtClean="0"/>
              <a:t>Igreja</a:t>
            </a:r>
            <a:endParaRPr lang="en-US" b="1" dirty="0"/>
          </a:p>
          <a:p>
            <a:r>
              <a:rPr lang="en-US" b="1" dirty="0">
                <a:solidFill>
                  <a:srgbClr val="0070C0"/>
                </a:solidFill>
              </a:rPr>
              <a:t>S</a:t>
            </a:r>
            <a:r>
              <a:rPr lang="en-US" b="1" dirty="0"/>
              <a:t> </a:t>
            </a:r>
            <a:r>
              <a:rPr lang="en-US" b="1" dirty="0" smtClean="0"/>
              <a:t>Tempo </a:t>
            </a:r>
            <a:r>
              <a:rPr lang="en-US" b="1" dirty="0"/>
              <a:t>de </a:t>
            </a:r>
            <a:r>
              <a:rPr lang="en-US" b="1" dirty="0" err="1" smtClean="0"/>
              <a:t>compromisso</a:t>
            </a:r>
            <a:r>
              <a:rPr lang="en-US" b="1" dirty="0" smtClean="0"/>
              <a:t> </a:t>
            </a:r>
            <a:r>
              <a:rPr lang="en-US" b="1" dirty="0" err="1"/>
              <a:t>para</a:t>
            </a:r>
            <a:r>
              <a:rPr lang="en-US" b="1" dirty="0"/>
              <a:t> </a:t>
            </a:r>
            <a:r>
              <a:rPr lang="en-US" b="1" dirty="0" err="1"/>
              <a:t>servir</a:t>
            </a:r>
            <a:endParaRPr lang="es-EC" b="1" dirty="0"/>
          </a:p>
        </p:txBody>
      </p:sp>
      <p:sp>
        <p:nvSpPr>
          <p:cNvPr id="7" name="6 CuadroTexto"/>
          <p:cNvSpPr txBox="1">
            <a:spLocks noChangeArrowheads="1"/>
          </p:cNvSpPr>
          <p:nvPr/>
        </p:nvSpPr>
        <p:spPr bwMode="auto">
          <a:xfrm>
            <a:off x="3462338" y="5214938"/>
            <a:ext cx="285750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b="1"/>
              <a:t>X</a:t>
            </a:r>
            <a:endParaRPr lang="es-EC" b="1"/>
          </a:p>
        </p:txBody>
      </p:sp>
      <p:sp>
        <p:nvSpPr>
          <p:cNvPr id="8" name="7 CuadroTexto"/>
          <p:cNvSpPr txBox="1">
            <a:spLocks noChangeArrowheads="1"/>
          </p:cNvSpPr>
          <p:nvPr/>
        </p:nvSpPr>
        <p:spPr bwMode="auto">
          <a:xfrm>
            <a:off x="3779838" y="5214938"/>
            <a:ext cx="285750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b="1"/>
              <a:t>X</a:t>
            </a:r>
            <a:endParaRPr lang="es-EC" b="1"/>
          </a:p>
        </p:txBody>
      </p:sp>
      <p:sp>
        <p:nvSpPr>
          <p:cNvPr id="9" name="8 CuadroTexto"/>
          <p:cNvSpPr txBox="1">
            <a:spLocks noChangeArrowheads="1"/>
          </p:cNvSpPr>
          <p:nvPr/>
        </p:nvSpPr>
        <p:spPr bwMode="auto">
          <a:xfrm>
            <a:off x="4098925" y="5214938"/>
            <a:ext cx="285750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b="1"/>
              <a:t>X</a:t>
            </a:r>
            <a:endParaRPr lang="es-EC" b="1"/>
          </a:p>
        </p:txBody>
      </p:sp>
      <p:sp>
        <p:nvSpPr>
          <p:cNvPr id="10" name="9 CuadroTexto"/>
          <p:cNvSpPr txBox="1">
            <a:spLocks noChangeArrowheads="1"/>
          </p:cNvSpPr>
          <p:nvPr/>
        </p:nvSpPr>
        <p:spPr bwMode="auto">
          <a:xfrm>
            <a:off x="4418013" y="5214938"/>
            <a:ext cx="285750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b="1"/>
              <a:t>X</a:t>
            </a:r>
            <a:endParaRPr lang="es-EC" b="1"/>
          </a:p>
        </p:txBody>
      </p:sp>
      <p:sp>
        <p:nvSpPr>
          <p:cNvPr id="11" name="10 CuadroTexto"/>
          <p:cNvSpPr txBox="1">
            <a:spLocks noChangeArrowheads="1"/>
          </p:cNvSpPr>
          <p:nvPr/>
        </p:nvSpPr>
        <p:spPr bwMode="auto">
          <a:xfrm>
            <a:off x="4735513" y="5214938"/>
            <a:ext cx="285750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b="1"/>
              <a:t>X</a:t>
            </a:r>
            <a:endParaRPr lang="es-EC" b="1"/>
          </a:p>
        </p:txBody>
      </p:sp>
      <p:sp>
        <p:nvSpPr>
          <p:cNvPr id="12" name="11 CuadroTexto"/>
          <p:cNvSpPr txBox="1">
            <a:spLocks noChangeArrowheads="1"/>
          </p:cNvSpPr>
          <p:nvPr/>
        </p:nvSpPr>
        <p:spPr bwMode="auto">
          <a:xfrm>
            <a:off x="5054600" y="5214938"/>
            <a:ext cx="285750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b="1"/>
              <a:t>X</a:t>
            </a:r>
            <a:endParaRPr lang="es-EC" b="1"/>
          </a:p>
        </p:txBody>
      </p:sp>
      <p:sp>
        <p:nvSpPr>
          <p:cNvPr id="17" name="16 CuadroTexto"/>
          <p:cNvSpPr txBox="1">
            <a:spLocks noChangeArrowheads="1"/>
          </p:cNvSpPr>
          <p:nvPr/>
        </p:nvSpPr>
        <p:spPr bwMode="auto">
          <a:xfrm>
            <a:off x="6351588" y="3643313"/>
            <a:ext cx="263525" cy="285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en-US" b="1">
                <a:solidFill>
                  <a:srgbClr val="0070C0"/>
                </a:solidFill>
              </a:rPr>
              <a:t>S</a:t>
            </a:r>
            <a:endParaRPr lang="es-EC" b="1">
              <a:solidFill>
                <a:srgbClr val="0070C0"/>
              </a:solidFill>
            </a:endParaRPr>
          </a:p>
        </p:txBody>
      </p:sp>
      <p:sp>
        <p:nvSpPr>
          <p:cNvPr id="18" name="17 CuadroTexto"/>
          <p:cNvSpPr txBox="1">
            <a:spLocks noChangeArrowheads="1"/>
          </p:cNvSpPr>
          <p:nvPr/>
        </p:nvSpPr>
        <p:spPr bwMode="auto">
          <a:xfrm>
            <a:off x="7000875" y="4429125"/>
            <a:ext cx="263525" cy="285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en-US" b="1">
                <a:solidFill>
                  <a:srgbClr val="0070C0"/>
                </a:solidFill>
              </a:rPr>
              <a:t>S</a:t>
            </a:r>
            <a:endParaRPr lang="es-EC" b="1">
              <a:solidFill>
                <a:srgbClr val="0070C0"/>
              </a:solidFill>
            </a:endParaRPr>
          </a:p>
        </p:txBody>
      </p:sp>
      <p:sp>
        <p:nvSpPr>
          <p:cNvPr id="19" name="18 CuadroTexto"/>
          <p:cNvSpPr txBox="1">
            <a:spLocks noChangeArrowheads="1"/>
          </p:cNvSpPr>
          <p:nvPr/>
        </p:nvSpPr>
        <p:spPr bwMode="auto">
          <a:xfrm>
            <a:off x="6665913" y="3643313"/>
            <a:ext cx="263525" cy="285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en-US" b="1">
                <a:solidFill>
                  <a:srgbClr val="0070C0"/>
                </a:solidFill>
              </a:rPr>
              <a:t>S</a:t>
            </a:r>
            <a:endParaRPr lang="es-EC" b="1">
              <a:solidFill>
                <a:srgbClr val="0070C0"/>
              </a:solidFill>
            </a:endParaRPr>
          </a:p>
        </p:txBody>
      </p:sp>
      <p:sp>
        <p:nvSpPr>
          <p:cNvPr id="20" name="19 CuadroTexto"/>
          <p:cNvSpPr txBox="1">
            <a:spLocks noChangeArrowheads="1"/>
          </p:cNvSpPr>
          <p:nvPr/>
        </p:nvSpPr>
        <p:spPr bwMode="auto">
          <a:xfrm>
            <a:off x="6022975" y="4859338"/>
            <a:ext cx="263525" cy="285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en-US" b="1">
                <a:solidFill>
                  <a:srgbClr val="0070C0"/>
                </a:solidFill>
              </a:rPr>
              <a:t>S</a:t>
            </a:r>
            <a:endParaRPr lang="es-EC" b="1">
              <a:solidFill>
                <a:srgbClr val="0070C0"/>
              </a:solidFill>
            </a:endParaRPr>
          </a:p>
        </p:txBody>
      </p:sp>
      <p:sp>
        <p:nvSpPr>
          <p:cNvPr id="21" name="20 CuadroTexto"/>
          <p:cNvSpPr txBox="1">
            <a:spLocks noChangeArrowheads="1"/>
          </p:cNvSpPr>
          <p:nvPr/>
        </p:nvSpPr>
        <p:spPr bwMode="auto">
          <a:xfrm>
            <a:off x="6353175" y="4859338"/>
            <a:ext cx="263525" cy="285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en-US" b="1">
                <a:solidFill>
                  <a:srgbClr val="0070C0"/>
                </a:solidFill>
              </a:rPr>
              <a:t>S</a:t>
            </a:r>
            <a:endParaRPr lang="es-EC" b="1">
              <a:solidFill>
                <a:srgbClr val="0070C0"/>
              </a:solidFill>
            </a:endParaRPr>
          </a:p>
        </p:txBody>
      </p:sp>
      <p:sp>
        <p:nvSpPr>
          <p:cNvPr id="22" name="21 CuadroTexto"/>
          <p:cNvSpPr txBox="1">
            <a:spLocks noChangeArrowheads="1"/>
          </p:cNvSpPr>
          <p:nvPr/>
        </p:nvSpPr>
        <p:spPr bwMode="auto">
          <a:xfrm>
            <a:off x="6686550" y="4859338"/>
            <a:ext cx="261938" cy="285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en-US" b="1">
                <a:solidFill>
                  <a:srgbClr val="0070C0"/>
                </a:solidFill>
              </a:rPr>
              <a:t>S</a:t>
            </a:r>
            <a:endParaRPr lang="es-EC" b="1">
              <a:solidFill>
                <a:srgbClr val="0070C0"/>
              </a:solidFill>
            </a:endParaRPr>
          </a:p>
        </p:txBody>
      </p:sp>
      <p:sp>
        <p:nvSpPr>
          <p:cNvPr id="23" name="22 CuadroTexto"/>
          <p:cNvSpPr txBox="1">
            <a:spLocks noChangeArrowheads="1"/>
          </p:cNvSpPr>
          <p:nvPr/>
        </p:nvSpPr>
        <p:spPr bwMode="auto">
          <a:xfrm>
            <a:off x="6715125" y="4429125"/>
            <a:ext cx="263525" cy="285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en-US" b="1">
                <a:solidFill>
                  <a:srgbClr val="0070C0"/>
                </a:solidFill>
              </a:rPr>
              <a:t>S</a:t>
            </a:r>
            <a:endParaRPr lang="es-EC" b="1">
              <a:solidFill>
                <a:srgbClr val="0070C0"/>
              </a:solidFill>
            </a:endParaRPr>
          </a:p>
        </p:txBody>
      </p:sp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285720" y="2857496"/>
            <a:ext cx="857256" cy="242888"/>
          </a:xfrm>
          <a:prstGeom prst="rect">
            <a:avLst/>
          </a:prstGeom>
          <a:solidFill>
            <a:srgbClr val="BAD1ED"/>
          </a:solidFill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ts val="3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BR" sz="900" b="1" i="0" u="none" strike="noStrike" cap="none" normalizeH="0" baseline="0" dirty="0" smtClean="0">
                <a:ln>
                  <a:noFill/>
                </a:ln>
                <a:solidFill>
                  <a:srgbClr val="034694"/>
                </a:solidFill>
                <a:effectLst/>
                <a:latin typeface="Calibri" pitchFamily="34" charset="0"/>
                <a:cs typeface="Arial" pitchFamily="34" charset="0"/>
              </a:rPr>
              <a:t>SEGUNDA-FEIRA</a:t>
            </a:r>
            <a:endParaRPr kumimoji="0" lang="pt-BR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27" name="Rectangle 3"/>
          <p:cNvSpPr>
            <a:spLocks noChangeArrowheads="1"/>
          </p:cNvSpPr>
          <p:nvPr/>
        </p:nvSpPr>
        <p:spPr bwMode="auto">
          <a:xfrm>
            <a:off x="285720" y="3286124"/>
            <a:ext cx="857256" cy="214314"/>
          </a:xfrm>
          <a:prstGeom prst="rect">
            <a:avLst/>
          </a:prstGeom>
          <a:solidFill>
            <a:srgbClr val="BAD1ED"/>
          </a:solidFill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BR" sz="1200" b="1" i="0" u="none" strike="noStrike" cap="none" normalizeH="0" baseline="0" dirty="0" smtClean="0">
                <a:ln>
                  <a:noFill/>
                </a:ln>
                <a:solidFill>
                  <a:srgbClr val="034694"/>
                </a:solidFill>
                <a:effectLst/>
                <a:latin typeface="Calibri" pitchFamily="34" charset="0"/>
                <a:cs typeface="Arial" pitchFamily="34" charset="0"/>
              </a:rPr>
              <a:t>TERÇA-FEIRA</a:t>
            </a:r>
            <a:endParaRPr kumimoji="0" lang="pt-BR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4" name="Rectangle 3"/>
          <p:cNvSpPr>
            <a:spLocks noChangeArrowheads="1"/>
          </p:cNvSpPr>
          <p:nvPr/>
        </p:nvSpPr>
        <p:spPr bwMode="auto">
          <a:xfrm>
            <a:off x="285720" y="3643314"/>
            <a:ext cx="882000" cy="285752"/>
          </a:xfrm>
          <a:prstGeom prst="rect">
            <a:avLst/>
          </a:prstGeom>
          <a:solidFill>
            <a:srgbClr val="BAD1ED"/>
          </a:solidFill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BR" sz="1100" b="1" i="0" u="none" strike="noStrike" cap="none" normalizeH="0" baseline="0" dirty="0" smtClean="0">
                <a:ln>
                  <a:noFill/>
                </a:ln>
                <a:solidFill>
                  <a:srgbClr val="034694"/>
                </a:solidFill>
                <a:effectLst/>
                <a:latin typeface="Calibri" pitchFamily="34" charset="0"/>
                <a:cs typeface="Arial" pitchFamily="34" charset="0"/>
              </a:rPr>
              <a:t>QUARTA-FEIRA</a:t>
            </a:r>
            <a:endParaRPr kumimoji="0" lang="pt-BR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5" name="Rectangle 3"/>
          <p:cNvSpPr>
            <a:spLocks noChangeArrowheads="1"/>
          </p:cNvSpPr>
          <p:nvPr/>
        </p:nvSpPr>
        <p:spPr bwMode="auto">
          <a:xfrm>
            <a:off x="285720" y="4071942"/>
            <a:ext cx="882000" cy="214314"/>
          </a:xfrm>
          <a:prstGeom prst="rect">
            <a:avLst/>
          </a:prstGeom>
          <a:solidFill>
            <a:srgbClr val="BAD1ED"/>
          </a:solidFill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BR" sz="1100" b="1" i="0" u="none" strike="noStrike" cap="none" normalizeH="0" baseline="0" dirty="0" smtClean="0">
                <a:ln>
                  <a:noFill/>
                </a:ln>
                <a:solidFill>
                  <a:srgbClr val="034694"/>
                </a:solidFill>
                <a:effectLst/>
                <a:latin typeface="Calibri" pitchFamily="34" charset="0"/>
                <a:cs typeface="Arial" pitchFamily="34" charset="0"/>
              </a:rPr>
              <a:t>QUINTA-FEIRA</a:t>
            </a:r>
            <a:endParaRPr kumimoji="0" lang="pt-BR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6" name="Rectangle 3"/>
          <p:cNvSpPr>
            <a:spLocks noChangeArrowheads="1"/>
          </p:cNvSpPr>
          <p:nvPr/>
        </p:nvSpPr>
        <p:spPr bwMode="auto">
          <a:xfrm>
            <a:off x="285720" y="4500570"/>
            <a:ext cx="882000" cy="214314"/>
          </a:xfrm>
          <a:prstGeom prst="rect">
            <a:avLst/>
          </a:prstGeom>
          <a:solidFill>
            <a:srgbClr val="BAD1ED"/>
          </a:solidFill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BR" sz="1100" b="1" i="0" u="none" strike="noStrike" cap="none" normalizeH="0" baseline="0" dirty="0" smtClean="0">
                <a:ln>
                  <a:noFill/>
                </a:ln>
                <a:solidFill>
                  <a:srgbClr val="034694"/>
                </a:solidFill>
                <a:effectLst/>
                <a:latin typeface="Calibri" pitchFamily="34" charset="0"/>
                <a:cs typeface="Arial" pitchFamily="34" charset="0"/>
              </a:rPr>
              <a:t>SEXRTA-FEIRA</a:t>
            </a:r>
            <a:endParaRPr kumimoji="0" lang="pt-BR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 xmlns:p14="http://schemas.microsoft.com/office/powerpoint/2010/main"/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4000"/>
                            </p:stCondLst>
                            <p:childTnLst>
                              <p:par>
                                <p:cTn id="2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9" grpId="0"/>
      <p:bldP spid="10" grpId="0"/>
      <p:bldP spid="11" grpId="0"/>
      <p:bldP spid="12" grpId="0"/>
      <p:bldP spid="17" grpId="0"/>
      <p:bldP spid="18" grpId="0"/>
      <p:bldP spid="19" grpId="0"/>
      <p:bldP spid="20" grpId="0"/>
      <p:bldP spid="21" grpId="0"/>
      <p:bldP spid="22" grpId="0"/>
      <p:bldP spid="23" grpId="0"/>
    </p:bld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2 Subtítulo"/>
          <p:cNvSpPr txBox="1">
            <a:spLocks/>
          </p:cNvSpPr>
          <p:nvPr/>
        </p:nvSpPr>
        <p:spPr bwMode="auto">
          <a:xfrm>
            <a:off x="1371600" y="285750"/>
            <a:ext cx="7558088" cy="571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normAutofit lnSpcReduction="10000"/>
          </a:bodyPr>
          <a:lstStyle/>
          <a:p>
            <a:pPr algn="r" fontAlgn="auto">
              <a:spcBef>
                <a:spcPct val="20000"/>
              </a:spcBef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sz="3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INVENTÁRIO DONS </a:t>
            </a:r>
            <a:r>
              <a:rPr lang="en-US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E</a:t>
            </a:r>
            <a:r>
              <a:rPr lang="en-US" sz="3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TALENTOS</a:t>
            </a:r>
            <a:endParaRPr lang="es-EC" sz="32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pic>
        <p:nvPicPr>
          <p:cNvPr id="58371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42910" y="1214422"/>
            <a:ext cx="7934325" cy="5238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5 CuadroTexto"/>
          <p:cNvSpPr txBox="1">
            <a:spLocks noChangeArrowheads="1"/>
          </p:cNvSpPr>
          <p:nvPr/>
        </p:nvSpPr>
        <p:spPr bwMode="auto">
          <a:xfrm>
            <a:off x="1071563" y="1500188"/>
            <a:ext cx="5786437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b="1" dirty="0" err="1" smtClean="0"/>
              <a:t>Ensino</a:t>
            </a:r>
            <a:r>
              <a:rPr lang="en-US" b="1" dirty="0" smtClean="0"/>
              <a:t>, </a:t>
            </a:r>
            <a:r>
              <a:rPr lang="en-US" b="1" dirty="0" err="1" smtClean="0"/>
              <a:t>Oração</a:t>
            </a:r>
            <a:endParaRPr lang="es-EC" b="1" dirty="0"/>
          </a:p>
        </p:txBody>
      </p:sp>
      <p:sp>
        <p:nvSpPr>
          <p:cNvPr id="7" name="6 CuadroTexto"/>
          <p:cNvSpPr txBox="1">
            <a:spLocks noChangeArrowheads="1"/>
          </p:cNvSpPr>
          <p:nvPr/>
        </p:nvSpPr>
        <p:spPr bwMode="auto">
          <a:xfrm>
            <a:off x="1071563" y="4716463"/>
            <a:ext cx="5786437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b="1" dirty="0" err="1" smtClean="0"/>
              <a:t>Carpinteiro</a:t>
            </a:r>
            <a:r>
              <a:rPr lang="en-US" b="1" dirty="0"/>
              <a:t>, </a:t>
            </a:r>
            <a:r>
              <a:rPr lang="en-US" b="1" dirty="0" err="1" smtClean="0"/>
              <a:t>Afino</a:t>
            </a:r>
            <a:r>
              <a:rPr lang="en-US" b="1" dirty="0" smtClean="0"/>
              <a:t> a </a:t>
            </a:r>
            <a:r>
              <a:rPr lang="en-US" b="1" dirty="0" err="1"/>
              <a:t>guitarra</a:t>
            </a:r>
            <a:endParaRPr lang="es-EC" b="1" dirty="0"/>
          </a:p>
        </p:txBody>
      </p:sp>
      <p:sp>
        <p:nvSpPr>
          <p:cNvPr id="8" name="Rectangle 3"/>
          <p:cNvSpPr>
            <a:spLocks noChangeArrowheads="1"/>
          </p:cNvSpPr>
          <p:nvPr/>
        </p:nvSpPr>
        <p:spPr bwMode="auto">
          <a:xfrm>
            <a:off x="1071538" y="1214422"/>
            <a:ext cx="1643074" cy="285752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BR" sz="1600" b="1" i="0" u="none" strike="noStrike" cap="none" normalizeH="0" baseline="0" dirty="0" smtClean="0">
                <a:ln>
                  <a:noFill/>
                </a:ln>
                <a:solidFill>
                  <a:srgbClr val="034694"/>
                </a:solidFill>
                <a:effectLst/>
                <a:latin typeface="Calibri" pitchFamily="34" charset="0"/>
                <a:cs typeface="Arial" pitchFamily="34" charset="0"/>
              </a:rPr>
              <a:t>Inventário de dons</a:t>
            </a:r>
            <a:endParaRPr kumimoji="0" lang="pt-BR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Rectangle 3"/>
          <p:cNvSpPr>
            <a:spLocks noChangeArrowheads="1"/>
          </p:cNvSpPr>
          <p:nvPr/>
        </p:nvSpPr>
        <p:spPr bwMode="auto">
          <a:xfrm>
            <a:off x="1000100" y="4357694"/>
            <a:ext cx="1928826" cy="285752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BR" sz="1600" b="1" i="0" u="none" strike="noStrike" cap="none" normalizeH="0" baseline="0" dirty="0" smtClean="0">
                <a:ln>
                  <a:noFill/>
                </a:ln>
                <a:solidFill>
                  <a:srgbClr val="034694"/>
                </a:solidFill>
                <a:effectLst/>
                <a:latin typeface="Calibri" pitchFamily="34" charset="0"/>
                <a:cs typeface="Arial" pitchFamily="34" charset="0"/>
              </a:rPr>
              <a:t>Inventário de talentos</a:t>
            </a:r>
            <a:endParaRPr kumimoji="0" lang="pt-BR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 xmlns:p14="http://schemas.microsoft.com/office/powerpoint/2010/main"/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</p:bld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9394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7188" y="1265238"/>
            <a:ext cx="8429625" cy="5414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2 Subtítulo"/>
          <p:cNvSpPr txBox="1">
            <a:spLocks/>
          </p:cNvSpPr>
          <p:nvPr/>
        </p:nvSpPr>
        <p:spPr bwMode="auto">
          <a:xfrm>
            <a:off x="1371600" y="285750"/>
            <a:ext cx="7558088" cy="571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normAutofit lnSpcReduction="10000"/>
          </a:bodyPr>
          <a:lstStyle/>
          <a:p>
            <a:pPr algn="r" fontAlgn="auto">
              <a:spcBef>
                <a:spcPct val="20000"/>
              </a:spcBef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AN</a:t>
            </a:r>
            <a:r>
              <a:rPr lang="es-EC" sz="3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ÁLISE </a:t>
            </a:r>
            <a:r>
              <a:rPr lang="es-EC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DE </a:t>
            </a:r>
            <a:r>
              <a:rPr lang="es-EC" sz="3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MINISTÉRIO </a:t>
            </a:r>
            <a:r>
              <a:rPr lang="es-EC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PESCA</a:t>
            </a:r>
          </a:p>
        </p:txBody>
      </p:sp>
      <p:sp>
        <p:nvSpPr>
          <p:cNvPr id="6" name="5 CuadroTexto"/>
          <p:cNvSpPr txBox="1">
            <a:spLocks noChangeArrowheads="1"/>
          </p:cNvSpPr>
          <p:nvPr/>
        </p:nvSpPr>
        <p:spPr bwMode="auto">
          <a:xfrm>
            <a:off x="428625" y="1857375"/>
            <a:ext cx="1785938" cy="203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b="1" dirty="0" err="1"/>
              <a:t>Evangelismo</a:t>
            </a:r>
            <a:r>
              <a:rPr lang="en-US" b="1" dirty="0"/>
              <a:t> </a:t>
            </a:r>
            <a:r>
              <a:rPr lang="en-US" b="1" dirty="0" err="1"/>
              <a:t>Parques</a:t>
            </a:r>
            <a:endParaRPr lang="en-US" b="1" dirty="0"/>
          </a:p>
          <a:p>
            <a:endParaRPr lang="en-US" b="1" dirty="0"/>
          </a:p>
          <a:p>
            <a:r>
              <a:rPr lang="en-US" b="1" dirty="0" err="1"/>
              <a:t>Cultos</a:t>
            </a:r>
            <a:r>
              <a:rPr lang="en-US" b="1" dirty="0"/>
              <a:t> </a:t>
            </a:r>
            <a:r>
              <a:rPr lang="en-US" b="1" dirty="0" err="1" smtClean="0"/>
              <a:t>especiais</a:t>
            </a:r>
            <a:endParaRPr lang="en-US" b="1" dirty="0"/>
          </a:p>
          <a:p>
            <a:endParaRPr lang="en-US" b="1" dirty="0"/>
          </a:p>
          <a:p>
            <a:r>
              <a:rPr lang="en-US" b="1" dirty="0" err="1" smtClean="0"/>
              <a:t>Testemunho</a:t>
            </a:r>
            <a:endParaRPr lang="es-EC" b="1" dirty="0"/>
          </a:p>
        </p:txBody>
      </p:sp>
      <p:sp>
        <p:nvSpPr>
          <p:cNvPr id="7" name="6 CuadroTexto"/>
          <p:cNvSpPr txBox="1">
            <a:spLocks noChangeArrowheads="1"/>
          </p:cNvSpPr>
          <p:nvPr/>
        </p:nvSpPr>
        <p:spPr bwMode="auto">
          <a:xfrm>
            <a:off x="2606675" y="1857375"/>
            <a:ext cx="1785938" cy="1477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b="1" dirty="0" err="1"/>
              <a:t>Cultos</a:t>
            </a:r>
            <a:r>
              <a:rPr lang="en-US" b="1" dirty="0"/>
              <a:t> </a:t>
            </a:r>
            <a:r>
              <a:rPr lang="en-US" b="1" dirty="0" err="1" smtClean="0"/>
              <a:t>dominicais</a:t>
            </a:r>
            <a:endParaRPr lang="en-US" b="1" dirty="0"/>
          </a:p>
          <a:p>
            <a:endParaRPr lang="en-US" b="1" dirty="0"/>
          </a:p>
          <a:p>
            <a:r>
              <a:rPr lang="en-US" b="1" dirty="0" err="1"/>
              <a:t>Grupos</a:t>
            </a:r>
            <a:r>
              <a:rPr lang="en-US" b="1" dirty="0"/>
              <a:t> </a:t>
            </a:r>
            <a:r>
              <a:rPr lang="en-US" b="1" dirty="0" err="1" smtClean="0"/>
              <a:t>Pequenos</a:t>
            </a:r>
            <a:endParaRPr lang="es-EC" b="1" dirty="0"/>
          </a:p>
        </p:txBody>
      </p:sp>
      <p:sp>
        <p:nvSpPr>
          <p:cNvPr id="8" name="7 CuadroTexto"/>
          <p:cNvSpPr txBox="1">
            <a:spLocks noChangeArrowheads="1"/>
          </p:cNvSpPr>
          <p:nvPr/>
        </p:nvSpPr>
        <p:spPr bwMode="auto">
          <a:xfrm>
            <a:off x="4749800" y="1857375"/>
            <a:ext cx="1785938" cy="1477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b="1" dirty="0" err="1" smtClean="0"/>
              <a:t>Escola</a:t>
            </a:r>
            <a:r>
              <a:rPr lang="en-US" b="1" dirty="0" smtClean="0"/>
              <a:t> </a:t>
            </a:r>
            <a:r>
              <a:rPr lang="en-US" b="1" dirty="0"/>
              <a:t>de </a:t>
            </a:r>
            <a:r>
              <a:rPr lang="en-US" b="1" dirty="0" err="1"/>
              <a:t>líderes</a:t>
            </a:r>
            <a:endParaRPr lang="en-US" b="1" dirty="0"/>
          </a:p>
          <a:p>
            <a:endParaRPr lang="en-US" b="1" dirty="0"/>
          </a:p>
          <a:p>
            <a:r>
              <a:rPr lang="en-US" b="1" dirty="0" err="1"/>
              <a:t>Discipulado</a:t>
            </a:r>
            <a:r>
              <a:rPr lang="en-US" b="1" dirty="0"/>
              <a:t> formal</a:t>
            </a:r>
            <a:endParaRPr lang="es-EC" b="1" dirty="0"/>
          </a:p>
        </p:txBody>
      </p:sp>
      <p:sp>
        <p:nvSpPr>
          <p:cNvPr id="9" name="8 CuadroTexto"/>
          <p:cNvSpPr txBox="1">
            <a:spLocks noChangeArrowheads="1"/>
          </p:cNvSpPr>
          <p:nvPr/>
        </p:nvSpPr>
        <p:spPr bwMode="auto">
          <a:xfrm>
            <a:off x="6938963" y="1857375"/>
            <a:ext cx="1785937" cy="2586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b="1" dirty="0" err="1"/>
              <a:t>Grupo</a:t>
            </a:r>
            <a:r>
              <a:rPr lang="en-US" b="1" dirty="0"/>
              <a:t> Musical</a:t>
            </a:r>
          </a:p>
          <a:p>
            <a:endParaRPr lang="en-US" b="1" dirty="0"/>
          </a:p>
          <a:p>
            <a:endParaRPr lang="en-US" b="1" dirty="0"/>
          </a:p>
          <a:p>
            <a:r>
              <a:rPr lang="en-US" b="1" dirty="0" err="1"/>
              <a:t>Diáconos</a:t>
            </a:r>
            <a:endParaRPr lang="en-US" b="1" dirty="0"/>
          </a:p>
          <a:p>
            <a:endParaRPr lang="en-US" b="1" dirty="0"/>
          </a:p>
          <a:p>
            <a:r>
              <a:rPr lang="en-US" b="1" dirty="0" err="1" smtClean="0"/>
              <a:t>Professores</a:t>
            </a:r>
            <a:endParaRPr lang="en-US" b="1" dirty="0"/>
          </a:p>
          <a:p>
            <a:endParaRPr lang="en-US" b="1" dirty="0"/>
          </a:p>
          <a:p>
            <a:r>
              <a:rPr lang="en-US" b="1" dirty="0" err="1" smtClean="0"/>
              <a:t>Serviço</a:t>
            </a:r>
            <a:r>
              <a:rPr lang="en-US" b="1" dirty="0" smtClean="0"/>
              <a:t> à </a:t>
            </a:r>
            <a:r>
              <a:rPr lang="en-US" b="1" dirty="0" err="1" smtClean="0"/>
              <a:t>comunidade</a:t>
            </a:r>
            <a:endParaRPr lang="es-EC" b="1" dirty="0"/>
          </a:p>
        </p:txBody>
      </p:sp>
      <p:sp>
        <p:nvSpPr>
          <p:cNvPr id="10" name="Rectangle 3"/>
          <p:cNvSpPr>
            <a:spLocks noChangeArrowheads="1"/>
          </p:cNvSpPr>
          <p:nvPr/>
        </p:nvSpPr>
        <p:spPr bwMode="auto">
          <a:xfrm>
            <a:off x="857224" y="1285860"/>
            <a:ext cx="1143008" cy="428628"/>
          </a:xfrm>
          <a:prstGeom prst="rect">
            <a:avLst/>
          </a:prstGeom>
          <a:solidFill>
            <a:srgbClr val="BAD1ED"/>
          </a:solidFill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pt-BR" sz="1400" b="1" dirty="0" smtClean="0">
                <a:solidFill>
                  <a:srgbClr val="034694"/>
                </a:solidFill>
                <a:latin typeface="Calibri" pitchFamily="34" charset="0"/>
                <a:cs typeface="Arial" pitchFamily="34" charset="0"/>
              </a:rPr>
              <a:t>PONTOS DE CONTATO</a:t>
            </a:r>
            <a:endParaRPr kumimoji="0" lang="pt-BR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Rectangle 3"/>
          <p:cNvSpPr>
            <a:spLocks noChangeArrowheads="1"/>
          </p:cNvSpPr>
          <p:nvPr/>
        </p:nvSpPr>
        <p:spPr bwMode="auto">
          <a:xfrm>
            <a:off x="2786050" y="1285860"/>
            <a:ext cx="1357322" cy="428628"/>
          </a:xfrm>
          <a:prstGeom prst="rect">
            <a:avLst/>
          </a:prstGeom>
          <a:solidFill>
            <a:srgbClr val="BAD1ED"/>
          </a:solidFill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pt-BR" sz="1400" b="1" dirty="0" smtClean="0">
                <a:solidFill>
                  <a:srgbClr val="034694"/>
                </a:solidFill>
                <a:latin typeface="Calibri" pitchFamily="34" charset="0"/>
                <a:cs typeface="Arial" pitchFamily="34" charset="0"/>
              </a:rPr>
              <a:t>PONTOS DE RECEPÇÃO</a:t>
            </a:r>
            <a:endParaRPr kumimoji="0" lang="pt-BR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Rectangle 3"/>
          <p:cNvSpPr>
            <a:spLocks noChangeArrowheads="1"/>
          </p:cNvSpPr>
          <p:nvPr/>
        </p:nvSpPr>
        <p:spPr bwMode="auto">
          <a:xfrm>
            <a:off x="4857752" y="1285860"/>
            <a:ext cx="1500198" cy="428628"/>
          </a:xfrm>
          <a:prstGeom prst="rect">
            <a:avLst/>
          </a:prstGeom>
          <a:solidFill>
            <a:srgbClr val="BAD1ED"/>
          </a:solidFill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pt-BR" sz="1400" b="1" dirty="0" smtClean="0">
                <a:solidFill>
                  <a:srgbClr val="034694"/>
                </a:solidFill>
                <a:latin typeface="Calibri" pitchFamily="34" charset="0"/>
                <a:cs typeface="Arial" pitchFamily="34" charset="0"/>
              </a:rPr>
              <a:t>PONTOS DE CAPACITAÇÃO</a:t>
            </a:r>
            <a:endParaRPr kumimoji="0" lang="pt-BR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Rectangle 3"/>
          <p:cNvSpPr>
            <a:spLocks noChangeArrowheads="1"/>
          </p:cNvSpPr>
          <p:nvPr/>
        </p:nvSpPr>
        <p:spPr bwMode="auto">
          <a:xfrm>
            <a:off x="7000892" y="1285860"/>
            <a:ext cx="1357322" cy="428628"/>
          </a:xfrm>
          <a:prstGeom prst="rect">
            <a:avLst/>
          </a:prstGeom>
          <a:solidFill>
            <a:srgbClr val="BAD1ED"/>
          </a:solidFill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pt-BR" sz="1400" b="1" dirty="0" smtClean="0">
                <a:solidFill>
                  <a:srgbClr val="034694"/>
                </a:solidFill>
                <a:latin typeface="Calibri" pitchFamily="34" charset="0"/>
                <a:cs typeface="Arial" pitchFamily="34" charset="0"/>
              </a:rPr>
              <a:t>PONTOS DE MINISTÉRIOS</a:t>
            </a:r>
            <a:endParaRPr kumimoji="0" lang="pt-BR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 xmlns:p14="http://schemas.microsoft.com/office/powerpoint/2010/main"/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20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2000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2000"/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2000"/>
                                        <p:tgtEl>
                                          <p:spTgt spid="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/>
      <p:bldP spid="7" grpId="0" build="p"/>
      <p:bldP spid="8" grpId="0" build="p"/>
      <p:bldP spid="9" grpId="0" build="p"/>
    </p:bld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418" name="3 Imagen" descr="logo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 xmlns:p14="http://schemas.microsoft.com/office/powerpoint/2010/main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Subtítulo"/>
          <p:cNvSpPr>
            <a:spLocks noGrp="1"/>
          </p:cNvSpPr>
          <p:nvPr>
            <p:ph type="subTitle" idx="1"/>
          </p:nvPr>
        </p:nvSpPr>
        <p:spPr>
          <a:xfrm>
            <a:off x="285750" y="2000250"/>
            <a:ext cx="8715375" cy="4286250"/>
          </a:xfrm>
        </p:spPr>
        <p:txBody>
          <a:bodyPr/>
          <a:lstStyle/>
          <a:p>
            <a:pPr marL="742950" indent="-742950" algn="l" eaLnBrk="1" hangingPunct="1">
              <a:buClr>
                <a:srgbClr val="0070C0"/>
              </a:buClr>
              <a:buFont typeface="Calibri" pitchFamily="34" charset="0"/>
              <a:buAutoNum type="arabicPeriod"/>
            </a:pPr>
            <a:r>
              <a:rPr lang="es-EC" sz="4000" b="1" dirty="0" err="1" smtClean="0">
                <a:solidFill>
                  <a:schemeClr val="tx1"/>
                </a:solidFill>
                <a:latin typeface="Arial" charset="0"/>
                <a:cs typeface="Arial" charset="0"/>
              </a:rPr>
              <a:t>Visão</a:t>
            </a:r>
            <a:r>
              <a:rPr lang="es-EC" sz="4000" b="1" dirty="0" smtClean="0">
                <a:solidFill>
                  <a:schemeClr val="tx1"/>
                </a:solidFill>
                <a:latin typeface="Arial" charset="0"/>
                <a:cs typeface="Arial" charset="0"/>
              </a:rPr>
              <a:t> clara e inspiradora;</a:t>
            </a:r>
          </a:p>
          <a:p>
            <a:pPr marL="742950" indent="-742950" algn="l" eaLnBrk="1" hangingPunct="1">
              <a:buClr>
                <a:srgbClr val="0070C0"/>
              </a:buClr>
              <a:buFont typeface="Calibri" pitchFamily="34" charset="0"/>
              <a:buAutoNum type="arabicPeriod"/>
            </a:pPr>
            <a:r>
              <a:rPr lang="es-EC" sz="4000" b="1" dirty="0" err="1" smtClean="0">
                <a:solidFill>
                  <a:schemeClr val="tx1"/>
                </a:solidFill>
                <a:latin typeface="Arial" charset="0"/>
                <a:cs typeface="Arial" charset="0"/>
              </a:rPr>
              <a:t>Liderança</a:t>
            </a:r>
            <a:r>
              <a:rPr lang="es-EC" sz="4000" b="1" dirty="0" smtClean="0">
                <a:solidFill>
                  <a:schemeClr val="tx1"/>
                </a:solidFill>
                <a:latin typeface="Arial" charset="0"/>
                <a:cs typeface="Arial" charset="0"/>
              </a:rPr>
              <a:t> multiplicadora;</a:t>
            </a:r>
          </a:p>
          <a:p>
            <a:pPr marL="742950" indent="-742950" algn="l" eaLnBrk="1" hangingPunct="1">
              <a:buClr>
                <a:srgbClr val="0070C0"/>
              </a:buClr>
              <a:buFont typeface="Calibri" pitchFamily="34" charset="0"/>
              <a:buAutoNum type="arabicPeriod"/>
            </a:pPr>
            <a:r>
              <a:rPr lang="es-EC" sz="4000" b="1" dirty="0" err="1" smtClean="0">
                <a:solidFill>
                  <a:schemeClr val="tx1"/>
                </a:solidFill>
                <a:latin typeface="Arial" charset="0"/>
                <a:cs typeface="Arial" charset="0"/>
              </a:rPr>
              <a:t>Corpo</a:t>
            </a:r>
            <a:r>
              <a:rPr lang="es-EC" sz="4000" b="1" dirty="0" smtClean="0">
                <a:solidFill>
                  <a:schemeClr val="tx1"/>
                </a:solidFill>
                <a:latin typeface="Arial" charset="0"/>
                <a:cs typeface="Arial" charset="0"/>
              </a:rPr>
              <a:t> ministrante </a:t>
            </a:r>
            <a:r>
              <a:rPr lang="es-EC" sz="4000" b="1" dirty="0" err="1" smtClean="0">
                <a:solidFill>
                  <a:schemeClr val="tx1"/>
                </a:solidFill>
                <a:latin typeface="Arial" charset="0"/>
                <a:cs typeface="Arial" charset="0"/>
              </a:rPr>
              <a:t>mobilizado</a:t>
            </a:r>
            <a:r>
              <a:rPr lang="es-EC" sz="4000" b="1" dirty="0" smtClean="0">
                <a:solidFill>
                  <a:schemeClr val="tx1"/>
                </a:solidFill>
                <a:latin typeface="Arial" charset="0"/>
                <a:cs typeface="Arial" charset="0"/>
              </a:rPr>
              <a:t> conforme </a:t>
            </a:r>
            <a:r>
              <a:rPr lang="es-EC" sz="4000" b="1" dirty="0" err="1" smtClean="0">
                <a:solidFill>
                  <a:schemeClr val="tx1"/>
                </a:solidFill>
                <a:latin typeface="Arial" charset="0"/>
                <a:cs typeface="Arial" charset="0"/>
              </a:rPr>
              <a:t>seus</a:t>
            </a:r>
            <a:r>
              <a:rPr lang="es-EC" sz="4000" b="1" dirty="0" smtClean="0">
                <a:solidFill>
                  <a:schemeClr val="tx1"/>
                </a:solidFill>
                <a:latin typeface="Arial" charset="0"/>
                <a:cs typeface="Arial" charset="0"/>
              </a:rPr>
              <a:t> </a:t>
            </a:r>
            <a:r>
              <a:rPr lang="es-EC" sz="4000" b="1" dirty="0" err="1" smtClean="0">
                <a:solidFill>
                  <a:schemeClr val="tx1"/>
                </a:solidFill>
                <a:latin typeface="Arial" charset="0"/>
                <a:cs typeface="Arial" charset="0"/>
              </a:rPr>
              <a:t>dons</a:t>
            </a:r>
            <a:r>
              <a:rPr lang="es-EC" sz="4000" b="1" dirty="0" smtClean="0">
                <a:solidFill>
                  <a:schemeClr val="tx1"/>
                </a:solidFill>
                <a:latin typeface="Arial" charset="0"/>
                <a:cs typeface="Arial" charset="0"/>
              </a:rPr>
              <a:t>;</a:t>
            </a:r>
          </a:p>
          <a:p>
            <a:pPr marL="742950" indent="-742950" algn="l" eaLnBrk="1" hangingPunct="1">
              <a:buClr>
                <a:srgbClr val="0070C0"/>
              </a:buClr>
              <a:buFont typeface="Calibri" pitchFamily="34" charset="0"/>
              <a:buAutoNum type="arabicPeriod"/>
            </a:pPr>
            <a:r>
              <a:rPr lang="es-EC" sz="4000" b="1" dirty="0" smtClean="0">
                <a:solidFill>
                  <a:schemeClr val="tx1"/>
                </a:solidFill>
                <a:latin typeface="Arial" charset="0"/>
                <a:cs typeface="Arial" charset="0"/>
              </a:rPr>
              <a:t>Boa </a:t>
            </a:r>
            <a:r>
              <a:rPr lang="es-EC" sz="4000" b="1" dirty="0" err="1" smtClean="0">
                <a:solidFill>
                  <a:schemeClr val="tx1"/>
                </a:solidFill>
                <a:latin typeface="Arial" charset="0"/>
                <a:cs typeface="Arial" charset="0"/>
              </a:rPr>
              <a:t>mordomia</a:t>
            </a:r>
            <a:r>
              <a:rPr lang="es-EC" sz="4000" b="1" dirty="0" smtClean="0">
                <a:solidFill>
                  <a:schemeClr val="tx1"/>
                </a:solidFill>
                <a:latin typeface="Arial" charset="0"/>
                <a:cs typeface="Arial" charset="0"/>
              </a:rPr>
              <a:t> de recursos</a:t>
            </a:r>
          </a:p>
          <a:p>
            <a:pPr marL="742950" indent="-742950" algn="l" eaLnBrk="1" hangingPunct="1">
              <a:buClr>
                <a:srgbClr val="0070C0"/>
              </a:buClr>
              <a:buFont typeface="Calibri" pitchFamily="34" charset="0"/>
              <a:buAutoNum type="arabicPeriod"/>
            </a:pPr>
            <a:r>
              <a:rPr lang="es-EC" sz="4000" b="1" dirty="0" smtClean="0">
                <a:solidFill>
                  <a:schemeClr val="tx1"/>
                </a:solidFill>
                <a:latin typeface="Arial" charset="0"/>
                <a:cs typeface="Arial" charset="0"/>
              </a:rPr>
              <a:t>Nexo do texto e contexto.</a:t>
            </a:r>
          </a:p>
        </p:txBody>
      </p:sp>
      <p:sp>
        <p:nvSpPr>
          <p:cNvPr id="6" name="2 Subtítulo"/>
          <p:cNvSpPr txBox="1">
            <a:spLocks/>
          </p:cNvSpPr>
          <p:nvPr/>
        </p:nvSpPr>
        <p:spPr bwMode="auto">
          <a:xfrm>
            <a:off x="1371600" y="285750"/>
            <a:ext cx="7558088" cy="571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normAutofit lnSpcReduction="10000"/>
          </a:bodyPr>
          <a:lstStyle/>
          <a:p>
            <a:pPr algn="r" fontAlgn="auto">
              <a:spcBef>
                <a:spcPct val="20000"/>
              </a:spcBef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s-EC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5 ELEMENTOS </a:t>
            </a:r>
            <a:r>
              <a:rPr lang="es-EC" sz="3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VITAIS</a:t>
            </a:r>
            <a:endParaRPr lang="es-EC" sz="32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 xmlns:p14="http://schemas.microsoft.com/office/powerpoint/2010/main"/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Subtítulo"/>
          <p:cNvSpPr>
            <a:spLocks noGrp="1"/>
          </p:cNvSpPr>
          <p:nvPr>
            <p:ph type="subTitle" idx="1"/>
          </p:nvPr>
        </p:nvSpPr>
        <p:spPr>
          <a:xfrm>
            <a:off x="928688" y="1643063"/>
            <a:ext cx="7286625" cy="4786312"/>
          </a:xfrm>
        </p:spPr>
        <p:txBody>
          <a:bodyPr/>
          <a:lstStyle/>
          <a:p>
            <a:pPr marL="742950" indent="-742950" algn="l" eaLnBrk="1" hangingPunct="1">
              <a:buClr>
                <a:srgbClr val="0070C0"/>
              </a:buClr>
            </a:pPr>
            <a:r>
              <a:rPr lang="es-EC" sz="5400" b="1" dirty="0" err="1" smtClean="0">
                <a:solidFill>
                  <a:srgbClr val="0070C0"/>
                </a:solidFill>
                <a:latin typeface="Arial" charset="0"/>
                <a:cs typeface="Arial" charset="0"/>
              </a:rPr>
              <a:t>P</a:t>
            </a:r>
            <a:r>
              <a:rPr lang="es-EC" sz="4000" b="1" dirty="0" err="1" smtClean="0">
                <a:solidFill>
                  <a:schemeClr val="tx1"/>
                </a:solidFill>
                <a:latin typeface="Arial" charset="0"/>
                <a:cs typeface="Arial" charset="0"/>
              </a:rPr>
              <a:t>roclamação</a:t>
            </a:r>
            <a:r>
              <a:rPr lang="es-EC" sz="4000" b="1" dirty="0" smtClean="0">
                <a:solidFill>
                  <a:schemeClr val="tx1"/>
                </a:solidFill>
                <a:latin typeface="Arial" charset="0"/>
                <a:cs typeface="Arial" charset="0"/>
              </a:rPr>
              <a:t> </a:t>
            </a:r>
            <a:r>
              <a:rPr lang="es-EC" sz="4000" b="1" dirty="0" err="1" smtClean="0">
                <a:solidFill>
                  <a:schemeClr val="tx1"/>
                </a:solidFill>
                <a:latin typeface="Arial" charset="0"/>
                <a:cs typeface="Arial" charset="0"/>
              </a:rPr>
              <a:t>evangelística</a:t>
            </a:r>
            <a:endParaRPr lang="es-EC" sz="4000" b="1" dirty="0" smtClean="0">
              <a:solidFill>
                <a:schemeClr val="tx1"/>
              </a:solidFill>
              <a:latin typeface="Arial" charset="0"/>
              <a:cs typeface="Arial" charset="0"/>
            </a:endParaRPr>
          </a:p>
          <a:p>
            <a:pPr marL="742950" indent="-742950" algn="l" eaLnBrk="1" hangingPunct="1">
              <a:buClr>
                <a:srgbClr val="0070C0"/>
              </a:buClr>
            </a:pPr>
            <a:r>
              <a:rPr lang="es-EC" sz="5400" b="1" dirty="0" err="1" smtClean="0">
                <a:solidFill>
                  <a:srgbClr val="0070C0"/>
                </a:solidFill>
                <a:latin typeface="Arial" charset="0"/>
                <a:cs typeface="Arial" charset="0"/>
              </a:rPr>
              <a:t>E</a:t>
            </a:r>
            <a:r>
              <a:rPr lang="es-EC" sz="4000" b="1" dirty="0" err="1" smtClean="0">
                <a:solidFill>
                  <a:schemeClr val="tx1"/>
                </a:solidFill>
                <a:latin typeface="Arial" charset="0"/>
                <a:cs typeface="Arial" charset="0"/>
              </a:rPr>
              <a:t>nsino</a:t>
            </a:r>
            <a:r>
              <a:rPr lang="es-EC" sz="4000" b="1" dirty="0" smtClean="0">
                <a:solidFill>
                  <a:schemeClr val="tx1"/>
                </a:solidFill>
                <a:latin typeface="Arial" charset="0"/>
                <a:cs typeface="Arial" charset="0"/>
              </a:rPr>
              <a:t> e </a:t>
            </a:r>
            <a:r>
              <a:rPr lang="es-EC" sz="4000" b="1" dirty="0" err="1" smtClean="0">
                <a:solidFill>
                  <a:schemeClr val="tx1"/>
                </a:solidFill>
                <a:latin typeface="Arial" charset="0"/>
                <a:cs typeface="Arial" charset="0"/>
              </a:rPr>
              <a:t>educação</a:t>
            </a:r>
            <a:endParaRPr lang="es-EC" sz="4000" dirty="0" smtClean="0">
              <a:solidFill>
                <a:schemeClr val="tx1"/>
              </a:solidFill>
              <a:latin typeface="Arial" charset="0"/>
              <a:cs typeface="Arial" charset="0"/>
            </a:endParaRPr>
          </a:p>
          <a:p>
            <a:pPr marL="742950" indent="-742950" algn="l" eaLnBrk="1" hangingPunct="1">
              <a:buClr>
                <a:srgbClr val="0070C0"/>
              </a:buClr>
            </a:pPr>
            <a:r>
              <a:rPr lang="es-EC" sz="5400" b="1" dirty="0" err="1" smtClean="0">
                <a:solidFill>
                  <a:srgbClr val="0070C0"/>
                </a:solidFill>
                <a:latin typeface="Arial" charset="0"/>
                <a:cs typeface="Arial" charset="0"/>
              </a:rPr>
              <a:t>S</a:t>
            </a:r>
            <a:r>
              <a:rPr lang="es-EC" sz="4000" b="1" dirty="0" err="1" smtClean="0">
                <a:solidFill>
                  <a:schemeClr val="tx1"/>
                </a:solidFill>
                <a:latin typeface="Arial" charset="0"/>
                <a:cs typeface="Arial" charset="0"/>
              </a:rPr>
              <a:t>erviço</a:t>
            </a:r>
            <a:r>
              <a:rPr lang="es-EC" sz="4000" b="1" dirty="0" smtClean="0">
                <a:solidFill>
                  <a:schemeClr val="tx1"/>
                </a:solidFill>
                <a:latin typeface="Arial" charset="0"/>
                <a:cs typeface="Arial" charset="0"/>
              </a:rPr>
              <a:t> à </a:t>
            </a:r>
            <a:r>
              <a:rPr lang="es-EC" sz="4000" b="1" dirty="0" err="1" smtClean="0">
                <a:solidFill>
                  <a:schemeClr val="tx1"/>
                </a:solidFill>
                <a:latin typeface="Arial" charset="0"/>
                <a:cs typeface="Arial" charset="0"/>
              </a:rPr>
              <a:t>comunidade</a:t>
            </a:r>
            <a:endParaRPr lang="es-EC" sz="4000" b="1" dirty="0" smtClean="0">
              <a:solidFill>
                <a:schemeClr val="tx1"/>
              </a:solidFill>
              <a:latin typeface="Arial" charset="0"/>
              <a:cs typeface="Arial" charset="0"/>
            </a:endParaRPr>
          </a:p>
          <a:p>
            <a:pPr marL="742950" indent="-742950" algn="l" eaLnBrk="1" hangingPunct="1">
              <a:buClr>
                <a:srgbClr val="0070C0"/>
              </a:buClr>
            </a:pPr>
            <a:r>
              <a:rPr lang="es-EC" sz="5400" b="1" dirty="0" err="1" smtClean="0">
                <a:solidFill>
                  <a:srgbClr val="0070C0"/>
                </a:solidFill>
                <a:latin typeface="Arial" charset="0"/>
                <a:cs typeface="Arial" charset="0"/>
              </a:rPr>
              <a:t>C</a:t>
            </a:r>
            <a:r>
              <a:rPr lang="es-EC" sz="4000" b="1" dirty="0" err="1" smtClean="0">
                <a:solidFill>
                  <a:schemeClr val="tx1"/>
                </a:solidFill>
                <a:latin typeface="Arial" charset="0"/>
                <a:cs typeface="Arial" charset="0"/>
              </a:rPr>
              <a:t>omunhão</a:t>
            </a:r>
            <a:r>
              <a:rPr lang="es-EC" sz="4000" b="1" dirty="0" smtClean="0">
                <a:solidFill>
                  <a:schemeClr val="tx1"/>
                </a:solidFill>
                <a:latin typeface="Arial" charset="0"/>
                <a:cs typeface="Arial" charset="0"/>
              </a:rPr>
              <a:t> contagiosa</a:t>
            </a:r>
          </a:p>
          <a:p>
            <a:pPr marL="742950" indent="-742950" algn="l" eaLnBrk="1" hangingPunct="1">
              <a:buClr>
                <a:srgbClr val="0070C0"/>
              </a:buClr>
            </a:pPr>
            <a:r>
              <a:rPr lang="es-EC" sz="5400" b="1" dirty="0" err="1" smtClean="0">
                <a:solidFill>
                  <a:srgbClr val="0070C0"/>
                </a:solidFill>
                <a:latin typeface="Arial" charset="0"/>
                <a:cs typeface="Arial" charset="0"/>
              </a:rPr>
              <a:t>A</a:t>
            </a:r>
            <a:r>
              <a:rPr lang="es-EC" sz="4000" b="1" dirty="0" err="1" smtClean="0">
                <a:solidFill>
                  <a:schemeClr val="tx1"/>
                </a:solidFill>
                <a:latin typeface="Arial" charset="0"/>
                <a:cs typeface="Arial" charset="0"/>
              </a:rPr>
              <a:t>doração</a:t>
            </a:r>
            <a:r>
              <a:rPr lang="es-EC" sz="4000" b="1" dirty="0" smtClean="0">
                <a:solidFill>
                  <a:schemeClr val="tx1"/>
                </a:solidFill>
                <a:latin typeface="Arial" charset="0"/>
                <a:cs typeface="Arial" charset="0"/>
              </a:rPr>
              <a:t> bíblica relevante</a:t>
            </a:r>
          </a:p>
        </p:txBody>
      </p:sp>
      <p:sp>
        <p:nvSpPr>
          <p:cNvPr id="6" name="2 Subtítulo"/>
          <p:cNvSpPr txBox="1">
            <a:spLocks/>
          </p:cNvSpPr>
          <p:nvPr/>
        </p:nvSpPr>
        <p:spPr bwMode="auto">
          <a:xfrm>
            <a:off x="1371600" y="285750"/>
            <a:ext cx="7558088" cy="571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normAutofit lnSpcReduction="10000"/>
          </a:bodyPr>
          <a:lstStyle/>
          <a:p>
            <a:pPr algn="r" fontAlgn="auto">
              <a:spcBef>
                <a:spcPct val="20000"/>
              </a:spcBef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s-EC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5 </a:t>
            </a:r>
            <a:r>
              <a:rPr lang="es-EC" sz="3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FUNÇÕES VITAIS</a:t>
            </a:r>
            <a:endParaRPr lang="es-EC" sz="32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4 Rectángulo"/>
          <p:cNvSpPr/>
          <p:nvPr/>
        </p:nvSpPr>
        <p:spPr>
          <a:xfrm>
            <a:off x="6715125" y="6500813"/>
            <a:ext cx="2428875" cy="35718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C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 xmlns:p14="http://schemas.microsoft.com/office/powerpoint/2010/main"/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792163" y="3143250"/>
            <a:ext cx="7559675" cy="571500"/>
          </a:xfrm>
        </p:spPr>
        <p:txBody>
          <a:bodyPr rtlCol="0" anchor="ctr">
            <a:noAutofit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s-EC" sz="66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PROCLAMAÇÃO EVANGELÍSTICA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 xmlns:p14="http://schemas.microsoft.com/office/powerpoint/2010/main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214313" y="1857375"/>
            <a:ext cx="8643937" cy="3500438"/>
          </a:xfrm>
        </p:spPr>
        <p:txBody>
          <a:bodyPr/>
          <a:lstStyle/>
          <a:p>
            <a:pPr marL="742950" indent="-742950" algn="l" eaLnBrk="1" hangingPunct="1">
              <a:buClr>
                <a:srgbClr val="0070C0"/>
              </a:buClr>
              <a:buFont typeface="Calibri" pitchFamily="34" charset="0"/>
              <a:buAutoNum type="arabicPeriod"/>
            </a:pPr>
            <a:r>
              <a:rPr lang="pt-BR" b="1" dirty="0" smtClean="0">
                <a:latin typeface="Arial" pitchFamily="34" charset="0"/>
                <a:cs typeface="Arial" pitchFamily="34" charset="0"/>
              </a:rPr>
              <a:t>Nossa igreja tem claramente definido o grupo de pessoas que quer alcançar</a:t>
            </a:r>
            <a:r>
              <a:rPr lang="es-EC" b="1" dirty="0" smtClean="0">
                <a:latin typeface="Arial" pitchFamily="34" charset="0"/>
                <a:cs typeface="Arial" pitchFamily="34" charset="0"/>
              </a:rPr>
              <a:t>.</a:t>
            </a:r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285750"/>
            <a:ext cx="7558088" cy="571500"/>
          </a:xfrm>
        </p:spPr>
        <p:txBody>
          <a:bodyPr rtlCol="0" anchor="ctr">
            <a:normAutofit lnSpcReduction="10000"/>
          </a:bodyPr>
          <a:lstStyle/>
          <a:p>
            <a:pPr algn="r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s-EC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PROCLAMAÇÃO</a:t>
            </a:r>
          </a:p>
        </p:txBody>
      </p:sp>
      <p:sp>
        <p:nvSpPr>
          <p:cNvPr id="4" name="1 Título"/>
          <p:cNvSpPr txBox="1">
            <a:spLocks/>
          </p:cNvSpPr>
          <p:nvPr/>
        </p:nvSpPr>
        <p:spPr>
          <a:xfrm>
            <a:off x="285750" y="5429250"/>
            <a:ext cx="8572500" cy="785813"/>
          </a:xfrm>
          <a:prstGeom prst="rect">
            <a:avLst/>
          </a:prstGeom>
        </p:spPr>
        <p:txBody>
          <a:bodyPr anchor="ctr"/>
          <a:lstStyle/>
          <a:p>
            <a:pPr marL="742950" indent="-742950" algn="ctr" fontAlgn="auto">
              <a:spcAft>
                <a:spcPts val="0"/>
              </a:spcAft>
              <a:buClr>
                <a:srgbClr val="0070C0"/>
              </a:buClr>
              <a:defRPr/>
            </a:pPr>
            <a:r>
              <a:rPr lang="es-EC" sz="4400" b="1" dirty="0">
                <a:solidFill>
                  <a:srgbClr val="0070C0"/>
                </a:solidFill>
                <a:latin typeface="Arial" pitchFamily="34" charset="0"/>
                <a:ea typeface="+mj-ea"/>
                <a:cs typeface="Arial" pitchFamily="34" charset="0"/>
              </a:rPr>
              <a:t>1   2   3   4   5   6   7   8   9   10</a:t>
            </a:r>
          </a:p>
        </p:txBody>
      </p:sp>
      <p:sp>
        <p:nvSpPr>
          <p:cNvPr id="63493" name="4 CuadroTexto"/>
          <p:cNvSpPr txBox="1">
            <a:spLocks noChangeArrowheads="1"/>
          </p:cNvSpPr>
          <p:nvPr/>
        </p:nvSpPr>
        <p:spPr bwMode="auto">
          <a:xfrm>
            <a:off x="196850" y="6429375"/>
            <a:ext cx="517525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s-EC"/>
              <a:t>1-8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 xmlns:p14="http://schemas.microsoft.com/office/powerpoint/2010/main"/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1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214313" y="1857375"/>
            <a:ext cx="8643937" cy="3500438"/>
          </a:xfrm>
        </p:spPr>
        <p:txBody>
          <a:bodyPr/>
          <a:lstStyle/>
          <a:p>
            <a:pPr marL="742950" indent="-742950" algn="l" eaLnBrk="1" hangingPunct="1">
              <a:buClr>
                <a:srgbClr val="0070C0"/>
              </a:buClr>
              <a:buFont typeface="Calibri" pitchFamily="34" charset="0"/>
              <a:buAutoNum type="arabicPeriod" startAt="2"/>
            </a:pPr>
            <a:r>
              <a:rPr lang="pt-BR" b="1" dirty="0" smtClean="0">
                <a:latin typeface="Arial" pitchFamily="34" charset="0"/>
                <a:cs typeface="Arial" pitchFamily="34" charset="0"/>
              </a:rPr>
              <a:t>Nossa igreja está ativa em alcançar aos não convertidos da vizinhança</a:t>
            </a:r>
            <a:r>
              <a:rPr lang="es-EC" b="1" dirty="0" smtClean="0">
                <a:latin typeface="Arial" pitchFamily="34" charset="0"/>
                <a:cs typeface="Arial" pitchFamily="34" charset="0"/>
              </a:rPr>
              <a:t>.</a:t>
            </a:r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285750"/>
            <a:ext cx="7558088" cy="571500"/>
          </a:xfrm>
        </p:spPr>
        <p:txBody>
          <a:bodyPr rtlCol="0" anchor="ctr">
            <a:normAutofit lnSpcReduction="10000"/>
          </a:bodyPr>
          <a:lstStyle/>
          <a:p>
            <a:pPr algn="r" eaLnBrk="1" fontAlgn="auto" hangingPunct="1">
              <a:spcAft>
                <a:spcPts val="0"/>
              </a:spcAft>
              <a:defRPr/>
            </a:pPr>
            <a:r>
              <a:rPr lang="es-EC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PROCLAMAÇÃO</a:t>
            </a:r>
          </a:p>
        </p:txBody>
      </p:sp>
      <p:sp>
        <p:nvSpPr>
          <p:cNvPr id="4" name="1 Título"/>
          <p:cNvSpPr txBox="1">
            <a:spLocks/>
          </p:cNvSpPr>
          <p:nvPr/>
        </p:nvSpPr>
        <p:spPr>
          <a:xfrm>
            <a:off x="285750" y="5429250"/>
            <a:ext cx="8572500" cy="785813"/>
          </a:xfrm>
          <a:prstGeom prst="rect">
            <a:avLst/>
          </a:prstGeom>
        </p:spPr>
        <p:txBody>
          <a:bodyPr anchor="ctr"/>
          <a:lstStyle/>
          <a:p>
            <a:pPr marL="742950" indent="-742950" algn="ctr" fontAlgn="auto">
              <a:spcAft>
                <a:spcPts val="0"/>
              </a:spcAft>
              <a:buClr>
                <a:srgbClr val="0070C0"/>
              </a:buClr>
              <a:defRPr/>
            </a:pPr>
            <a:r>
              <a:rPr lang="es-EC" sz="4400" b="1" dirty="0">
                <a:solidFill>
                  <a:srgbClr val="0070C0"/>
                </a:solidFill>
                <a:latin typeface="Arial" pitchFamily="34" charset="0"/>
                <a:ea typeface="+mj-ea"/>
                <a:cs typeface="Arial" pitchFamily="34" charset="0"/>
              </a:rPr>
              <a:t>1   2   3   4   5   6   7   8   9   10</a:t>
            </a:r>
          </a:p>
        </p:txBody>
      </p:sp>
      <p:sp>
        <p:nvSpPr>
          <p:cNvPr id="64517" name="4 CuadroTexto"/>
          <p:cNvSpPr txBox="1">
            <a:spLocks noChangeArrowheads="1"/>
          </p:cNvSpPr>
          <p:nvPr/>
        </p:nvSpPr>
        <p:spPr bwMode="auto">
          <a:xfrm>
            <a:off x="196850" y="6429375"/>
            <a:ext cx="517525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s-EC"/>
              <a:t>2-8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 xmlns:p14="http://schemas.microsoft.com/office/powerpoint/2010/main"/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5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214313" y="1857375"/>
            <a:ext cx="8643937" cy="3500438"/>
          </a:xfrm>
        </p:spPr>
        <p:txBody>
          <a:bodyPr/>
          <a:lstStyle/>
          <a:p>
            <a:pPr marL="742950" indent="-742950" algn="l" eaLnBrk="1" hangingPunct="1">
              <a:buClr>
                <a:srgbClr val="0070C0"/>
              </a:buClr>
              <a:buFont typeface="Calibri" pitchFamily="34" charset="0"/>
              <a:buAutoNum type="arabicPeriod" startAt="3"/>
            </a:pPr>
            <a:r>
              <a:rPr lang="pt-BR" b="1" dirty="0" smtClean="0">
                <a:latin typeface="Arial" pitchFamily="34" charset="0"/>
                <a:cs typeface="Arial" pitchFamily="34" charset="0"/>
              </a:rPr>
              <a:t>Nossa igreja capacita e equipa aos membros para dar testemunho aos não convertidos da comunidade</a:t>
            </a:r>
            <a:r>
              <a:rPr lang="es-EC" b="1" dirty="0" smtClean="0">
                <a:latin typeface="Arial" pitchFamily="34" charset="0"/>
                <a:cs typeface="Arial" pitchFamily="34" charset="0"/>
              </a:rPr>
              <a:t>.</a:t>
            </a:r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285750"/>
            <a:ext cx="7558088" cy="571500"/>
          </a:xfrm>
        </p:spPr>
        <p:txBody>
          <a:bodyPr rtlCol="0" anchor="ctr">
            <a:normAutofit lnSpcReduction="10000"/>
          </a:bodyPr>
          <a:lstStyle/>
          <a:p>
            <a:pPr algn="r" eaLnBrk="1" fontAlgn="auto" hangingPunct="1">
              <a:spcAft>
                <a:spcPts val="0"/>
              </a:spcAft>
              <a:defRPr/>
            </a:pPr>
            <a:r>
              <a:rPr lang="es-EC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PROCLAMAÇÃO</a:t>
            </a:r>
          </a:p>
        </p:txBody>
      </p:sp>
      <p:sp>
        <p:nvSpPr>
          <p:cNvPr id="4" name="1 Título"/>
          <p:cNvSpPr txBox="1">
            <a:spLocks/>
          </p:cNvSpPr>
          <p:nvPr/>
        </p:nvSpPr>
        <p:spPr>
          <a:xfrm>
            <a:off x="285750" y="5429250"/>
            <a:ext cx="8572500" cy="785813"/>
          </a:xfrm>
          <a:prstGeom prst="rect">
            <a:avLst/>
          </a:prstGeom>
        </p:spPr>
        <p:txBody>
          <a:bodyPr anchor="ctr"/>
          <a:lstStyle/>
          <a:p>
            <a:pPr marL="742950" indent="-742950" algn="ctr" fontAlgn="auto">
              <a:spcAft>
                <a:spcPts val="0"/>
              </a:spcAft>
              <a:buClr>
                <a:srgbClr val="0070C0"/>
              </a:buClr>
              <a:defRPr/>
            </a:pPr>
            <a:r>
              <a:rPr lang="es-EC" sz="4400" b="1" dirty="0">
                <a:solidFill>
                  <a:srgbClr val="0070C0"/>
                </a:solidFill>
                <a:latin typeface="Arial" pitchFamily="34" charset="0"/>
                <a:ea typeface="+mj-ea"/>
                <a:cs typeface="Arial" pitchFamily="34" charset="0"/>
              </a:rPr>
              <a:t>1   2   3   4   5   6   7   8   9   10</a:t>
            </a:r>
          </a:p>
        </p:txBody>
      </p:sp>
      <p:sp>
        <p:nvSpPr>
          <p:cNvPr id="65541" name="4 CuadroTexto"/>
          <p:cNvSpPr txBox="1">
            <a:spLocks noChangeArrowheads="1"/>
          </p:cNvSpPr>
          <p:nvPr/>
        </p:nvSpPr>
        <p:spPr bwMode="auto">
          <a:xfrm>
            <a:off x="196850" y="6429375"/>
            <a:ext cx="517525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s-EC"/>
              <a:t>3-8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 xmlns:p14="http://schemas.microsoft.com/office/powerpoint/2010/main"/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25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214313" y="1857375"/>
            <a:ext cx="8643937" cy="3500438"/>
          </a:xfrm>
        </p:spPr>
        <p:txBody>
          <a:bodyPr/>
          <a:lstStyle/>
          <a:p>
            <a:pPr marL="742950" indent="-742950" algn="l" eaLnBrk="1" hangingPunct="1">
              <a:buClr>
                <a:srgbClr val="0070C0"/>
              </a:buClr>
              <a:buFont typeface="Calibri" pitchFamily="34" charset="0"/>
              <a:buAutoNum type="arabicPeriod" startAt="4"/>
            </a:pPr>
            <a:r>
              <a:rPr lang="pt-BR" b="1" dirty="0" smtClean="0">
                <a:latin typeface="Arial" pitchFamily="34" charset="0"/>
                <a:cs typeface="Arial" pitchFamily="34" charset="0"/>
              </a:rPr>
              <a:t>Fui pessoalmente capacitado para ajudar com a tarefa evangelística da igreja</a:t>
            </a:r>
            <a:r>
              <a:rPr lang="es-EC" b="1" dirty="0" smtClean="0">
                <a:latin typeface="Arial" pitchFamily="34" charset="0"/>
                <a:cs typeface="Arial" pitchFamily="34" charset="0"/>
              </a:rPr>
              <a:t>.</a:t>
            </a:r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285750"/>
            <a:ext cx="7558088" cy="571500"/>
          </a:xfrm>
        </p:spPr>
        <p:txBody>
          <a:bodyPr rtlCol="0" anchor="ctr">
            <a:normAutofit lnSpcReduction="10000"/>
          </a:bodyPr>
          <a:lstStyle/>
          <a:p>
            <a:pPr algn="r" eaLnBrk="1" fontAlgn="auto" hangingPunct="1">
              <a:spcAft>
                <a:spcPts val="0"/>
              </a:spcAft>
              <a:defRPr/>
            </a:pPr>
            <a:r>
              <a:rPr lang="es-EC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PROCLAMAÇÃO</a:t>
            </a:r>
          </a:p>
        </p:txBody>
      </p:sp>
      <p:sp>
        <p:nvSpPr>
          <p:cNvPr id="4" name="1 Título"/>
          <p:cNvSpPr txBox="1">
            <a:spLocks/>
          </p:cNvSpPr>
          <p:nvPr/>
        </p:nvSpPr>
        <p:spPr>
          <a:xfrm>
            <a:off x="285750" y="5429250"/>
            <a:ext cx="8572500" cy="785813"/>
          </a:xfrm>
          <a:prstGeom prst="rect">
            <a:avLst/>
          </a:prstGeom>
        </p:spPr>
        <p:txBody>
          <a:bodyPr anchor="ctr"/>
          <a:lstStyle/>
          <a:p>
            <a:pPr marL="742950" indent="-742950" algn="ctr" fontAlgn="auto">
              <a:spcAft>
                <a:spcPts val="0"/>
              </a:spcAft>
              <a:buClr>
                <a:srgbClr val="0070C0"/>
              </a:buClr>
              <a:defRPr/>
            </a:pPr>
            <a:r>
              <a:rPr lang="es-EC" sz="4400" b="1" dirty="0">
                <a:solidFill>
                  <a:srgbClr val="0070C0"/>
                </a:solidFill>
                <a:latin typeface="Arial" pitchFamily="34" charset="0"/>
                <a:ea typeface="+mj-ea"/>
                <a:cs typeface="Arial" pitchFamily="34" charset="0"/>
              </a:rPr>
              <a:t>1   2   3   4   5   6   7   8   9   10</a:t>
            </a:r>
          </a:p>
        </p:txBody>
      </p:sp>
      <p:sp>
        <p:nvSpPr>
          <p:cNvPr id="66565" name="4 CuadroTexto"/>
          <p:cNvSpPr txBox="1">
            <a:spLocks noChangeArrowheads="1"/>
          </p:cNvSpPr>
          <p:nvPr/>
        </p:nvSpPr>
        <p:spPr bwMode="auto">
          <a:xfrm>
            <a:off x="196850" y="6429375"/>
            <a:ext cx="517525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s-EC"/>
              <a:t>4-8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 xmlns:p14="http://schemas.microsoft.com/office/powerpoint/2010/main"/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5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214313" y="1857375"/>
            <a:ext cx="8643937" cy="3500438"/>
          </a:xfrm>
        </p:spPr>
        <p:txBody>
          <a:bodyPr/>
          <a:lstStyle/>
          <a:p>
            <a:pPr marL="742950" indent="-742950" algn="l" eaLnBrk="1" hangingPunct="1">
              <a:buClr>
                <a:srgbClr val="0070C0"/>
              </a:buClr>
              <a:buFont typeface="Calibri" pitchFamily="34" charset="0"/>
              <a:buAutoNum type="arabicPeriod" startAt="5"/>
            </a:pPr>
            <a:r>
              <a:rPr lang="pt-BR" b="1" dirty="0" smtClean="0">
                <a:latin typeface="Arial" pitchFamily="34" charset="0"/>
                <a:cs typeface="Arial" pitchFamily="34" charset="0"/>
              </a:rPr>
              <a:t>Sinto-me envolvido pessoalmente no ministério de evangelismo nesta igreja</a:t>
            </a:r>
            <a:r>
              <a:rPr lang="es-EC" b="1" dirty="0" smtClean="0">
                <a:latin typeface="Arial" pitchFamily="34" charset="0"/>
                <a:cs typeface="Arial" pitchFamily="34" charset="0"/>
              </a:rPr>
              <a:t>.</a:t>
            </a:r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285750"/>
            <a:ext cx="7558088" cy="571500"/>
          </a:xfrm>
        </p:spPr>
        <p:txBody>
          <a:bodyPr rtlCol="0" anchor="ctr">
            <a:normAutofit lnSpcReduction="10000"/>
          </a:bodyPr>
          <a:lstStyle/>
          <a:p>
            <a:pPr algn="r" eaLnBrk="1" fontAlgn="auto" hangingPunct="1">
              <a:spcAft>
                <a:spcPts val="0"/>
              </a:spcAft>
              <a:defRPr/>
            </a:pPr>
            <a:r>
              <a:rPr lang="es-EC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PROCLAMAÇÃO</a:t>
            </a:r>
          </a:p>
        </p:txBody>
      </p:sp>
      <p:sp>
        <p:nvSpPr>
          <p:cNvPr id="4" name="1 Título"/>
          <p:cNvSpPr txBox="1">
            <a:spLocks/>
          </p:cNvSpPr>
          <p:nvPr/>
        </p:nvSpPr>
        <p:spPr>
          <a:xfrm>
            <a:off x="285750" y="5429250"/>
            <a:ext cx="8572500" cy="785813"/>
          </a:xfrm>
          <a:prstGeom prst="rect">
            <a:avLst/>
          </a:prstGeom>
        </p:spPr>
        <p:txBody>
          <a:bodyPr anchor="ctr"/>
          <a:lstStyle/>
          <a:p>
            <a:pPr marL="742950" indent="-742950" algn="ctr" fontAlgn="auto">
              <a:spcAft>
                <a:spcPts val="0"/>
              </a:spcAft>
              <a:buClr>
                <a:srgbClr val="0070C0"/>
              </a:buClr>
              <a:defRPr/>
            </a:pPr>
            <a:r>
              <a:rPr lang="es-EC" sz="4400" b="1" dirty="0">
                <a:solidFill>
                  <a:srgbClr val="0070C0"/>
                </a:solidFill>
                <a:latin typeface="Arial" pitchFamily="34" charset="0"/>
                <a:ea typeface="+mj-ea"/>
                <a:cs typeface="Arial" pitchFamily="34" charset="0"/>
              </a:rPr>
              <a:t>1   2   3   4   5   6   7   8   9   10</a:t>
            </a:r>
          </a:p>
        </p:txBody>
      </p:sp>
      <p:sp>
        <p:nvSpPr>
          <p:cNvPr id="67589" name="4 CuadroTexto"/>
          <p:cNvSpPr txBox="1">
            <a:spLocks noChangeArrowheads="1"/>
          </p:cNvSpPr>
          <p:nvPr/>
        </p:nvSpPr>
        <p:spPr bwMode="auto">
          <a:xfrm>
            <a:off x="196850" y="6429375"/>
            <a:ext cx="517525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s-EC"/>
              <a:t>5-8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 xmlns:p14="http://schemas.microsoft.com/office/powerpoint/2010/main"/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95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214313" y="1857375"/>
            <a:ext cx="8643937" cy="3500438"/>
          </a:xfrm>
        </p:spPr>
        <p:txBody>
          <a:bodyPr/>
          <a:lstStyle/>
          <a:p>
            <a:pPr marL="742950" indent="-742950" algn="l" eaLnBrk="1" hangingPunct="1">
              <a:buClr>
                <a:srgbClr val="0070C0"/>
              </a:buClr>
              <a:buFont typeface="Calibri" pitchFamily="34" charset="0"/>
              <a:buAutoNum type="arabicPeriod" startAt="6"/>
            </a:pPr>
            <a:r>
              <a:rPr lang="pt-BR" b="1" dirty="0" smtClean="0">
                <a:latin typeface="Arial" pitchFamily="34" charset="0"/>
                <a:cs typeface="Arial" pitchFamily="34" charset="0"/>
              </a:rPr>
              <a:t>Posso identificar pessoas novas que chegaram à igreja no último ano graças aos esforços evangelísticos</a:t>
            </a:r>
            <a:r>
              <a:rPr lang="es-EC" b="1" dirty="0" smtClean="0">
                <a:latin typeface="Arial" pitchFamily="34" charset="0"/>
                <a:cs typeface="Arial" pitchFamily="34" charset="0"/>
              </a:rPr>
              <a:t>.</a:t>
            </a:r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285750"/>
            <a:ext cx="7558088" cy="571500"/>
          </a:xfrm>
        </p:spPr>
        <p:txBody>
          <a:bodyPr rtlCol="0" anchor="ctr">
            <a:normAutofit lnSpcReduction="10000"/>
          </a:bodyPr>
          <a:lstStyle/>
          <a:p>
            <a:pPr algn="r" eaLnBrk="1" fontAlgn="auto" hangingPunct="1">
              <a:spcAft>
                <a:spcPts val="0"/>
              </a:spcAft>
              <a:defRPr/>
            </a:pPr>
            <a:r>
              <a:rPr lang="es-EC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PROCLAMAÇÃO</a:t>
            </a:r>
          </a:p>
        </p:txBody>
      </p:sp>
      <p:sp>
        <p:nvSpPr>
          <p:cNvPr id="4" name="1 Título"/>
          <p:cNvSpPr txBox="1">
            <a:spLocks/>
          </p:cNvSpPr>
          <p:nvPr/>
        </p:nvSpPr>
        <p:spPr>
          <a:xfrm>
            <a:off x="285750" y="5429250"/>
            <a:ext cx="8572500" cy="785813"/>
          </a:xfrm>
          <a:prstGeom prst="rect">
            <a:avLst/>
          </a:prstGeom>
        </p:spPr>
        <p:txBody>
          <a:bodyPr anchor="ctr"/>
          <a:lstStyle/>
          <a:p>
            <a:pPr marL="742950" indent="-742950" algn="ctr" fontAlgn="auto">
              <a:spcAft>
                <a:spcPts val="0"/>
              </a:spcAft>
              <a:buClr>
                <a:srgbClr val="0070C0"/>
              </a:buClr>
              <a:defRPr/>
            </a:pPr>
            <a:r>
              <a:rPr lang="es-EC" sz="4400" b="1" dirty="0">
                <a:solidFill>
                  <a:srgbClr val="0070C0"/>
                </a:solidFill>
                <a:latin typeface="Arial" pitchFamily="34" charset="0"/>
                <a:ea typeface="+mj-ea"/>
                <a:cs typeface="Arial" pitchFamily="34" charset="0"/>
              </a:rPr>
              <a:t>1   2   3   4   5   6   7   8   9   10</a:t>
            </a:r>
          </a:p>
        </p:txBody>
      </p:sp>
      <p:sp>
        <p:nvSpPr>
          <p:cNvPr id="68613" name="4 CuadroTexto"/>
          <p:cNvSpPr txBox="1">
            <a:spLocks noChangeArrowheads="1"/>
          </p:cNvSpPr>
          <p:nvPr/>
        </p:nvSpPr>
        <p:spPr bwMode="auto">
          <a:xfrm>
            <a:off x="196850" y="6429375"/>
            <a:ext cx="517525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s-EC"/>
              <a:t>6-8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 xmlns:p14="http://schemas.microsoft.com/office/powerpoint/2010/main"/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25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214313" y="1857375"/>
            <a:ext cx="8643937" cy="3500438"/>
          </a:xfrm>
        </p:spPr>
        <p:txBody>
          <a:bodyPr/>
          <a:lstStyle/>
          <a:p>
            <a:pPr marL="742950" indent="-742950" algn="l" eaLnBrk="1" hangingPunct="1">
              <a:buClr>
                <a:srgbClr val="0070C0"/>
              </a:buClr>
              <a:buFont typeface="Calibri" pitchFamily="34" charset="0"/>
              <a:buAutoNum type="arabicPeriod" startAt="7"/>
            </a:pPr>
            <a:r>
              <a:rPr lang="pt-BR" b="1" dirty="0" smtClean="0">
                <a:latin typeface="Arial" pitchFamily="34" charset="0"/>
                <a:cs typeface="Arial" pitchFamily="34" charset="0"/>
              </a:rPr>
              <a:t>Posso identificar pessoas novas que chegaram à igreja no último ano graças a MEUS esforços evangelísticos</a:t>
            </a:r>
            <a:r>
              <a:rPr lang="es-EC" b="1" dirty="0" smtClean="0">
                <a:latin typeface="Arial" pitchFamily="34" charset="0"/>
                <a:cs typeface="Arial" pitchFamily="34" charset="0"/>
              </a:rPr>
              <a:t>.</a:t>
            </a:r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285750"/>
            <a:ext cx="7558088" cy="571500"/>
          </a:xfrm>
        </p:spPr>
        <p:txBody>
          <a:bodyPr rtlCol="0" anchor="ctr">
            <a:normAutofit lnSpcReduction="10000"/>
          </a:bodyPr>
          <a:lstStyle/>
          <a:p>
            <a:pPr algn="r" eaLnBrk="1" fontAlgn="auto" hangingPunct="1">
              <a:spcAft>
                <a:spcPts val="0"/>
              </a:spcAft>
              <a:defRPr/>
            </a:pPr>
            <a:r>
              <a:rPr lang="es-EC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PROCLAMAÇÃO</a:t>
            </a:r>
          </a:p>
        </p:txBody>
      </p:sp>
      <p:sp>
        <p:nvSpPr>
          <p:cNvPr id="4" name="1 Título"/>
          <p:cNvSpPr txBox="1">
            <a:spLocks/>
          </p:cNvSpPr>
          <p:nvPr/>
        </p:nvSpPr>
        <p:spPr>
          <a:xfrm>
            <a:off x="285750" y="5429250"/>
            <a:ext cx="8572500" cy="785813"/>
          </a:xfrm>
          <a:prstGeom prst="rect">
            <a:avLst/>
          </a:prstGeom>
        </p:spPr>
        <p:txBody>
          <a:bodyPr anchor="ctr"/>
          <a:lstStyle/>
          <a:p>
            <a:pPr marL="742950" indent="-742950" algn="ctr" fontAlgn="auto">
              <a:spcAft>
                <a:spcPts val="0"/>
              </a:spcAft>
              <a:buClr>
                <a:srgbClr val="0070C0"/>
              </a:buClr>
              <a:defRPr/>
            </a:pPr>
            <a:r>
              <a:rPr lang="es-EC" sz="4400" b="1" dirty="0">
                <a:solidFill>
                  <a:srgbClr val="0070C0"/>
                </a:solidFill>
                <a:latin typeface="Arial" pitchFamily="34" charset="0"/>
                <a:ea typeface="+mj-ea"/>
                <a:cs typeface="Arial" pitchFamily="34" charset="0"/>
              </a:rPr>
              <a:t>1   2   3   4   5   6   7   8   9   10</a:t>
            </a:r>
          </a:p>
        </p:txBody>
      </p:sp>
      <p:sp>
        <p:nvSpPr>
          <p:cNvPr id="69637" name="4 CuadroTexto"/>
          <p:cNvSpPr txBox="1">
            <a:spLocks noChangeArrowheads="1"/>
          </p:cNvSpPr>
          <p:nvPr/>
        </p:nvSpPr>
        <p:spPr bwMode="auto">
          <a:xfrm>
            <a:off x="196850" y="6429375"/>
            <a:ext cx="517525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s-EC"/>
              <a:t>7-8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 xmlns:p14="http://schemas.microsoft.com/office/powerpoint/2010/main"/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3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214313" y="1857375"/>
            <a:ext cx="8643937" cy="3500438"/>
          </a:xfrm>
        </p:spPr>
        <p:txBody>
          <a:bodyPr/>
          <a:lstStyle/>
          <a:p>
            <a:pPr marL="742950" indent="-742950" algn="l" eaLnBrk="1" hangingPunct="1">
              <a:buClr>
                <a:srgbClr val="0070C0"/>
              </a:buClr>
              <a:buFont typeface="Calibri" pitchFamily="34" charset="0"/>
              <a:buAutoNum type="arabicPeriod" startAt="8"/>
            </a:pPr>
            <a:r>
              <a:rPr lang="pt-BR" b="1" dirty="0" smtClean="0">
                <a:latin typeface="Arial" pitchFamily="34" charset="0"/>
                <a:cs typeface="Arial" pitchFamily="34" charset="0"/>
              </a:rPr>
              <a:t>Nossa igreja se envolve nas missões mundiais</a:t>
            </a:r>
            <a:r>
              <a:rPr lang="es-EC" b="1" dirty="0" smtClean="0">
                <a:latin typeface="Arial" pitchFamily="34" charset="0"/>
                <a:cs typeface="Arial" pitchFamily="34" charset="0"/>
              </a:rPr>
              <a:t>.</a:t>
            </a:r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285750"/>
            <a:ext cx="7558088" cy="571500"/>
          </a:xfrm>
        </p:spPr>
        <p:txBody>
          <a:bodyPr rtlCol="0" anchor="ctr">
            <a:normAutofit lnSpcReduction="10000"/>
          </a:bodyPr>
          <a:lstStyle/>
          <a:p>
            <a:pPr algn="r" eaLnBrk="1" fontAlgn="auto" hangingPunct="1">
              <a:spcAft>
                <a:spcPts val="0"/>
              </a:spcAft>
              <a:defRPr/>
            </a:pPr>
            <a:r>
              <a:rPr lang="es-EC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PROCLAMAÇÃO</a:t>
            </a:r>
          </a:p>
        </p:txBody>
      </p:sp>
      <p:sp>
        <p:nvSpPr>
          <p:cNvPr id="4" name="1 Título"/>
          <p:cNvSpPr txBox="1">
            <a:spLocks/>
          </p:cNvSpPr>
          <p:nvPr/>
        </p:nvSpPr>
        <p:spPr>
          <a:xfrm>
            <a:off x="285750" y="5429250"/>
            <a:ext cx="8572500" cy="785813"/>
          </a:xfrm>
          <a:prstGeom prst="rect">
            <a:avLst/>
          </a:prstGeom>
        </p:spPr>
        <p:txBody>
          <a:bodyPr anchor="ctr"/>
          <a:lstStyle/>
          <a:p>
            <a:pPr marL="742950" indent="-742950" algn="ctr" fontAlgn="auto">
              <a:spcAft>
                <a:spcPts val="0"/>
              </a:spcAft>
              <a:buClr>
                <a:srgbClr val="0070C0"/>
              </a:buClr>
              <a:defRPr/>
            </a:pPr>
            <a:r>
              <a:rPr lang="es-EC" sz="4400" b="1" dirty="0">
                <a:solidFill>
                  <a:srgbClr val="0070C0"/>
                </a:solidFill>
                <a:latin typeface="Arial" pitchFamily="34" charset="0"/>
                <a:ea typeface="+mj-ea"/>
                <a:cs typeface="Arial" pitchFamily="34" charset="0"/>
              </a:rPr>
              <a:t>1   2   3   4   5   6   7   8   9   10</a:t>
            </a:r>
          </a:p>
        </p:txBody>
      </p:sp>
      <p:sp>
        <p:nvSpPr>
          <p:cNvPr id="70661" name="4 CuadroTexto"/>
          <p:cNvSpPr txBox="1">
            <a:spLocks noChangeArrowheads="1"/>
          </p:cNvSpPr>
          <p:nvPr/>
        </p:nvSpPr>
        <p:spPr bwMode="auto">
          <a:xfrm>
            <a:off x="196850" y="6429375"/>
            <a:ext cx="517525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s-EC"/>
              <a:t>8-8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 xmlns:p14="http://schemas.microsoft.com/office/powerpoint/2010/main"/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85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Rectángulo"/>
          <p:cNvSpPr/>
          <p:nvPr/>
        </p:nvSpPr>
        <p:spPr>
          <a:xfrm>
            <a:off x="0" y="0"/>
            <a:ext cx="9144000" cy="4643438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es-EC"/>
          </a:p>
        </p:txBody>
      </p:sp>
      <p:pic>
        <p:nvPicPr>
          <p:cNvPr id="7171" name="1 Imagen" descr="Evaluaciones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214290"/>
            <a:ext cx="9144000" cy="6189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Retângulo 3"/>
          <p:cNvSpPr/>
          <p:nvPr/>
        </p:nvSpPr>
        <p:spPr>
          <a:xfrm>
            <a:off x="214282" y="500042"/>
            <a:ext cx="540000" cy="28575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pt-BR" sz="700" b="1" dirty="0" smtClean="0">
                <a:solidFill>
                  <a:schemeClr val="tx1"/>
                </a:solidFill>
              </a:rPr>
              <a:t>PERGUNTAS</a:t>
            </a:r>
            <a:endParaRPr lang="pt-BR" sz="1000" b="1" dirty="0">
              <a:solidFill>
                <a:schemeClr val="tx1"/>
              </a:solidFill>
            </a:endParaRPr>
          </a:p>
        </p:txBody>
      </p:sp>
      <p:sp>
        <p:nvSpPr>
          <p:cNvPr id="5" name="Retângulo 4"/>
          <p:cNvSpPr/>
          <p:nvPr/>
        </p:nvSpPr>
        <p:spPr>
          <a:xfrm>
            <a:off x="1000100" y="642918"/>
            <a:ext cx="540000" cy="21431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pt-BR" sz="700" b="1" dirty="0" smtClean="0">
                <a:solidFill>
                  <a:schemeClr val="tx1"/>
                </a:solidFill>
              </a:rPr>
              <a:t>VISÃO</a:t>
            </a:r>
            <a:endParaRPr lang="pt-BR" sz="1000" b="1" dirty="0">
              <a:solidFill>
                <a:schemeClr val="tx1"/>
              </a:solidFill>
            </a:endParaRPr>
          </a:p>
        </p:txBody>
      </p:sp>
      <p:sp>
        <p:nvSpPr>
          <p:cNvPr id="6" name="Retângulo 5"/>
          <p:cNvSpPr/>
          <p:nvPr/>
        </p:nvSpPr>
        <p:spPr>
          <a:xfrm>
            <a:off x="1785918" y="642918"/>
            <a:ext cx="540000" cy="21431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pt-BR" sz="700" b="1" dirty="0" smtClean="0">
                <a:solidFill>
                  <a:schemeClr val="tx1"/>
                </a:solidFill>
              </a:rPr>
              <a:t>LIDERANÇA</a:t>
            </a:r>
            <a:endParaRPr lang="pt-BR" sz="1000" b="1" dirty="0">
              <a:solidFill>
                <a:schemeClr val="tx1"/>
              </a:solidFill>
            </a:endParaRPr>
          </a:p>
        </p:txBody>
      </p:sp>
      <p:sp>
        <p:nvSpPr>
          <p:cNvPr id="7" name="Retângulo 6"/>
          <p:cNvSpPr/>
          <p:nvPr/>
        </p:nvSpPr>
        <p:spPr>
          <a:xfrm>
            <a:off x="2571736" y="642918"/>
            <a:ext cx="642942" cy="21431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pt-BR" sz="700" b="1" dirty="0" smtClean="0">
                <a:solidFill>
                  <a:schemeClr val="tx1"/>
                </a:solidFill>
              </a:rPr>
              <a:t>CORPO MINISTRANTE</a:t>
            </a:r>
            <a:endParaRPr lang="pt-BR" sz="1000" b="1" dirty="0">
              <a:solidFill>
                <a:schemeClr val="tx1"/>
              </a:solidFill>
            </a:endParaRPr>
          </a:p>
        </p:txBody>
      </p:sp>
      <p:sp>
        <p:nvSpPr>
          <p:cNvPr id="8" name="Retângulo 7"/>
          <p:cNvSpPr/>
          <p:nvPr/>
        </p:nvSpPr>
        <p:spPr>
          <a:xfrm>
            <a:off x="5000628" y="642918"/>
            <a:ext cx="756000" cy="21431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pt-BR" sz="700" b="1" dirty="0" smtClean="0">
                <a:solidFill>
                  <a:schemeClr val="tx1"/>
                </a:solidFill>
              </a:rPr>
              <a:t>PROCLAMAÇÃO</a:t>
            </a:r>
            <a:endParaRPr lang="pt-BR" sz="1000" b="1" dirty="0">
              <a:solidFill>
                <a:schemeClr val="tx1"/>
              </a:solidFill>
            </a:endParaRPr>
          </a:p>
        </p:txBody>
      </p:sp>
      <p:sp>
        <p:nvSpPr>
          <p:cNvPr id="9" name="Retângulo 8"/>
          <p:cNvSpPr/>
          <p:nvPr/>
        </p:nvSpPr>
        <p:spPr>
          <a:xfrm>
            <a:off x="5857884" y="642918"/>
            <a:ext cx="684000" cy="21431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pt-BR" sz="700" b="1" dirty="0" smtClean="0">
                <a:solidFill>
                  <a:schemeClr val="tx1"/>
                </a:solidFill>
              </a:rPr>
              <a:t>ENSINO</a:t>
            </a:r>
            <a:endParaRPr lang="pt-BR" sz="1000" b="1" dirty="0">
              <a:solidFill>
                <a:schemeClr val="tx1"/>
              </a:solidFill>
            </a:endParaRPr>
          </a:p>
        </p:txBody>
      </p:sp>
      <p:sp>
        <p:nvSpPr>
          <p:cNvPr id="10" name="Retângulo 9"/>
          <p:cNvSpPr/>
          <p:nvPr/>
        </p:nvSpPr>
        <p:spPr>
          <a:xfrm>
            <a:off x="6786578" y="642918"/>
            <a:ext cx="540000" cy="20479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pt-BR" sz="700" b="1" dirty="0" smtClean="0">
                <a:solidFill>
                  <a:schemeClr val="tx1"/>
                </a:solidFill>
              </a:rPr>
              <a:t>SERVIÇO</a:t>
            </a:r>
            <a:endParaRPr lang="pt-BR" sz="1000" b="1" dirty="0">
              <a:solidFill>
                <a:schemeClr val="tx1"/>
              </a:solidFill>
            </a:endParaRPr>
          </a:p>
        </p:txBody>
      </p:sp>
      <p:sp>
        <p:nvSpPr>
          <p:cNvPr id="11" name="Retângulo 10"/>
          <p:cNvSpPr/>
          <p:nvPr/>
        </p:nvSpPr>
        <p:spPr>
          <a:xfrm>
            <a:off x="7500958" y="642918"/>
            <a:ext cx="611438" cy="20479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pt-BR" sz="700" b="1" dirty="0" smtClean="0">
                <a:solidFill>
                  <a:schemeClr val="tx1"/>
                </a:solidFill>
              </a:rPr>
              <a:t>COMUNHÃO</a:t>
            </a:r>
            <a:endParaRPr lang="pt-BR" sz="1000" b="1" dirty="0">
              <a:solidFill>
                <a:schemeClr val="tx1"/>
              </a:solidFill>
            </a:endParaRPr>
          </a:p>
        </p:txBody>
      </p:sp>
      <p:sp>
        <p:nvSpPr>
          <p:cNvPr id="12" name="Retângulo 11"/>
          <p:cNvSpPr/>
          <p:nvPr/>
        </p:nvSpPr>
        <p:spPr>
          <a:xfrm>
            <a:off x="8286776" y="642918"/>
            <a:ext cx="642942" cy="20479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pt-BR" sz="700" b="1" dirty="0" smtClean="0">
                <a:solidFill>
                  <a:schemeClr val="tx1"/>
                </a:solidFill>
              </a:rPr>
              <a:t>ADORAÇÃO</a:t>
            </a:r>
            <a:endParaRPr lang="pt-BR" sz="1000" b="1" dirty="0">
              <a:solidFill>
                <a:schemeClr val="tx1"/>
              </a:solidFill>
            </a:endParaRPr>
          </a:p>
        </p:txBody>
      </p:sp>
      <p:sp>
        <p:nvSpPr>
          <p:cNvPr id="13" name="Retângulo 12"/>
          <p:cNvSpPr/>
          <p:nvPr/>
        </p:nvSpPr>
        <p:spPr>
          <a:xfrm>
            <a:off x="214282" y="4929198"/>
            <a:ext cx="540000" cy="27622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pt-BR" sz="700" b="1" dirty="0" smtClean="0">
                <a:solidFill>
                  <a:schemeClr val="tx1"/>
                </a:solidFill>
              </a:rPr>
              <a:t>SOMA TOTAL</a:t>
            </a:r>
            <a:endParaRPr lang="pt-BR" sz="1000" b="1" dirty="0">
              <a:solidFill>
                <a:schemeClr val="tx1"/>
              </a:solidFill>
            </a:endParaRPr>
          </a:p>
        </p:txBody>
      </p:sp>
      <p:sp>
        <p:nvSpPr>
          <p:cNvPr id="14" name="Retângulo 13"/>
          <p:cNvSpPr/>
          <p:nvPr/>
        </p:nvSpPr>
        <p:spPr>
          <a:xfrm>
            <a:off x="214282" y="5500702"/>
            <a:ext cx="540000" cy="27622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pt-BR" sz="700" b="1" dirty="0" smtClean="0">
                <a:solidFill>
                  <a:schemeClr val="tx1"/>
                </a:solidFill>
              </a:rPr>
              <a:t>NÚMERO PERGUNTAS</a:t>
            </a:r>
            <a:endParaRPr lang="pt-BR" sz="1000" b="1" dirty="0">
              <a:solidFill>
                <a:schemeClr val="tx1"/>
              </a:solidFill>
            </a:endParaRPr>
          </a:p>
        </p:txBody>
      </p:sp>
      <p:sp>
        <p:nvSpPr>
          <p:cNvPr id="15" name="Retângulo 14"/>
          <p:cNvSpPr/>
          <p:nvPr/>
        </p:nvSpPr>
        <p:spPr>
          <a:xfrm>
            <a:off x="214282" y="5929330"/>
            <a:ext cx="540000" cy="27622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pt-BR" sz="700" b="1" dirty="0" smtClean="0">
                <a:solidFill>
                  <a:schemeClr val="tx1"/>
                </a:solidFill>
              </a:rPr>
              <a:t>MÉDIA</a:t>
            </a:r>
            <a:endParaRPr lang="pt-BR" sz="1000" b="1" dirty="0">
              <a:solidFill>
                <a:schemeClr val="tx1"/>
              </a:solidFill>
            </a:endParaRPr>
          </a:p>
        </p:txBody>
      </p:sp>
      <p:sp>
        <p:nvSpPr>
          <p:cNvPr id="16" name="Retângulo 15"/>
          <p:cNvSpPr/>
          <p:nvPr/>
        </p:nvSpPr>
        <p:spPr>
          <a:xfrm>
            <a:off x="3000364" y="357166"/>
            <a:ext cx="576000" cy="214314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just"/>
            <a:r>
              <a:rPr lang="pt-BR" sz="1050" b="1" dirty="0" smtClean="0">
                <a:solidFill>
                  <a:schemeClr val="tx1"/>
                </a:solidFill>
              </a:rPr>
              <a:t> VITAIS</a:t>
            </a:r>
            <a:endParaRPr lang="pt-BR" sz="1100" b="1" dirty="0">
              <a:solidFill>
                <a:schemeClr val="tx1"/>
              </a:solidFill>
            </a:endParaRPr>
          </a:p>
        </p:txBody>
      </p:sp>
      <p:sp>
        <p:nvSpPr>
          <p:cNvPr id="17" name="Retângulo 16"/>
          <p:cNvSpPr/>
          <p:nvPr/>
        </p:nvSpPr>
        <p:spPr>
          <a:xfrm>
            <a:off x="6215074" y="357166"/>
            <a:ext cx="1500198" cy="20479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pt-BR" sz="1050" b="1" dirty="0" smtClean="0">
                <a:solidFill>
                  <a:schemeClr val="tx1"/>
                </a:solidFill>
              </a:rPr>
              <a:t>FUNÇÕES VITAIS</a:t>
            </a:r>
            <a:endParaRPr lang="pt-BR" sz="1100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 xmlns:p14="http://schemas.microsoft.com/office/powerpoint/2010/main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792163" y="3143250"/>
            <a:ext cx="7559675" cy="571500"/>
          </a:xfrm>
        </p:spPr>
        <p:txBody>
          <a:bodyPr rtlCol="0" anchor="ctr">
            <a:noAutofit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s-EC" sz="66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ENSINO E EDUCAÇÃO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 xmlns:p14="http://schemas.microsoft.com/office/powerpoint/2010/main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214313" y="1857375"/>
            <a:ext cx="8643937" cy="3500438"/>
          </a:xfrm>
        </p:spPr>
        <p:txBody>
          <a:bodyPr/>
          <a:lstStyle/>
          <a:p>
            <a:pPr marL="742950" indent="-742950" algn="l" eaLnBrk="1" hangingPunct="1">
              <a:buClr>
                <a:srgbClr val="0070C0"/>
              </a:buClr>
              <a:buFont typeface="Calibri" pitchFamily="34" charset="0"/>
              <a:buAutoNum type="arabicPeriod"/>
            </a:pPr>
            <a:r>
              <a:rPr lang="pt-BR" b="1" dirty="0" smtClean="0">
                <a:latin typeface="Arial" pitchFamily="34" charset="0"/>
                <a:cs typeface="Arial" pitchFamily="34" charset="0"/>
              </a:rPr>
              <a:t>A igreja provê programas educativos e de discipulado adequados para todas as idades</a:t>
            </a:r>
            <a:r>
              <a:rPr lang="es-EC" b="1" dirty="0" smtClean="0">
                <a:latin typeface="Arial" pitchFamily="34" charset="0"/>
                <a:cs typeface="Arial" pitchFamily="34" charset="0"/>
              </a:rPr>
              <a:t>.</a:t>
            </a:r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285750"/>
            <a:ext cx="7558088" cy="571500"/>
          </a:xfrm>
        </p:spPr>
        <p:txBody>
          <a:bodyPr rtlCol="0" anchor="ctr">
            <a:normAutofit lnSpcReduction="10000"/>
          </a:bodyPr>
          <a:lstStyle/>
          <a:p>
            <a:pPr algn="r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s-EC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ENSINO E EDUCAÇÃO</a:t>
            </a:r>
          </a:p>
        </p:txBody>
      </p:sp>
      <p:sp>
        <p:nvSpPr>
          <p:cNvPr id="4" name="1 Título"/>
          <p:cNvSpPr txBox="1">
            <a:spLocks/>
          </p:cNvSpPr>
          <p:nvPr/>
        </p:nvSpPr>
        <p:spPr>
          <a:xfrm>
            <a:off x="285750" y="5429250"/>
            <a:ext cx="8572500" cy="785813"/>
          </a:xfrm>
          <a:prstGeom prst="rect">
            <a:avLst/>
          </a:prstGeom>
        </p:spPr>
        <p:txBody>
          <a:bodyPr anchor="ctr"/>
          <a:lstStyle/>
          <a:p>
            <a:pPr marL="742950" indent="-742950" algn="ctr" fontAlgn="auto">
              <a:spcAft>
                <a:spcPts val="0"/>
              </a:spcAft>
              <a:buClr>
                <a:srgbClr val="0070C0"/>
              </a:buClr>
              <a:defRPr/>
            </a:pPr>
            <a:r>
              <a:rPr lang="es-EC" sz="4400" b="1" dirty="0">
                <a:solidFill>
                  <a:srgbClr val="0070C0"/>
                </a:solidFill>
                <a:latin typeface="Arial" pitchFamily="34" charset="0"/>
                <a:ea typeface="+mj-ea"/>
                <a:cs typeface="Arial" pitchFamily="34" charset="0"/>
              </a:rPr>
              <a:t>1   2   3   4   5   6   7   8   9   10</a:t>
            </a:r>
          </a:p>
        </p:txBody>
      </p:sp>
      <p:sp>
        <p:nvSpPr>
          <p:cNvPr id="72709" name="4 CuadroTexto"/>
          <p:cNvSpPr txBox="1">
            <a:spLocks noChangeArrowheads="1"/>
          </p:cNvSpPr>
          <p:nvPr/>
        </p:nvSpPr>
        <p:spPr bwMode="auto">
          <a:xfrm>
            <a:off x="196850" y="6429375"/>
            <a:ext cx="517525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s-EC"/>
              <a:t>1-9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 xmlns:p14="http://schemas.microsoft.com/office/powerpoint/2010/main"/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15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214313" y="1857375"/>
            <a:ext cx="8643937" cy="3500438"/>
          </a:xfrm>
        </p:spPr>
        <p:txBody>
          <a:bodyPr/>
          <a:lstStyle/>
          <a:p>
            <a:pPr marL="742950" indent="-742950" algn="l" eaLnBrk="1" hangingPunct="1">
              <a:buClr>
                <a:srgbClr val="0070C0"/>
              </a:buClr>
              <a:buFont typeface="Calibri" pitchFamily="34" charset="0"/>
              <a:buAutoNum type="arabicPeriod" startAt="2"/>
            </a:pPr>
            <a:r>
              <a:rPr lang="pt-BR" b="1" dirty="0" smtClean="0">
                <a:latin typeface="Arial" pitchFamily="34" charset="0"/>
                <a:cs typeface="Arial" pitchFamily="34" charset="0"/>
              </a:rPr>
              <a:t>Os professores realizam um ministério eficaz no ensino dos membros</a:t>
            </a:r>
            <a:r>
              <a:rPr lang="es-EC" b="1" dirty="0" smtClean="0">
                <a:latin typeface="Arial" pitchFamily="34" charset="0"/>
                <a:cs typeface="Arial" pitchFamily="34" charset="0"/>
              </a:rPr>
              <a:t>.</a:t>
            </a:r>
          </a:p>
        </p:txBody>
      </p:sp>
      <p:sp>
        <p:nvSpPr>
          <p:cNvPr id="4" name="1 Título"/>
          <p:cNvSpPr txBox="1">
            <a:spLocks/>
          </p:cNvSpPr>
          <p:nvPr/>
        </p:nvSpPr>
        <p:spPr>
          <a:xfrm>
            <a:off x="285750" y="5429250"/>
            <a:ext cx="8572500" cy="785813"/>
          </a:xfrm>
          <a:prstGeom prst="rect">
            <a:avLst/>
          </a:prstGeom>
        </p:spPr>
        <p:txBody>
          <a:bodyPr anchor="ctr"/>
          <a:lstStyle/>
          <a:p>
            <a:pPr marL="742950" indent="-742950" algn="ctr" fontAlgn="auto">
              <a:spcAft>
                <a:spcPts val="0"/>
              </a:spcAft>
              <a:buClr>
                <a:srgbClr val="0070C0"/>
              </a:buClr>
              <a:defRPr/>
            </a:pPr>
            <a:r>
              <a:rPr lang="es-EC" sz="4400" b="1" dirty="0">
                <a:solidFill>
                  <a:srgbClr val="0070C0"/>
                </a:solidFill>
                <a:latin typeface="Arial" pitchFamily="34" charset="0"/>
                <a:ea typeface="+mj-ea"/>
                <a:cs typeface="Arial" pitchFamily="34" charset="0"/>
              </a:rPr>
              <a:t>1   2   3   4   5   6   7   8   9   10</a:t>
            </a:r>
          </a:p>
        </p:txBody>
      </p:sp>
      <p:sp>
        <p:nvSpPr>
          <p:cNvPr id="6" name="2 Subtítulo"/>
          <p:cNvSpPr txBox="1">
            <a:spLocks/>
          </p:cNvSpPr>
          <p:nvPr/>
        </p:nvSpPr>
        <p:spPr bwMode="auto">
          <a:xfrm>
            <a:off x="1371600" y="285750"/>
            <a:ext cx="7558088" cy="571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normAutofit lnSpcReduction="10000"/>
          </a:bodyPr>
          <a:lstStyle/>
          <a:p>
            <a:pPr algn="r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s-EC" sz="3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ENSINO E EDUCAÇÃO</a:t>
            </a:r>
            <a:endParaRPr lang="es-EC" sz="32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73733" name="6 CuadroTexto"/>
          <p:cNvSpPr txBox="1">
            <a:spLocks noChangeArrowheads="1"/>
          </p:cNvSpPr>
          <p:nvPr/>
        </p:nvSpPr>
        <p:spPr bwMode="auto">
          <a:xfrm>
            <a:off x="196850" y="6429375"/>
            <a:ext cx="517525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s-EC"/>
              <a:t>2-9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 xmlns:p14="http://schemas.microsoft.com/office/powerpoint/2010/main"/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214313" y="1857375"/>
            <a:ext cx="8643937" cy="3500438"/>
          </a:xfrm>
        </p:spPr>
        <p:txBody>
          <a:bodyPr/>
          <a:lstStyle/>
          <a:p>
            <a:pPr marL="742950" indent="-742950" algn="l" eaLnBrk="1" hangingPunct="1">
              <a:buClr>
                <a:srgbClr val="0070C0"/>
              </a:buClr>
              <a:buFont typeface="Calibri" pitchFamily="34" charset="0"/>
              <a:buAutoNum type="arabicPeriod" startAt="3"/>
            </a:pPr>
            <a:r>
              <a:rPr lang="pt-BR" b="1" dirty="0" smtClean="0">
                <a:latin typeface="Arial" pitchFamily="34" charset="0"/>
                <a:cs typeface="Arial" pitchFamily="34" charset="0"/>
              </a:rPr>
              <a:t>Quando uma pessoa nova recebe a Cristo, imediatamente é discipulada por alguém</a:t>
            </a:r>
            <a:r>
              <a:rPr lang="es-EC" b="1" dirty="0" smtClean="0">
                <a:latin typeface="Arial" pitchFamily="34" charset="0"/>
                <a:cs typeface="Arial" pitchFamily="34" charset="0"/>
              </a:rPr>
              <a:t>.</a:t>
            </a:r>
          </a:p>
        </p:txBody>
      </p:sp>
      <p:sp>
        <p:nvSpPr>
          <p:cNvPr id="4" name="1 Título"/>
          <p:cNvSpPr txBox="1">
            <a:spLocks/>
          </p:cNvSpPr>
          <p:nvPr/>
        </p:nvSpPr>
        <p:spPr>
          <a:xfrm>
            <a:off x="285750" y="5429250"/>
            <a:ext cx="8572500" cy="785813"/>
          </a:xfrm>
          <a:prstGeom prst="rect">
            <a:avLst/>
          </a:prstGeom>
        </p:spPr>
        <p:txBody>
          <a:bodyPr anchor="ctr"/>
          <a:lstStyle/>
          <a:p>
            <a:pPr marL="742950" indent="-742950" algn="ctr" fontAlgn="auto">
              <a:spcAft>
                <a:spcPts val="0"/>
              </a:spcAft>
              <a:buClr>
                <a:srgbClr val="0070C0"/>
              </a:buClr>
              <a:defRPr/>
            </a:pPr>
            <a:r>
              <a:rPr lang="es-EC" sz="4400" b="1" dirty="0">
                <a:solidFill>
                  <a:srgbClr val="0070C0"/>
                </a:solidFill>
                <a:latin typeface="Arial" pitchFamily="34" charset="0"/>
                <a:ea typeface="+mj-ea"/>
                <a:cs typeface="Arial" pitchFamily="34" charset="0"/>
              </a:rPr>
              <a:t>1   2   3   4   5   6   7   8   9   10</a:t>
            </a:r>
          </a:p>
        </p:txBody>
      </p:sp>
      <p:sp>
        <p:nvSpPr>
          <p:cNvPr id="7" name="2 Subtítulo"/>
          <p:cNvSpPr txBox="1">
            <a:spLocks/>
          </p:cNvSpPr>
          <p:nvPr/>
        </p:nvSpPr>
        <p:spPr bwMode="auto">
          <a:xfrm>
            <a:off x="1371600" y="285750"/>
            <a:ext cx="7558088" cy="571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normAutofit lnSpcReduction="10000"/>
          </a:bodyPr>
          <a:lstStyle/>
          <a:p>
            <a:pPr algn="r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s-EC" sz="3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ENSINO E EDUCAÇÃO</a:t>
            </a:r>
            <a:endParaRPr lang="es-EC" sz="32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74757" name="7 CuadroTexto"/>
          <p:cNvSpPr txBox="1">
            <a:spLocks noChangeArrowheads="1"/>
          </p:cNvSpPr>
          <p:nvPr/>
        </p:nvSpPr>
        <p:spPr bwMode="auto">
          <a:xfrm>
            <a:off x="196850" y="6429375"/>
            <a:ext cx="517525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s-EC"/>
              <a:t>3-9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 xmlns:p14="http://schemas.microsoft.com/office/powerpoint/2010/main"/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15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214313" y="1857375"/>
            <a:ext cx="8643937" cy="3500438"/>
          </a:xfrm>
        </p:spPr>
        <p:txBody>
          <a:bodyPr/>
          <a:lstStyle/>
          <a:p>
            <a:pPr marL="742950" indent="-742950" algn="l" eaLnBrk="1" hangingPunct="1">
              <a:buClr>
                <a:srgbClr val="0070C0"/>
              </a:buClr>
              <a:buFont typeface="Calibri" pitchFamily="34" charset="0"/>
              <a:buAutoNum type="arabicPeriod" startAt="4"/>
            </a:pPr>
            <a:r>
              <a:rPr lang="pt-BR" b="1" dirty="0" smtClean="0">
                <a:latin typeface="Arial" pitchFamily="34" charset="0"/>
                <a:cs typeface="Arial" pitchFamily="34" charset="0"/>
              </a:rPr>
              <a:t>As crianças e os jovens são ensinados o que significa ser um seguidor de Jesus</a:t>
            </a:r>
            <a:r>
              <a:rPr lang="es-EC" b="1" dirty="0" smtClean="0">
                <a:latin typeface="Arial" pitchFamily="34" charset="0"/>
                <a:cs typeface="Arial" pitchFamily="34" charset="0"/>
              </a:rPr>
              <a:t>.</a:t>
            </a:r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285750"/>
            <a:ext cx="7558088" cy="571500"/>
          </a:xfrm>
        </p:spPr>
        <p:txBody>
          <a:bodyPr rtlCol="0" anchor="ctr">
            <a:normAutofit lnSpcReduction="10000"/>
          </a:bodyPr>
          <a:lstStyle/>
          <a:p>
            <a:pPr algn="r" eaLnBrk="1" fontAlgn="auto" hangingPunct="1">
              <a:spcAft>
                <a:spcPts val="0"/>
              </a:spcAft>
              <a:defRPr/>
            </a:pPr>
            <a:r>
              <a:rPr lang="es-EC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ENSINO E EDUCAÇÃO</a:t>
            </a:r>
          </a:p>
        </p:txBody>
      </p:sp>
      <p:sp>
        <p:nvSpPr>
          <p:cNvPr id="4" name="1 Título"/>
          <p:cNvSpPr txBox="1">
            <a:spLocks/>
          </p:cNvSpPr>
          <p:nvPr/>
        </p:nvSpPr>
        <p:spPr>
          <a:xfrm>
            <a:off x="285750" y="5429250"/>
            <a:ext cx="8572500" cy="785813"/>
          </a:xfrm>
          <a:prstGeom prst="rect">
            <a:avLst/>
          </a:prstGeom>
        </p:spPr>
        <p:txBody>
          <a:bodyPr anchor="ctr"/>
          <a:lstStyle/>
          <a:p>
            <a:pPr marL="742950" indent="-742950" algn="ctr" fontAlgn="auto">
              <a:spcAft>
                <a:spcPts val="0"/>
              </a:spcAft>
              <a:buClr>
                <a:srgbClr val="0070C0"/>
              </a:buClr>
              <a:defRPr/>
            </a:pPr>
            <a:r>
              <a:rPr lang="es-EC" sz="4400" b="1" dirty="0">
                <a:solidFill>
                  <a:srgbClr val="0070C0"/>
                </a:solidFill>
                <a:latin typeface="Arial" pitchFamily="34" charset="0"/>
                <a:ea typeface="+mj-ea"/>
                <a:cs typeface="Arial" pitchFamily="34" charset="0"/>
              </a:rPr>
              <a:t>1   2   3   4   5   6   7   8   9   10</a:t>
            </a:r>
          </a:p>
        </p:txBody>
      </p:sp>
      <p:sp>
        <p:nvSpPr>
          <p:cNvPr id="75781" name="4 CuadroTexto"/>
          <p:cNvSpPr txBox="1">
            <a:spLocks noChangeArrowheads="1"/>
          </p:cNvSpPr>
          <p:nvPr/>
        </p:nvSpPr>
        <p:spPr bwMode="auto">
          <a:xfrm>
            <a:off x="196850" y="6429375"/>
            <a:ext cx="517525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s-EC"/>
              <a:t>4-9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 xmlns:p14="http://schemas.microsoft.com/office/powerpoint/2010/main"/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25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214313" y="1857375"/>
            <a:ext cx="8643937" cy="3500438"/>
          </a:xfrm>
        </p:spPr>
        <p:txBody>
          <a:bodyPr/>
          <a:lstStyle/>
          <a:p>
            <a:pPr marL="742950" indent="-742950" algn="l" eaLnBrk="1" hangingPunct="1">
              <a:buClr>
                <a:srgbClr val="0070C0"/>
              </a:buClr>
              <a:buFont typeface="Calibri" pitchFamily="34" charset="0"/>
              <a:buAutoNum type="arabicPeriod" startAt="5"/>
            </a:pPr>
            <a:r>
              <a:rPr lang="pt-BR" b="1" dirty="0" smtClean="0">
                <a:latin typeface="Arial" pitchFamily="34" charset="0"/>
                <a:cs typeface="Arial" pitchFamily="34" charset="0"/>
              </a:rPr>
              <a:t>Ao passar o tempo é mais evidente que os membros vivem sob a direção do Espírito Santo</a:t>
            </a:r>
            <a:r>
              <a:rPr lang="es-EC" b="1" dirty="0" smtClean="0">
                <a:latin typeface="Arial" pitchFamily="34" charset="0"/>
                <a:cs typeface="Arial" pitchFamily="34" charset="0"/>
              </a:rPr>
              <a:t>.</a:t>
            </a:r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285750"/>
            <a:ext cx="7558088" cy="571500"/>
          </a:xfrm>
        </p:spPr>
        <p:txBody>
          <a:bodyPr rtlCol="0" anchor="ctr">
            <a:normAutofit lnSpcReduction="10000"/>
          </a:bodyPr>
          <a:lstStyle/>
          <a:p>
            <a:pPr algn="r" eaLnBrk="1" fontAlgn="auto" hangingPunct="1">
              <a:spcAft>
                <a:spcPts val="0"/>
              </a:spcAft>
              <a:defRPr/>
            </a:pPr>
            <a:r>
              <a:rPr lang="es-EC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ENSINO E EDUCAÇÃO</a:t>
            </a:r>
          </a:p>
        </p:txBody>
      </p:sp>
      <p:sp>
        <p:nvSpPr>
          <p:cNvPr id="4" name="1 Título"/>
          <p:cNvSpPr txBox="1">
            <a:spLocks/>
          </p:cNvSpPr>
          <p:nvPr/>
        </p:nvSpPr>
        <p:spPr>
          <a:xfrm>
            <a:off x="285750" y="5429250"/>
            <a:ext cx="8572500" cy="785813"/>
          </a:xfrm>
          <a:prstGeom prst="rect">
            <a:avLst/>
          </a:prstGeom>
        </p:spPr>
        <p:txBody>
          <a:bodyPr anchor="ctr"/>
          <a:lstStyle/>
          <a:p>
            <a:pPr marL="742950" indent="-742950" algn="ctr" fontAlgn="auto">
              <a:spcAft>
                <a:spcPts val="0"/>
              </a:spcAft>
              <a:buClr>
                <a:srgbClr val="0070C0"/>
              </a:buClr>
              <a:defRPr/>
            </a:pPr>
            <a:r>
              <a:rPr lang="es-EC" sz="4400" b="1" dirty="0">
                <a:solidFill>
                  <a:srgbClr val="0070C0"/>
                </a:solidFill>
                <a:latin typeface="Arial" pitchFamily="34" charset="0"/>
                <a:ea typeface="+mj-ea"/>
                <a:cs typeface="Arial" pitchFamily="34" charset="0"/>
              </a:rPr>
              <a:t>1   2   3   4   5   6   7   8   9   10</a:t>
            </a:r>
          </a:p>
        </p:txBody>
      </p:sp>
      <p:sp>
        <p:nvSpPr>
          <p:cNvPr id="76805" name="4 CuadroTexto"/>
          <p:cNvSpPr txBox="1">
            <a:spLocks noChangeArrowheads="1"/>
          </p:cNvSpPr>
          <p:nvPr/>
        </p:nvSpPr>
        <p:spPr bwMode="auto">
          <a:xfrm>
            <a:off x="196850" y="6429375"/>
            <a:ext cx="517525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s-EC"/>
              <a:t>5-9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 xmlns:p14="http://schemas.microsoft.com/office/powerpoint/2010/main"/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35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214313" y="1857375"/>
            <a:ext cx="8643937" cy="3500438"/>
          </a:xfrm>
        </p:spPr>
        <p:txBody>
          <a:bodyPr/>
          <a:lstStyle/>
          <a:p>
            <a:pPr marL="742950" indent="-742950" algn="l" eaLnBrk="1" hangingPunct="1">
              <a:buClr>
                <a:srgbClr val="0070C0"/>
              </a:buClr>
              <a:buFont typeface="Calibri" pitchFamily="34" charset="0"/>
              <a:buAutoNum type="arabicPeriod" startAt="6"/>
            </a:pPr>
            <a:r>
              <a:rPr lang="pt-BR" b="1" dirty="0" smtClean="0">
                <a:latin typeface="Arial" pitchFamily="34" charset="0"/>
                <a:cs typeface="Arial" pitchFamily="34" charset="0"/>
              </a:rPr>
              <a:t>A igreja me ajuda a crescer espiritualmente</a:t>
            </a:r>
            <a:r>
              <a:rPr lang="es-EC" b="1" dirty="0" smtClean="0">
                <a:latin typeface="Arial" pitchFamily="34" charset="0"/>
                <a:cs typeface="Arial" pitchFamily="34" charset="0"/>
              </a:rPr>
              <a:t>.</a:t>
            </a:r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285750"/>
            <a:ext cx="7558088" cy="571500"/>
          </a:xfrm>
        </p:spPr>
        <p:txBody>
          <a:bodyPr rtlCol="0" anchor="ctr">
            <a:normAutofit lnSpcReduction="10000"/>
          </a:bodyPr>
          <a:lstStyle/>
          <a:p>
            <a:pPr algn="r" eaLnBrk="1" fontAlgn="auto" hangingPunct="1">
              <a:spcAft>
                <a:spcPts val="0"/>
              </a:spcAft>
              <a:defRPr/>
            </a:pPr>
            <a:r>
              <a:rPr lang="es-EC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ENSINO E EDUCAÇÃO</a:t>
            </a:r>
          </a:p>
        </p:txBody>
      </p:sp>
      <p:sp>
        <p:nvSpPr>
          <p:cNvPr id="4" name="1 Título"/>
          <p:cNvSpPr txBox="1">
            <a:spLocks/>
          </p:cNvSpPr>
          <p:nvPr/>
        </p:nvSpPr>
        <p:spPr>
          <a:xfrm>
            <a:off x="285750" y="5429250"/>
            <a:ext cx="8572500" cy="785813"/>
          </a:xfrm>
          <a:prstGeom prst="rect">
            <a:avLst/>
          </a:prstGeom>
        </p:spPr>
        <p:txBody>
          <a:bodyPr anchor="ctr"/>
          <a:lstStyle/>
          <a:p>
            <a:pPr marL="742950" indent="-742950" algn="ctr" fontAlgn="auto">
              <a:spcAft>
                <a:spcPts val="0"/>
              </a:spcAft>
              <a:buClr>
                <a:srgbClr val="0070C0"/>
              </a:buClr>
              <a:defRPr/>
            </a:pPr>
            <a:r>
              <a:rPr lang="es-EC" sz="4400" b="1" dirty="0">
                <a:solidFill>
                  <a:srgbClr val="0070C0"/>
                </a:solidFill>
                <a:latin typeface="Arial" pitchFamily="34" charset="0"/>
                <a:ea typeface="+mj-ea"/>
                <a:cs typeface="Arial" pitchFamily="34" charset="0"/>
              </a:rPr>
              <a:t>1   2   3   4   5   6   7   8   9   10</a:t>
            </a:r>
          </a:p>
        </p:txBody>
      </p:sp>
      <p:sp>
        <p:nvSpPr>
          <p:cNvPr id="77829" name="4 CuadroTexto"/>
          <p:cNvSpPr txBox="1">
            <a:spLocks noChangeArrowheads="1"/>
          </p:cNvSpPr>
          <p:nvPr/>
        </p:nvSpPr>
        <p:spPr bwMode="auto">
          <a:xfrm>
            <a:off x="196850" y="6429375"/>
            <a:ext cx="517525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s-EC"/>
              <a:t>6-9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 xmlns:p14="http://schemas.microsoft.com/office/powerpoint/2010/main"/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85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214313" y="1857375"/>
            <a:ext cx="8643937" cy="3500438"/>
          </a:xfrm>
        </p:spPr>
        <p:txBody>
          <a:bodyPr/>
          <a:lstStyle/>
          <a:p>
            <a:pPr marL="742950" indent="-742950" algn="l" eaLnBrk="1" hangingPunct="1">
              <a:buClr>
                <a:srgbClr val="0070C0"/>
              </a:buClr>
              <a:buFont typeface="Calibri" pitchFamily="34" charset="0"/>
              <a:buAutoNum type="arabicPeriod" startAt="7"/>
            </a:pPr>
            <a:r>
              <a:rPr lang="pt-BR" b="1" dirty="0" smtClean="0">
                <a:latin typeface="Arial" pitchFamily="34" charset="0"/>
                <a:cs typeface="Arial" pitchFamily="34" charset="0"/>
              </a:rPr>
              <a:t>Sou membro de um grupo pequeno de estudo bíblico. </a:t>
            </a:r>
            <a:r>
              <a:rPr lang="pt-BR" sz="3200" dirty="0" smtClean="0">
                <a:latin typeface="Arial" pitchFamily="34" charset="0"/>
                <a:cs typeface="Arial" pitchFamily="34" charset="0"/>
              </a:rPr>
              <a:t>(marque “Não” 1, “As vezes” 5 e “Sim” 10)</a:t>
            </a:r>
            <a:r>
              <a:rPr lang="es-EC" sz="3200" dirty="0" smtClean="0">
                <a:latin typeface="Arial" pitchFamily="34" charset="0"/>
                <a:cs typeface="Arial" pitchFamily="34" charset="0"/>
              </a:rPr>
              <a:t>.</a:t>
            </a:r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285750"/>
            <a:ext cx="7558088" cy="571500"/>
          </a:xfrm>
        </p:spPr>
        <p:txBody>
          <a:bodyPr rtlCol="0" anchor="ctr">
            <a:normAutofit lnSpcReduction="10000"/>
          </a:bodyPr>
          <a:lstStyle/>
          <a:p>
            <a:pPr algn="r" eaLnBrk="1" fontAlgn="auto" hangingPunct="1">
              <a:spcAft>
                <a:spcPts val="0"/>
              </a:spcAft>
              <a:defRPr/>
            </a:pPr>
            <a:r>
              <a:rPr lang="es-EC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ENSINO E EDUCAÇÃO</a:t>
            </a:r>
          </a:p>
        </p:txBody>
      </p:sp>
      <p:sp>
        <p:nvSpPr>
          <p:cNvPr id="4" name="1 Título"/>
          <p:cNvSpPr txBox="1">
            <a:spLocks/>
          </p:cNvSpPr>
          <p:nvPr/>
        </p:nvSpPr>
        <p:spPr>
          <a:xfrm>
            <a:off x="285750" y="5429250"/>
            <a:ext cx="8572500" cy="785813"/>
          </a:xfrm>
          <a:prstGeom prst="rect">
            <a:avLst/>
          </a:prstGeom>
        </p:spPr>
        <p:txBody>
          <a:bodyPr anchor="ctr"/>
          <a:lstStyle/>
          <a:p>
            <a:pPr marL="742950" indent="-742950" algn="ctr" fontAlgn="auto">
              <a:spcAft>
                <a:spcPts val="0"/>
              </a:spcAft>
              <a:buClr>
                <a:srgbClr val="0070C0"/>
              </a:buClr>
              <a:defRPr/>
            </a:pPr>
            <a:r>
              <a:rPr lang="es-EC" sz="4400" b="1" dirty="0">
                <a:solidFill>
                  <a:srgbClr val="0070C0"/>
                </a:solidFill>
                <a:latin typeface="Arial" pitchFamily="34" charset="0"/>
                <a:ea typeface="+mj-ea"/>
                <a:cs typeface="Arial" pitchFamily="34" charset="0"/>
              </a:rPr>
              <a:t>1   2   3   4   5   6   7   8   9   10</a:t>
            </a:r>
          </a:p>
        </p:txBody>
      </p:sp>
      <p:sp>
        <p:nvSpPr>
          <p:cNvPr id="78853" name="4 CuadroTexto"/>
          <p:cNvSpPr txBox="1">
            <a:spLocks noChangeArrowheads="1"/>
          </p:cNvSpPr>
          <p:nvPr/>
        </p:nvSpPr>
        <p:spPr bwMode="auto">
          <a:xfrm>
            <a:off x="196850" y="6429375"/>
            <a:ext cx="517525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s-EC"/>
              <a:t>7-9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 xmlns:p14="http://schemas.microsoft.com/office/powerpoint/2010/main"/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9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214313" y="1857375"/>
            <a:ext cx="8643937" cy="3500438"/>
          </a:xfrm>
        </p:spPr>
        <p:txBody>
          <a:bodyPr/>
          <a:lstStyle/>
          <a:p>
            <a:pPr marL="742950" indent="-742950" algn="l" eaLnBrk="1" hangingPunct="1">
              <a:buClr>
                <a:srgbClr val="0070C0"/>
              </a:buClr>
              <a:buFont typeface="Calibri" pitchFamily="34" charset="0"/>
              <a:buAutoNum type="arabicPeriod" startAt="8"/>
            </a:pPr>
            <a:r>
              <a:rPr lang="pt-BR" b="1" dirty="0" smtClean="0">
                <a:latin typeface="Arial" pitchFamily="34" charset="0"/>
                <a:cs typeface="Arial" pitchFamily="34" charset="0"/>
              </a:rPr>
              <a:t>Nossa igreja forma grupos pequenos de estudo ou de oração conforme seja necessário</a:t>
            </a:r>
            <a:r>
              <a:rPr lang="es-EC" b="1" dirty="0" smtClean="0">
                <a:latin typeface="Arial" pitchFamily="34" charset="0"/>
                <a:cs typeface="Arial" pitchFamily="34" charset="0"/>
              </a:rPr>
              <a:t>.</a:t>
            </a:r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285750"/>
            <a:ext cx="7558088" cy="571500"/>
          </a:xfrm>
        </p:spPr>
        <p:txBody>
          <a:bodyPr rtlCol="0" anchor="ctr">
            <a:normAutofit lnSpcReduction="10000"/>
          </a:bodyPr>
          <a:lstStyle/>
          <a:p>
            <a:pPr algn="r" eaLnBrk="1" fontAlgn="auto" hangingPunct="1">
              <a:spcAft>
                <a:spcPts val="0"/>
              </a:spcAft>
              <a:defRPr/>
            </a:pPr>
            <a:r>
              <a:rPr lang="es-EC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ENSINO E EDUCAÇÃO</a:t>
            </a:r>
          </a:p>
        </p:txBody>
      </p:sp>
      <p:sp>
        <p:nvSpPr>
          <p:cNvPr id="4" name="1 Título"/>
          <p:cNvSpPr txBox="1">
            <a:spLocks/>
          </p:cNvSpPr>
          <p:nvPr/>
        </p:nvSpPr>
        <p:spPr>
          <a:xfrm>
            <a:off x="285750" y="5429250"/>
            <a:ext cx="8572500" cy="785813"/>
          </a:xfrm>
          <a:prstGeom prst="rect">
            <a:avLst/>
          </a:prstGeom>
        </p:spPr>
        <p:txBody>
          <a:bodyPr anchor="ctr"/>
          <a:lstStyle/>
          <a:p>
            <a:pPr marL="742950" indent="-742950" algn="ctr" fontAlgn="auto">
              <a:spcAft>
                <a:spcPts val="0"/>
              </a:spcAft>
              <a:buClr>
                <a:srgbClr val="0070C0"/>
              </a:buClr>
              <a:defRPr/>
            </a:pPr>
            <a:r>
              <a:rPr lang="es-EC" sz="4400" b="1" dirty="0">
                <a:solidFill>
                  <a:srgbClr val="0070C0"/>
                </a:solidFill>
                <a:latin typeface="Arial" pitchFamily="34" charset="0"/>
                <a:ea typeface="+mj-ea"/>
                <a:cs typeface="Arial" pitchFamily="34" charset="0"/>
              </a:rPr>
              <a:t>1   2   3   4   5   6   7   8   9   10</a:t>
            </a:r>
          </a:p>
        </p:txBody>
      </p:sp>
      <p:sp>
        <p:nvSpPr>
          <p:cNvPr id="79877" name="4 CuadroTexto"/>
          <p:cNvSpPr txBox="1">
            <a:spLocks noChangeArrowheads="1"/>
          </p:cNvSpPr>
          <p:nvPr/>
        </p:nvSpPr>
        <p:spPr bwMode="auto">
          <a:xfrm>
            <a:off x="196850" y="6429375"/>
            <a:ext cx="517525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s-EC"/>
              <a:t>8-9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 xmlns:p14="http://schemas.microsoft.com/office/powerpoint/2010/main"/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15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214313" y="1857375"/>
            <a:ext cx="8643937" cy="3500438"/>
          </a:xfrm>
        </p:spPr>
        <p:txBody>
          <a:bodyPr/>
          <a:lstStyle/>
          <a:p>
            <a:pPr marL="742950" indent="-742950" algn="l" eaLnBrk="1" hangingPunct="1">
              <a:buClr>
                <a:srgbClr val="0070C0"/>
              </a:buClr>
              <a:buFont typeface="Calibri" pitchFamily="34" charset="0"/>
              <a:buAutoNum type="arabicPeriod" startAt="9"/>
            </a:pPr>
            <a:r>
              <a:rPr lang="pt-BR" b="1" dirty="0" smtClean="0">
                <a:latin typeface="Arial" pitchFamily="34" charset="0"/>
                <a:cs typeface="Arial" pitchFamily="34" charset="0"/>
              </a:rPr>
              <a:t>Nossa igreja promove uma vida de oração</a:t>
            </a:r>
            <a:r>
              <a:rPr lang="es-EC" b="1" dirty="0" smtClean="0">
                <a:latin typeface="Arial" pitchFamily="34" charset="0"/>
                <a:cs typeface="Arial" pitchFamily="34" charset="0"/>
              </a:rPr>
              <a:t>.</a:t>
            </a:r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285750"/>
            <a:ext cx="7558088" cy="571500"/>
          </a:xfrm>
        </p:spPr>
        <p:txBody>
          <a:bodyPr rtlCol="0" anchor="ctr">
            <a:normAutofit lnSpcReduction="10000"/>
          </a:bodyPr>
          <a:lstStyle/>
          <a:p>
            <a:pPr algn="r" eaLnBrk="1" fontAlgn="auto" hangingPunct="1">
              <a:spcAft>
                <a:spcPts val="0"/>
              </a:spcAft>
              <a:defRPr/>
            </a:pPr>
            <a:r>
              <a:rPr lang="es-EC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ENSINO E EDUCAÇÃO</a:t>
            </a:r>
          </a:p>
        </p:txBody>
      </p:sp>
      <p:sp>
        <p:nvSpPr>
          <p:cNvPr id="4" name="1 Título"/>
          <p:cNvSpPr txBox="1">
            <a:spLocks/>
          </p:cNvSpPr>
          <p:nvPr/>
        </p:nvSpPr>
        <p:spPr>
          <a:xfrm>
            <a:off x="285750" y="5429250"/>
            <a:ext cx="8572500" cy="785813"/>
          </a:xfrm>
          <a:prstGeom prst="rect">
            <a:avLst/>
          </a:prstGeom>
        </p:spPr>
        <p:txBody>
          <a:bodyPr anchor="ctr"/>
          <a:lstStyle/>
          <a:p>
            <a:pPr marL="742950" indent="-742950" algn="ctr" fontAlgn="auto">
              <a:spcAft>
                <a:spcPts val="0"/>
              </a:spcAft>
              <a:buClr>
                <a:srgbClr val="0070C0"/>
              </a:buClr>
              <a:defRPr/>
            </a:pPr>
            <a:r>
              <a:rPr lang="es-EC" sz="4400" b="1" dirty="0">
                <a:solidFill>
                  <a:srgbClr val="0070C0"/>
                </a:solidFill>
                <a:latin typeface="Arial" pitchFamily="34" charset="0"/>
                <a:ea typeface="+mj-ea"/>
                <a:cs typeface="Arial" pitchFamily="34" charset="0"/>
              </a:rPr>
              <a:t>1   2   3   4   5   6   7   8   9   10</a:t>
            </a:r>
          </a:p>
        </p:txBody>
      </p:sp>
      <p:sp>
        <p:nvSpPr>
          <p:cNvPr id="80901" name="4 CuadroTexto"/>
          <p:cNvSpPr txBox="1">
            <a:spLocks noChangeArrowheads="1"/>
          </p:cNvSpPr>
          <p:nvPr/>
        </p:nvSpPr>
        <p:spPr bwMode="auto">
          <a:xfrm>
            <a:off x="196850" y="6429375"/>
            <a:ext cx="517525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s-EC"/>
              <a:t>9-9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 xmlns:p14="http://schemas.microsoft.com/office/powerpoint/2010/main"/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85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792163" y="3143250"/>
            <a:ext cx="7559675" cy="571500"/>
          </a:xfrm>
        </p:spPr>
        <p:txBody>
          <a:bodyPr rtlCol="0" anchor="ctr">
            <a:noAutofit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s-EC" sz="66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VISÃO CLARA     E INSPIRADORA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 xmlns:p14="http://schemas.microsoft.com/office/powerpoint/2010/main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792163" y="3143250"/>
            <a:ext cx="7559675" cy="571500"/>
          </a:xfrm>
        </p:spPr>
        <p:txBody>
          <a:bodyPr rtlCol="0" anchor="ctr">
            <a:noAutofit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s-EC" sz="66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SERVIÇO À COMUNIDADE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 xmlns:p14="http://schemas.microsoft.com/office/powerpoint/2010/main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214313" y="1857375"/>
            <a:ext cx="8643937" cy="3500438"/>
          </a:xfrm>
        </p:spPr>
        <p:txBody>
          <a:bodyPr/>
          <a:lstStyle/>
          <a:p>
            <a:pPr marL="742950" indent="-742950" algn="l" eaLnBrk="1" hangingPunct="1">
              <a:buClr>
                <a:srgbClr val="0070C0"/>
              </a:buClr>
              <a:buFont typeface="Calibri" pitchFamily="34" charset="0"/>
              <a:buAutoNum type="arabicPeriod"/>
            </a:pPr>
            <a:r>
              <a:rPr lang="pt-BR" b="1" dirty="0" smtClean="0">
                <a:latin typeface="Arial" pitchFamily="34" charset="0"/>
                <a:cs typeface="Arial" pitchFamily="34" charset="0"/>
              </a:rPr>
              <a:t>Nossa igreja ajuda as pessoas com suas necessidades físicas</a:t>
            </a:r>
            <a:r>
              <a:rPr lang="es-EC" b="1" dirty="0" smtClean="0">
                <a:latin typeface="Arial" pitchFamily="34" charset="0"/>
                <a:cs typeface="Arial" pitchFamily="34" charset="0"/>
              </a:rPr>
              <a:t>.</a:t>
            </a:r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285750"/>
            <a:ext cx="7558088" cy="571500"/>
          </a:xfrm>
        </p:spPr>
        <p:txBody>
          <a:bodyPr rtlCol="0" anchor="ctr">
            <a:normAutofit lnSpcReduction="10000"/>
          </a:bodyPr>
          <a:lstStyle/>
          <a:p>
            <a:pPr algn="r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s-EC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SERVIÇO À COMUNIDADE</a:t>
            </a:r>
          </a:p>
        </p:txBody>
      </p:sp>
      <p:sp>
        <p:nvSpPr>
          <p:cNvPr id="4" name="1 Título"/>
          <p:cNvSpPr txBox="1">
            <a:spLocks/>
          </p:cNvSpPr>
          <p:nvPr/>
        </p:nvSpPr>
        <p:spPr>
          <a:xfrm>
            <a:off x="285750" y="5429250"/>
            <a:ext cx="8572500" cy="785813"/>
          </a:xfrm>
          <a:prstGeom prst="rect">
            <a:avLst/>
          </a:prstGeom>
        </p:spPr>
        <p:txBody>
          <a:bodyPr anchor="ctr"/>
          <a:lstStyle/>
          <a:p>
            <a:pPr marL="742950" indent="-742950" algn="ctr" fontAlgn="auto">
              <a:spcAft>
                <a:spcPts val="0"/>
              </a:spcAft>
              <a:buClr>
                <a:srgbClr val="0070C0"/>
              </a:buClr>
              <a:defRPr/>
            </a:pPr>
            <a:r>
              <a:rPr lang="es-EC" sz="4400" b="1" dirty="0">
                <a:solidFill>
                  <a:srgbClr val="0070C0"/>
                </a:solidFill>
                <a:latin typeface="Arial" pitchFamily="34" charset="0"/>
                <a:ea typeface="+mj-ea"/>
                <a:cs typeface="Arial" pitchFamily="34" charset="0"/>
              </a:rPr>
              <a:t>1   2   3   4   5   6   7   8   9   10</a:t>
            </a:r>
          </a:p>
        </p:txBody>
      </p:sp>
      <p:sp>
        <p:nvSpPr>
          <p:cNvPr id="82949" name="4 CuadroTexto"/>
          <p:cNvSpPr txBox="1">
            <a:spLocks noChangeArrowheads="1"/>
          </p:cNvSpPr>
          <p:nvPr/>
        </p:nvSpPr>
        <p:spPr bwMode="auto">
          <a:xfrm>
            <a:off x="196850" y="6429375"/>
            <a:ext cx="517525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s-EC"/>
              <a:t>1-7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 xmlns:p14="http://schemas.microsoft.com/office/powerpoint/2010/main"/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95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214313" y="1857375"/>
            <a:ext cx="8643937" cy="3500438"/>
          </a:xfrm>
        </p:spPr>
        <p:txBody>
          <a:bodyPr/>
          <a:lstStyle/>
          <a:p>
            <a:pPr marL="742950" indent="-742950" algn="l" eaLnBrk="1" hangingPunct="1">
              <a:buClr>
                <a:srgbClr val="0070C0"/>
              </a:buClr>
              <a:buFont typeface="Calibri" pitchFamily="34" charset="0"/>
              <a:buAutoNum type="arabicPeriod" startAt="2"/>
            </a:pPr>
            <a:r>
              <a:rPr lang="pt-BR" b="1" dirty="0" smtClean="0">
                <a:latin typeface="Arial" pitchFamily="34" charset="0"/>
                <a:cs typeface="Arial" pitchFamily="34" charset="0"/>
              </a:rPr>
              <a:t>Nossa igreja ajuda as pessoas a encontrar trabalho, roupa e comida conforme seja necessário</a:t>
            </a:r>
            <a:r>
              <a:rPr lang="es-EC" b="1" dirty="0" smtClean="0">
                <a:latin typeface="Arial" pitchFamily="34" charset="0"/>
                <a:cs typeface="Arial" pitchFamily="34" charset="0"/>
              </a:rPr>
              <a:t>.</a:t>
            </a:r>
          </a:p>
        </p:txBody>
      </p:sp>
      <p:sp>
        <p:nvSpPr>
          <p:cNvPr id="4" name="1 Título"/>
          <p:cNvSpPr txBox="1">
            <a:spLocks/>
          </p:cNvSpPr>
          <p:nvPr/>
        </p:nvSpPr>
        <p:spPr>
          <a:xfrm>
            <a:off x="285750" y="5429250"/>
            <a:ext cx="8572500" cy="785813"/>
          </a:xfrm>
          <a:prstGeom prst="rect">
            <a:avLst/>
          </a:prstGeom>
        </p:spPr>
        <p:txBody>
          <a:bodyPr anchor="ctr"/>
          <a:lstStyle/>
          <a:p>
            <a:pPr marL="742950" indent="-742950" algn="ctr" fontAlgn="auto">
              <a:spcAft>
                <a:spcPts val="0"/>
              </a:spcAft>
              <a:buClr>
                <a:srgbClr val="0070C0"/>
              </a:buClr>
              <a:defRPr/>
            </a:pPr>
            <a:r>
              <a:rPr lang="es-EC" sz="4400" b="1" dirty="0">
                <a:solidFill>
                  <a:srgbClr val="0070C0"/>
                </a:solidFill>
                <a:latin typeface="Arial" pitchFamily="34" charset="0"/>
                <a:ea typeface="+mj-ea"/>
                <a:cs typeface="Arial" pitchFamily="34" charset="0"/>
              </a:rPr>
              <a:t>1   2   3   4   5   6   7   8   9   10</a:t>
            </a:r>
          </a:p>
        </p:txBody>
      </p:sp>
      <p:sp>
        <p:nvSpPr>
          <p:cNvPr id="6" name="2 Subtítulo"/>
          <p:cNvSpPr txBox="1">
            <a:spLocks/>
          </p:cNvSpPr>
          <p:nvPr/>
        </p:nvSpPr>
        <p:spPr bwMode="auto">
          <a:xfrm>
            <a:off x="1371600" y="285750"/>
            <a:ext cx="7558088" cy="571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normAutofit lnSpcReduction="10000"/>
          </a:bodyPr>
          <a:lstStyle/>
          <a:p>
            <a:pPr algn="r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s-EC" sz="3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SERVIÇO À COMUNIDADE</a:t>
            </a:r>
            <a:endParaRPr lang="es-EC" sz="32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83973" name="6 CuadroTexto"/>
          <p:cNvSpPr txBox="1">
            <a:spLocks noChangeArrowheads="1"/>
          </p:cNvSpPr>
          <p:nvPr/>
        </p:nvSpPr>
        <p:spPr bwMode="auto">
          <a:xfrm>
            <a:off x="196850" y="6429375"/>
            <a:ext cx="517525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s-EC"/>
              <a:t>2-7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 xmlns:p14="http://schemas.microsoft.com/office/powerpoint/2010/main"/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25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214313" y="1857375"/>
            <a:ext cx="8643937" cy="3500438"/>
          </a:xfrm>
        </p:spPr>
        <p:txBody>
          <a:bodyPr/>
          <a:lstStyle/>
          <a:p>
            <a:pPr marL="742950" indent="-742950" algn="l" eaLnBrk="1" hangingPunct="1">
              <a:buClr>
                <a:srgbClr val="0070C0"/>
              </a:buClr>
              <a:buFont typeface="Calibri" pitchFamily="34" charset="0"/>
              <a:buAutoNum type="arabicPeriod" startAt="3"/>
            </a:pPr>
            <a:r>
              <a:rPr lang="pt-BR" b="1" dirty="0" smtClean="0">
                <a:latin typeface="Arial" pitchFamily="34" charset="0"/>
                <a:cs typeface="Arial" pitchFamily="34" charset="0"/>
              </a:rPr>
              <a:t>Nossa igreja capacita aos membros para prestar serviços de ajuda à comunidade</a:t>
            </a:r>
            <a:r>
              <a:rPr lang="es-EC" b="1" dirty="0" smtClean="0">
                <a:latin typeface="Arial" pitchFamily="34" charset="0"/>
                <a:cs typeface="Arial" pitchFamily="34" charset="0"/>
              </a:rPr>
              <a:t>.</a:t>
            </a:r>
          </a:p>
        </p:txBody>
      </p:sp>
      <p:sp>
        <p:nvSpPr>
          <p:cNvPr id="4" name="1 Título"/>
          <p:cNvSpPr txBox="1">
            <a:spLocks/>
          </p:cNvSpPr>
          <p:nvPr/>
        </p:nvSpPr>
        <p:spPr>
          <a:xfrm>
            <a:off x="285750" y="5429250"/>
            <a:ext cx="8572500" cy="785813"/>
          </a:xfrm>
          <a:prstGeom prst="rect">
            <a:avLst/>
          </a:prstGeom>
        </p:spPr>
        <p:txBody>
          <a:bodyPr anchor="ctr"/>
          <a:lstStyle/>
          <a:p>
            <a:pPr marL="742950" indent="-742950" algn="ctr" fontAlgn="auto">
              <a:spcAft>
                <a:spcPts val="0"/>
              </a:spcAft>
              <a:buClr>
                <a:srgbClr val="0070C0"/>
              </a:buClr>
              <a:defRPr/>
            </a:pPr>
            <a:r>
              <a:rPr lang="es-EC" sz="4400" b="1" dirty="0">
                <a:solidFill>
                  <a:srgbClr val="0070C0"/>
                </a:solidFill>
                <a:latin typeface="Arial" pitchFamily="34" charset="0"/>
                <a:ea typeface="+mj-ea"/>
                <a:cs typeface="Arial" pitchFamily="34" charset="0"/>
              </a:rPr>
              <a:t>1   2   3   4   5   6   7   8   9   10</a:t>
            </a:r>
          </a:p>
        </p:txBody>
      </p:sp>
      <p:sp>
        <p:nvSpPr>
          <p:cNvPr id="7" name="2 Subtítulo"/>
          <p:cNvSpPr txBox="1">
            <a:spLocks/>
          </p:cNvSpPr>
          <p:nvPr/>
        </p:nvSpPr>
        <p:spPr bwMode="auto">
          <a:xfrm>
            <a:off x="1371600" y="285750"/>
            <a:ext cx="7558088" cy="571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normAutofit lnSpcReduction="10000"/>
          </a:bodyPr>
          <a:lstStyle/>
          <a:p>
            <a:pPr algn="r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s-EC" sz="3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SERVIÇO À COMUNIDADE</a:t>
            </a:r>
            <a:endParaRPr lang="es-EC" sz="32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84997" name="7 CuadroTexto"/>
          <p:cNvSpPr txBox="1">
            <a:spLocks noChangeArrowheads="1"/>
          </p:cNvSpPr>
          <p:nvPr/>
        </p:nvSpPr>
        <p:spPr bwMode="auto">
          <a:xfrm>
            <a:off x="196850" y="6429375"/>
            <a:ext cx="517525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s-EC"/>
              <a:t>3-7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 xmlns:p14="http://schemas.microsoft.com/office/powerpoint/2010/main"/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1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214313" y="1857375"/>
            <a:ext cx="8643937" cy="3500438"/>
          </a:xfrm>
        </p:spPr>
        <p:txBody>
          <a:bodyPr/>
          <a:lstStyle/>
          <a:p>
            <a:pPr marL="742950" indent="-742950" algn="l" eaLnBrk="1" hangingPunct="1">
              <a:buClr>
                <a:srgbClr val="0070C0"/>
              </a:buClr>
              <a:buFont typeface="Calibri" pitchFamily="34" charset="0"/>
              <a:buAutoNum type="arabicPeriod" startAt="4"/>
            </a:pPr>
            <a:r>
              <a:rPr lang="pt-BR" b="1" dirty="0" smtClean="0">
                <a:latin typeface="Arial" pitchFamily="34" charset="0"/>
                <a:cs typeface="Arial" pitchFamily="34" charset="0"/>
              </a:rPr>
              <a:t>A igreja tem acordos com outras instituições podem ajudar as pessoas com que suas necessidades</a:t>
            </a:r>
            <a:r>
              <a:rPr lang="es-EC" b="1" dirty="0" smtClean="0">
                <a:latin typeface="Arial" pitchFamily="34" charset="0"/>
                <a:cs typeface="Arial" pitchFamily="34" charset="0"/>
              </a:rPr>
              <a:t>.</a:t>
            </a:r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285750"/>
            <a:ext cx="7558088" cy="571500"/>
          </a:xfrm>
        </p:spPr>
        <p:txBody>
          <a:bodyPr rtlCol="0" anchor="ctr">
            <a:normAutofit lnSpcReduction="10000"/>
          </a:bodyPr>
          <a:lstStyle/>
          <a:p>
            <a:pPr algn="r" eaLnBrk="1" fontAlgn="auto" hangingPunct="1">
              <a:spcAft>
                <a:spcPts val="0"/>
              </a:spcAft>
              <a:defRPr/>
            </a:pPr>
            <a:r>
              <a:rPr lang="es-EC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SERVIÇO À COMUNIDADE</a:t>
            </a:r>
          </a:p>
        </p:txBody>
      </p:sp>
      <p:sp>
        <p:nvSpPr>
          <p:cNvPr id="4" name="1 Título"/>
          <p:cNvSpPr txBox="1">
            <a:spLocks/>
          </p:cNvSpPr>
          <p:nvPr/>
        </p:nvSpPr>
        <p:spPr>
          <a:xfrm>
            <a:off x="285750" y="5429250"/>
            <a:ext cx="8572500" cy="785813"/>
          </a:xfrm>
          <a:prstGeom prst="rect">
            <a:avLst/>
          </a:prstGeom>
        </p:spPr>
        <p:txBody>
          <a:bodyPr anchor="ctr"/>
          <a:lstStyle/>
          <a:p>
            <a:pPr marL="742950" indent="-742950" algn="ctr" fontAlgn="auto">
              <a:spcAft>
                <a:spcPts val="0"/>
              </a:spcAft>
              <a:buClr>
                <a:srgbClr val="0070C0"/>
              </a:buClr>
              <a:defRPr/>
            </a:pPr>
            <a:r>
              <a:rPr lang="es-EC" sz="4400" b="1" dirty="0">
                <a:solidFill>
                  <a:srgbClr val="0070C0"/>
                </a:solidFill>
                <a:latin typeface="Arial" pitchFamily="34" charset="0"/>
                <a:ea typeface="+mj-ea"/>
                <a:cs typeface="Arial" pitchFamily="34" charset="0"/>
              </a:rPr>
              <a:t>1   2   3   4   5   6   7   8   9   10</a:t>
            </a:r>
          </a:p>
        </p:txBody>
      </p:sp>
      <p:sp>
        <p:nvSpPr>
          <p:cNvPr id="86021" name="4 CuadroTexto"/>
          <p:cNvSpPr txBox="1">
            <a:spLocks noChangeArrowheads="1"/>
          </p:cNvSpPr>
          <p:nvPr/>
        </p:nvSpPr>
        <p:spPr bwMode="auto">
          <a:xfrm>
            <a:off x="196850" y="6429375"/>
            <a:ext cx="517525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s-EC"/>
              <a:t>4-7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 xmlns:p14="http://schemas.microsoft.com/office/powerpoint/2010/main"/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25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214313" y="1857375"/>
            <a:ext cx="8643937" cy="3500438"/>
          </a:xfrm>
        </p:spPr>
        <p:txBody>
          <a:bodyPr/>
          <a:lstStyle/>
          <a:p>
            <a:pPr marL="742950" indent="-742950" algn="l" eaLnBrk="1" hangingPunct="1">
              <a:buClr>
                <a:srgbClr val="0070C0"/>
              </a:buClr>
              <a:buFont typeface="Calibri" pitchFamily="34" charset="0"/>
              <a:buAutoNum type="arabicPeriod" startAt="5"/>
            </a:pPr>
            <a:r>
              <a:rPr lang="pt-BR" b="1" dirty="0" smtClean="0">
                <a:latin typeface="Arial" pitchFamily="34" charset="0"/>
                <a:cs typeface="Arial" pitchFamily="34" charset="0"/>
              </a:rPr>
              <a:t>A igreja presta serviços de aconselhamento às pessoas que o necessita</a:t>
            </a:r>
            <a:r>
              <a:rPr lang="es-EC" b="1" dirty="0" smtClean="0">
                <a:latin typeface="Arial" pitchFamily="34" charset="0"/>
                <a:cs typeface="Arial" pitchFamily="34" charset="0"/>
              </a:rPr>
              <a:t>.</a:t>
            </a:r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285750"/>
            <a:ext cx="7558088" cy="571500"/>
          </a:xfrm>
        </p:spPr>
        <p:txBody>
          <a:bodyPr rtlCol="0" anchor="ctr">
            <a:normAutofit lnSpcReduction="10000"/>
          </a:bodyPr>
          <a:lstStyle/>
          <a:p>
            <a:pPr algn="r" eaLnBrk="1" fontAlgn="auto" hangingPunct="1">
              <a:spcAft>
                <a:spcPts val="0"/>
              </a:spcAft>
              <a:defRPr/>
            </a:pPr>
            <a:r>
              <a:rPr lang="es-EC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SERVIÇO À COMUNIDADE</a:t>
            </a:r>
          </a:p>
        </p:txBody>
      </p:sp>
      <p:sp>
        <p:nvSpPr>
          <p:cNvPr id="4" name="1 Título"/>
          <p:cNvSpPr txBox="1">
            <a:spLocks/>
          </p:cNvSpPr>
          <p:nvPr/>
        </p:nvSpPr>
        <p:spPr>
          <a:xfrm>
            <a:off x="285750" y="5429250"/>
            <a:ext cx="8572500" cy="785813"/>
          </a:xfrm>
          <a:prstGeom prst="rect">
            <a:avLst/>
          </a:prstGeom>
        </p:spPr>
        <p:txBody>
          <a:bodyPr anchor="ctr"/>
          <a:lstStyle/>
          <a:p>
            <a:pPr marL="742950" indent="-742950" algn="ctr" fontAlgn="auto">
              <a:spcAft>
                <a:spcPts val="0"/>
              </a:spcAft>
              <a:buClr>
                <a:srgbClr val="0070C0"/>
              </a:buClr>
              <a:defRPr/>
            </a:pPr>
            <a:r>
              <a:rPr lang="es-EC" sz="4400" b="1" dirty="0">
                <a:solidFill>
                  <a:srgbClr val="0070C0"/>
                </a:solidFill>
                <a:latin typeface="Arial" pitchFamily="34" charset="0"/>
                <a:ea typeface="+mj-ea"/>
                <a:cs typeface="Arial" pitchFamily="34" charset="0"/>
              </a:rPr>
              <a:t>1   2   3   4   5   6   7   8   9   10</a:t>
            </a:r>
          </a:p>
        </p:txBody>
      </p:sp>
      <p:sp>
        <p:nvSpPr>
          <p:cNvPr id="87045" name="4 CuadroTexto"/>
          <p:cNvSpPr txBox="1">
            <a:spLocks noChangeArrowheads="1"/>
          </p:cNvSpPr>
          <p:nvPr/>
        </p:nvSpPr>
        <p:spPr bwMode="auto">
          <a:xfrm>
            <a:off x="196850" y="6429375"/>
            <a:ext cx="517525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s-EC"/>
              <a:t>5-7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 xmlns:p14="http://schemas.microsoft.com/office/powerpoint/2010/main"/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5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214313" y="2214563"/>
            <a:ext cx="8643937" cy="3500437"/>
          </a:xfrm>
        </p:spPr>
        <p:txBody>
          <a:bodyPr/>
          <a:lstStyle/>
          <a:p>
            <a:pPr marL="742950" indent="-742950" algn="l" eaLnBrk="1" hangingPunct="1">
              <a:buClr>
                <a:srgbClr val="0070C0"/>
              </a:buClr>
              <a:buFont typeface="Calibri" pitchFamily="34" charset="0"/>
              <a:buAutoNum type="arabicPeriod" startAt="6"/>
            </a:pPr>
            <a:r>
              <a:rPr lang="pt-BR" b="1" dirty="0" smtClean="0">
                <a:latin typeface="Arial" pitchFamily="34" charset="0"/>
                <a:cs typeface="Arial" pitchFamily="34" charset="0"/>
              </a:rPr>
              <a:t>As pessoas da comunidade sabem que queremos demonstrar-lhes o amor de Cristo de formas práticas que ajudam a resolver suas necessidades</a:t>
            </a:r>
            <a:r>
              <a:rPr lang="es-EC" b="1" dirty="0" smtClean="0">
                <a:latin typeface="Arial" pitchFamily="34" charset="0"/>
                <a:cs typeface="Arial" pitchFamily="34" charset="0"/>
              </a:rPr>
              <a:t>.</a:t>
            </a:r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285750"/>
            <a:ext cx="7558088" cy="571500"/>
          </a:xfrm>
        </p:spPr>
        <p:txBody>
          <a:bodyPr rtlCol="0" anchor="ctr">
            <a:normAutofit lnSpcReduction="10000"/>
          </a:bodyPr>
          <a:lstStyle/>
          <a:p>
            <a:pPr algn="r" eaLnBrk="1" fontAlgn="auto" hangingPunct="1">
              <a:spcAft>
                <a:spcPts val="0"/>
              </a:spcAft>
              <a:defRPr/>
            </a:pPr>
            <a:r>
              <a:rPr lang="es-EC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SERVIÇO À COMUNIDADE</a:t>
            </a:r>
          </a:p>
        </p:txBody>
      </p:sp>
      <p:sp>
        <p:nvSpPr>
          <p:cNvPr id="88068" name="4 CuadroTexto"/>
          <p:cNvSpPr txBox="1">
            <a:spLocks noChangeArrowheads="1"/>
          </p:cNvSpPr>
          <p:nvPr/>
        </p:nvSpPr>
        <p:spPr bwMode="auto">
          <a:xfrm>
            <a:off x="196850" y="6429375"/>
            <a:ext cx="517525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s-EC"/>
              <a:t>6-7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 xmlns:p14="http://schemas.microsoft.com/office/powerpoint/2010/main"/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214313" y="1857375"/>
            <a:ext cx="8643937" cy="3500438"/>
          </a:xfrm>
        </p:spPr>
        <p:txBody>
          <a:bodyPr/>
          <a:lstStyle/>
          <a:p>
            <a:pPr marL="742950" indent="-742950" algn="l" eaLnBrk="1" hangingPunct="1">
              <a:buClr>
                <a:srgbClr val="0070C0"/>
              </a:buClr>
              <a:buFont typeface="Calibri" pitchFamily="34" charset="0"/>
              <a:buAutoNum type="arabicPeriod" startAt="7"/>
            </a:pPr>
            <a:r>
              <a:rPr lang="pt-BR" b="1" dirty="0" smtClean="0">
                <a:latin typeface="Arial" pitchFamily="34" charset="0"/>
                <a:cs typeface="Arial" pitchFamily="34" charset="0"/>
              </a:rPr>
              <a:t>A relação entre a igreja e a comunidade é muito boa</a:t>
            </a:r>
            <a:r>
              <a:rPr lang="es-EC" b="1" dirty="0" smtClean="0">
                <a:latin typeface="Arial" pitchFamily="34" charset="0"/>
                <a:cs typeface="Arial" pitchFamily="34" charset="0"/>
              </a:rPr>
              <a:t>.</a:t>
            </a:r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285750"/>
            <a:ext cx="7558088" cy="571500"/>
          </a:xfrm>
        </p:spPr>
        <p:txBody>
          <a:bodyPr rtlCol="0" anchor="ctr">
            <a:normAutofit lnSpcReduction="10000"/>
          </a:bodyPr>
          <a:lstStyle/>
          <a:p>
            <a:pPr algn="r" eaLnBrk="1" fontAlgn="auto" hangingPunct="1">
              <a:spcAft>
                <a:spcPts val="0"/>
              </a:spcAft>
              <a:defRPr/>
            </a:pPr>
            <a:r>
              <a:rPr lang="es-EC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SERVIÇO À COMUNIDADE</a:t>
            </a:r>
          </a:p>
        </p:txBody>
      </p:sp>
      <p:sp>
        <p:nvSpPr>
          <p:cNvPr id="4" name="1 Título"/>
          <p:cNvSpPr txBox="1">
            <a:spLocks/>
          </p:cNvSpPr>
          <p:nvPr/>
        </p:nvSpPr>
        <p:spPr>
          <a:xfrm>
            <a:off x="285750" y="5429250"/>
            <a:ext cx="8572500" cy="785813"/>
          </a:xfrm>
          <a:prstGeom prst="rect">
            <a:avLst/>
          </a:prstGeom>
        </p:spPr>
        <p:txBody>
          <a:bodyPr anchor="ctr"/>
          <a:lstStyle/>
          <a:p>
            <a:pPr marL="742950" indent="-742950" algn="ctr" fontAlgn="auto">
              <a:spcAft>
                <a:spcPts val="0"/>
              </a:spcAft>
              <a:buClr>
                <a:srgbClr val="0070C0"/>
              </a:buClr>
              <a:defRPr/>
            </a:pPr>
            <a:r>
              <a:rPr lang="es-EC" sz="4400" b="1" dirty="0">
                <a:solidFill>
                  <a:srgbClr val="0070C0"/>
                </a:solidFill>
                <a:latin typeface="Arial" pitchFamily="34" charset="0"/>
                <a:ea typeface="+mj-ea"/>
                <a:cs typeface="Arial" pitchFamily="34" charset="0"/>
              </a:rPr>
              <a:t>1   2   3   4   5   6   7   8   9   10</a:t>
            </a:r>
          </a:p>
        </p:txBody>
      </p:sp>
      <p:sp>
        <p:nvSpPr>
          <p:cNvPr id="89093" name="4 CuadroTexto"/>
          <p:cNvSpPr txBox="1">
            <a:spLocks noChangeArrowheads="1"/>
          </p:cNvSpPr>
          <p:nvPr/>
        </p:nvSpPr>
        <p:spPr bwMode="auto">
          <a:xfrm>
            <a:off x="196850" y="6429375"/>
            <a:ext cx="517525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s-EC"/>
              <a:t>7-7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 xmlns:p14="http://schemas.microsoft.com/office/powerpoint/2010/main"/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5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792163" y="3143250"/>
            <a:ext cx="7559675" cy="571500"/>
          </a:xfrm>
        </p:spPr>
        <p:txBody>
          <a:bodyPr rtlCol="0" anchor="ctr">
            <a:noAutofit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s-EC" sz="66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COMUNHÃO CONTAGIOSA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 xmlns:p14="http://schemas.microsoft.com/office/powerpoint/2010/main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214313" y="1857375"/>
            <a:ext cx="8643937" cy="3500438"/>
          </a:xfrm>
        </p:spPr>
        <p:txBody>
          <a:bodyPr/>
          <a:lstStyle/>
          <a:p>
            <a:pPr marL="742950" indent="-742950" algn="l" eaLnBrk="1" hangingPunct="1">
              <a:buClr>
                <a:srgbClr val="0070C0"/>
              </a:buClr>
              <a:buFont typeface="Calibri" pitchFamily="34" charset="0"/>
              <a:buAutoNum type="arabicPeriod"/>
            </a:pPr>
            <a:r>
              <a:rPr lang="es-EC" b="1" dirty="0" smtClean="0">
                <a:latin typeface="Arial" charset="0"/>
                <a:cs typeface="Arial" charset="0"/>
              </a:rPr>
              <a:t> </a:t>
            </a:r>
            <a:r>
              <a:rPr lang="pt-BR" b="1" dirty="0" smtClean="0">
                <a:latin typeface="Arial" pitchFamily="34" charset="0"/>
                <a:cs typeface="Arial" pitchFamily="34" charset="0"/>
              </a:rPr>
              <a:t>Os programas da igreja ajudam que os membros cresçam em suas relações amistosas uns com os</a:t>
            </a:r>
            <a:r>
              <a:rPr lang="es-EC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s-EC" b="1" dirty="0" err="1" smtClean="0">
                <a:latin typeface="Arial" charset="0"/>
                <a:cs typeface="Arial" charset="0"/>
              </a:rPr>
              <a:t>outros</a:t>
            </a:r>
            <a:r>
              <a:rPr lang="es-EC" b="1" dirty="0" smtClean="0">
                <a:latin typeface="Arial" charset="0"/>
                <a:cs typeface="Arial" charset="0"/>
              </a:rPr>
              <a:t>.</a:t>
            </a:r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285750"/>
            <a:ext cx="7558088" cy="571500"/>
          </a:xfrm>
        </p:spPr>
        <p:txBody>
          <a:bodyPr rtlCol="0" anchor="ctr">
            <a:normAutofit lnSpcReduction="10000"/>
          </a:bodyPr>
          <a:lstStyle/>
          <a:p>
            <a:pPr algn="r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s-EC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COMUNHÃO CONTAGIOSA</a:t>
            </a:r>
          </a:p>
        </p:txBody>
      </p:sp>
      <p:sp>
        <p:nvSpPr>
          <p:cNvPr id="4" name="1 Título"/>
          <p:cNvSpPr txBox="1">
            <a:spLocks/>
          </p:cNvSpPr>
          <p:nvPr/>
        </p:nvSpPr>
        <p:spPr>
          <a:xfrm>
            <a:off x="285750" y="5429250"/>
            <a:ext cx="8572500" cy="785813"/>
          </a:xfrm>
          <a:prstGeom prst="rect">
            <a:avLst/>
          </a:prstGeom>
        </p:spPr>
        <p:txBody>
          <a:bodyPr anchor="ctr"/>
          <a:lstStyle/>
          <a:p>
            <a:pPr marL="742950" indent="-742950" algn="ctr" fontAlgn="auto">
              <a:spcAft>
                <a:spcPts val="0"/>
              </a:spcAft>
              <a:buClr>
                <a:srgbClr val="0070C0"/>
              </a:buClr>
              <a:defRPr/>
            </a:pPr>
            <a:r>
              <a:rPr lang="es-EC" sz="4400" b="1" dirty="0">
                <a:solidFill>
                  <a:srgbClr val="0070C0"/>
                </a:solidFill>
                <a:latin typeface="Arial" pitchFamily="34" charset="0"/>
                <a:ea typeface="+mj-ea"/>
                <a:cs typeface="Arial" pitchFamily="34" charset="0"/>
              </a:rPr>
              <a:t>1   2   3   4   5   6   7   8   9   10</a:t>
            </a:r>
          </a:p>
        </p:txBody>
      </p:sp>
      <p:sp>
        <p:nvSpPr>
          <p:cNvPr id="91141" name="4 CuadroTexto"/>
          <p:cNvSpPr txBox="1">
            <a:spLocks noChangeArrowheads="1"/>
          </p:cNvSpPr>
          <p:nvPr/>
        </p:nvSpPr>
        <p:spPr bwMode="auto">
          <a:xfrm>
            <a:off x="196850" y="6429375"/>
            <a:ext cx="517525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s-EC"/>
              <a:t>1-8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 xmlns:p14="http://schemas.microsoft.com/office/powerpoint/2010/main"/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4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214313" y="1857375"/>
            <a:ext cx="8643937" cy="3500438"/>
          </a:xfrm>
        </p:spPr>
        <p:txBody>
          <a:bodyPr/>
          <a:lstStyle/>
          <a:p>
            <a:pPr marL="742950" indent="-742950" algn="l" eaLnBrk="1" hangingPunct="1">
              <a:buClr>
                <a:srgbClr val="0070C0"/>
              </a:buClr>
              <a:buFont typeface="Calibri" pitchFamily="34" charset="0"/>
              <a:buAutoNum type="arabicPeriod"/>
            </a:pPr>
            <a:r>
              <a:rPr lang="es-EC" b="1" dirty="0" smtClean="0">
                <a:latin typeface="Arial" charset="0"/>
                <a:cs typeface="Arial" charset="0"/>
              </a:rPr>
              <a:t>Os líderes </a:t>
            </a:r>
            <a:r>
              <a:rPr lang="es-EC" b="1" dirty="0" err="1" smtClean="0">
                <a:latin typeface="Arial" charset="0"/>
                <a:cs typeface="Arial" charset="0"/>
              </a:rPr>
              <a:t>passam</a:t>
            </a:r>
            <a:r>
              <a:rPr lang="es-EC" b="1" dirty="0" smtClean="0">
                <a:latin typeface="Arial" charset="0"/>
                <a:cs typeface="Arial" charset="0"/>
              </a:rPr>
              <a:t> tempo juntos cada ano para </a:t>
            </a:r>
            <a:r>
              <a:rPr lang="es-EC" b="1" dirty="0" err="1" smtClean="0">
                <a:latin typeface="Arial" charset="0"/>
                <a:cs typeface="Arial" charset="0"/>
              </a:rPr>
              <a:t>avaliar</a:t>
            </a:r>
            <a:r>
              <a:rPr lang="es-EC" b="1" dirty="0" smtClean="0">
                <a:latin typeface="Arial" charset="0"/>
                <a:cs typeface="Arial" charset="0"/>
              </a:rPr>
              <a:t> como </a:t>
            </a:r>
            <a:r>
              <a:rPr lang="es-EC" b="1" dirty="0" err="1" smtClean="0">
                <a:latin typeface="Arial" charset="0"/>
                <a:cs typeface="Arial" charset="0"/>
              </a:rPr>
              <a:t>vai</a:t>
            </a:r>
            <a:r>
              <a:rPr lang="es-EC" b="1" dirty="0" smtClean="0">
                <a:latin typeface="Arial" charset="0"/>
                <a:cs typeface="Arial" charset="0"/>
              </a:rPr>
              <a:t> o </a:t>
            </a:r>
            <a:r>
              <a:rPr lang="es-EC" b="1" dirty="0" err="1" smtClean="0">
                <a:latin typeface="Arial" charset="0"/>
                <a:cs typeface="Arial" charset="0"/>
              </a:rPr>
              <a:t>ministério</a:t>
            </a:r>
            <a:r>
              <a:rPr lang="es-EC" b="1" dirty="0" smtClean="0">
                <a:latin typeface="Arial" charset="0"/>
                <a:cs typeface="Arial" charset="0"/>
              </a:rPr>
              <a:t> e </a:t>
            </a:r>
            <a:r>
              <a:rPr lang="es-EC" b="1" dirty="0" err="1" smtClean="0">
                <a:latin typeface="Arial" charset="0"/>
                <a:cs typeface="Arial" charset="0"/>
              </a:rPr>
              <a:t>planejar</a:t>
            </a:r>
            <a:r>
              <a:rPr lang="es-EC" b="1" dirty="0" smtClean="0">
                <a:latin typeface="Arial" charset="0"/>
                <a:cs typeface="Arial" charset="0"/>
              </a:rPr>
              <a:t>.</a:t>
            </a:r>
            <a:endParaRPr lang="es-EC" dirty="0" smtClean="0">
              <a:latin typeface="Arial" charset="0"/>
              <a:cs typeface="Arial" charset="0"/>
            </a:endParaRPr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285750"/>
            <a:ext cx="7558088" cy="571500"/>
          </a:xfrm>
        </p:spPr>
        <p:txBody>
          <a:bodyPr rtlCol="0" anchor="ctr">
            <a:normAutofit lnSpcReduction="10000"/>
          </a:bodyPr>
          <a:lstStyle/>
          <a:p>
            <a:pPr algn="r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s-EC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VISÃO CLARA E INSPIRADORA</a:t>
            </a:r>
          </a:p>
        </p:txBody>
      </p:sp>
      <p:sp>
        <p:nvSpPr>
          <p:cNvPr id="4" name="1 Título"/>
          <p:cNvSpPr txBox="1">
            <a:spLocks/>
          </p:cNvSpPr>
          <p:nvPr/>
        </p:nvSpPr>
        <p:spPr>
          <a:xfrm>
            <a:off x="285750" y="5429250"/>
            <a:ext cx="8572500" cy="785813"/>
          </a:xfrm>
          <a:prstGeom prst="rect">
            <a:avLst/>
          </a:prstGeom>
        </p:spPr>
        <p:txBody>
          <a:bodyPr anchor="ctr"/>
          <a:lstStyle/>
          <a:p>
            <a:pPr marL="742950" indent="-742950" algn="ctr" fontAlgn="auto">
              <a:spcAft>
                <a:spcPts val="0"/>
              </a:spcAft>
              <a:buClr>
                <a:srgbClr val="0070C0"/>
              </a:buClr>
              <a:defRPr/>
            </a:pPr>
            <a:r>
              <a:rPr lang="es-EC" sz="4400" b="1" dirty="0">
                <a:solidFill>
                  <a:srgbClr val="0070C0"/>
                </a:solidFill>
                <a:latin typeface="Arial" pitchFamily="34" charset="0"/>
                <a:ea typeface="+mj-ea"/>
                <a:cs typeface="Arial" pitchFamily="34" charset="0"/>
              </a:rPr>
              <a:t>1   2   3   4   5   6   7   8   9   10</a:t>
            </a:r>
          </a:p>
        </p:txBody>
      </p:sp>
      <p:sp>
        <p:nvSpPr>
          <p:cNvPr id="9221" name="4 CuadroTexto"/>
          <p:cNvSpPr txBox="1">
            <a:spLocks noChangeArrowheads="1"/>
          </p:cNvSpPr>
          <p:nvPr/>
        </p:nvSpPr>
        <p:spPr bwMode="auto">
          <a:xfrm>
            <a:off x="196850" y="6429375"/>
            <a:ext cx="517525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s-EC"/>
              <a:t>1-8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 xmlns:p14="http://schemas.microsoft.com/office/powerpoint/2010/main"/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25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214313" y="1857375"/>
            <a:ext cx="8643937" cy="3500438"/>
          </a:xfrm>
        </p:spPr>
        <p:txBody>
          <a:bodyPr/>
          <a:lstStyle/>
          <a:p>
            <a:pPr marL="742950" indent="-742950" algn="l" eaLnBrk="1" hangingPunct="1">
              <a:buClr>
                <a:srgbClr val="0070C0"/>
              </a:buClr>
              <a:buFont typeface="Calibri" pitchFamily="34" charset="0"/>
              <a:buAutoNum type="arabicPeriod" startAt="2"/>
            </a:pPr>
            <a:r>
              <a:rPr lang="pt-BR" b="1" dirty="0" smtClean="0">
                <a:latin typeface="Arial" pitchFamily="34" charset="0"/>
                <a:cs typeface="Arial" pitchFamily="34" charset="0"/>
              </a:rPr>
              <a:t>Visitantes e membros novos são bem vindos intencional e calorosamente</a:t>
            </a:r>
            <a:r>
              <a:rPr lang="es-EC" b="1" dirty="0" smtClean="0">
                <a:latin typeface="Arial" pitchFamily="34" charset="0"/>
                <a:cs typeface="Arial" pitchFamily="34" charset="0"/>
              </a:rPr>
              <a:t>.</a:t>
            </a:r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285750"/>
            <a:ext cx="7558088" cy="571500"/>
          </a:xfrm>
        </p:spPr>
        <p:txBody>
          <a:bodyPr rtlCol="0" anchor="ctr">
            <a:normAutofit lnSpcReduction="10000"/>
          </a:bodyPr>
          <a:lstStyle/>
          <a:p>
            <a:pPr algn="r" eaLnBrk="1" fontAlgn="auto" hangingPunct="1">
              <a:spcAft>
                <a:spcPts val="0"/>
              </a:spcAft>
              <a:defRPr/>
            </a:pPr>
            <a:r>
              <a:rPr lang="es-EC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COMUNHÃO CONTAGIOSA</a:t>
            </a:r>
          </a:p>
        </p:txBody>
      </p:sp>
      <p:sp>
        <p:nvSpPr>
          <p:cNvPr id="4" name="1 Título"/>
          <p:cNvSpPr txBox="1">
            <a:spLocks/>
          </p:cNvSpPr>
          <p:nvPr/>
        </p:nvSpPr>
        <p:spPr>
          <a:xfrm>
            <a:off x="285750" y="5429250"/>
            <a:ext cx="8572500" cy="785813"/>
          </a:xfrm>
          <a:prstGeom prst="rect">
            <a:avLst/>
          </a:prstGeom>
        </p:spPr>
        <p:txBody>
          <a:bodyPr anchor="ctr"/>
          <a:lstStyle/>
          <a:p>
            <a:pPr marL="742950" indent="-742950" algn="ctr" fontAlgn="auto">
              <a:spcAft>
                <a:spcPts val="0"/>
              </a:spcAft>
              <a:buClr>
                <a:srgbClr val="0070C0"/>
              </a:buClr>
              <a:defRPr/>
            </a:pPr>
            <a:r>
              <a:rPr lang="es-EC" sz="4400" b="1" dirty="0">
                <a:solidFill>
                  <a:srgbClr val="0070C0"/>
                </a:solidFill>
                <a:latin typeface="Arial" pitchFamily="34" charset="0"/>
                <a:ea typeface="+mj-ea"/>
                <a:cs typeface="Arial" pitchFamily="34" charset="0"/>
              </a:rPr>
              <a:t>1   2   3   4   5   6   7   8   9   10</a:t>
            </a:r>
          </a:p>
        </p:txBody>
      </p:sp>
      <p:sp>
        <p:nvSpPr>
          <p:cNvPr id="92165" name="4 CuadroTexto"/>
          <p:cNvSpPr txBox="1">
            <a:spLocks noChangeArrowheads="1"/>
          </p:cNvSpPr>
          <p:nvPr/>
        </p:nvSpPr>
        <p:spPr bwMode="auto">
          <a:xfrm>
            <a:off x="196850" y="6429375"/>
            <a:ext cx="517525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s-EC"/>
              <a:t>2-8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 xmlns:p14="http://schemas.microsoft.com/office/powerpoint/2010/main"/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214313" y="1857375"/>
            <a:ext cx="8643937" cy="3500438"/>
          </a:xfrm>
        </p:spPr>
        <p:txBody>
          <a:bodyPr/>
          <a:lstStyle/>
          <a:p>
            <a:pPr marL="742950" indent="-742950" algn="l" eaLnBrk="1" hangingPunct="1">
              <a:buClr>
                <a:srgbClr val="0070C0"/>
              </a:buClr>
              <a:buFont typeface="Calibri" pitchFamily="34" charset="0"/>
              <a:buAutoNum type="arabicPeriod" startAt="3"/>
            </a:pPr>
            <a:r>
              <a:rPr lang="pt-BR" b="1" dirty="0" smtClean="0">
                <a:latin typeface="Arial" pitchFamily="34" charset="0"/>
                <a:cs typeface="Arial" pitchFamily="34" charset="0"/>
              </a:rPr>
              <a:t>Sua igreja tem em ação um sistema eficaz para dar prosseguimento aos visitantes</a:t>
            </a:r>
            <a:r>
              <a:rPr lang="es-EC" b="1" dirty="0" smtClean="0">
                <a:latin typeface="Arial" pitchFamily="34" charset="0"/>
                <a:cs typeface="Arial" pitchFamily="34" charset="0"/>
              </a:rPr>
              <a:t>.</a:t>
            </a:r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285750"/>
            <a:ext cx="7558088" cy="571500"/>
          </a:xfrm>
        </p:spPr>
        <p:txBody>
          <a:bodyPr rtlCol="0" anchor="ctr">
            <a:normAutofit lnSpcReduction="10000"/>
          </a:bodyPr>
          <a:lstStyle/>
          <a:p>
            <a:pPr algn="r" eaLnBrk="1" fontAlgn="auto" hangingPunct="1">
              <a:spcAft>
                <a:spcPts val="0"/>
              </a:spcAft>
              <a:defRPr/>
            </a:pPr>
            <a:r>
              <a:rPr lang="es-EC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COMUNHÃO CONTAGIOSA</a:t>
            </a:r>
          </a:p>
        </p:txBody>
      </p:sp>
      <p:sp>
        <p:nvSpPr>
          <p:cNvPr id="4" name="1 Título"/>
          <p:cNvSpPr txBox="1">
            <a:spLocks/>
          </p:cNvSpPr>
          <p:nvPr/>
        </p:nvSpPr>
        <p:spPr>
          <a:xfrm>
            <a:off x="285750" y="5429250"/>
            <a:ext cx="8572500" cy="785813"/>
          </a:xfrm>
          <a:prstGeom prst="rect">
            <a:avLst/>
          </a:prstGeom>
        </p:spPr>
        <p:txBody>
          <a:bodyPr anchor="ctr"/>
          <a:lstStyle/>
          <a:p>
            <a:pPr marL="742950" indent="-742950" algn="ctr" fontAlgn="auto">
              <a:spcAft>
                <a:spcPts val="0"/>
              </a:spcAft>
              <a:buClr>
                <a:srgbClr val="0070C0"/>
              </a:buClr>
              <a:defRPr/>
            </a:pPr>
            <a:r>
              <a:rPr lang="es-EC" sz="4400" b="1" dirty="0">
                <a:solidFill>
                  <a:srgbClr val="0070C0"/>
                </a:solidFill>
                <a:latin typeface="Arial" pitchFamily="34" charset="0"/>
                <a:ea typeface="+mj-ea"/>
                <a:cs typeface="Arial" pitchFamily="34" charset="0"/>
              </a:rPr>
              <a:t>1   2   3   4   5   6   7   8   9   10</a:t>
            </a:r>
          </a:p>
        </p:txBody>
      </p:sp>
      <p:sp>
        <p:nvSpPr>
          <p:cNvPr id="93189" name="4 CuadroTexto"/>
          <p:cNvSpPr txBox="1">
            <a:spLocks noChangeArrowheads="1"/>
          </p:cNvSpPr>
          <p:nvPr/>
        </p:nvSpPr>
        <p:spPr bwMode="auto">
          <a:xfrm>
            <a:off x="196850" y="6429375"/>
            <a:ext cx="517525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s-EC"/>
              <a:t>3-8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 xmlns:p14="http://schemas.microsoft.com/office/powerpoint/2010/main"/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15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214313" y="1857375"/>
            <a:ext cx="8643937" cy="3500438"/>
          </a:xfrm>
        </p:spPr>
        <p:txBody>
          <a:bodyPr/>
          <a:lstStyle/>
          <a:p>
            <a:pPr marL="742950" indent="-742950" algn="l" eaLnBrk="1" hangingPunct="1">
              <a:buClr>
                <a:srgbClr val="0070C0"/>
              </a:buClr>
              <a:buFont typeface="Calibri" pitchFamily="34" charset="0"/>
              <a:buAutoNum type="arabicPeriod" startAt="4"/>
            </a:pPr>
            <a:r>
              <a:rPr lang="pt-BR" b="1" dirty="0" smtClean="0">
                <a:latin typeface="Arial" pitchFamily="34" charset="0"/>
                <a:cs typeface="Arial" pitchFamily="34" charset="0"/>
              </a:rPr>
              <a:t>Quando alguém visita nossa igreja, se devolve uma visita essa mesma semana</a:t>
            </a:r>
            <a:r>
              <a:rPr lang="es-EC" b="1" dirty="0" smtClean="0">
                <a:latin typeface="Arial" pitchFamily="34" charset="0"/>
                <a:cs typeface="Arial" pitchFamily="34" charset="0"/>
              </a:rPr>
              <a:t>.</a:t>
            </a:r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285750"/>
            <a:ext cx="7558088" cy="571500"/>
          </a:xfrm>
        </p:spPr>
        <p:txBody>
          <a:bodyPr rtlCol="0" anchor="ctr">
            <a:normAutofit lnSpcReduction="10000"/>
          </a:bodyPr>
          <a:lstStyle/>
          <a:p>
            <a:pPr algn="r" eaLnBrk="1" fontAlgn="auto" hangingPunct="1">
              <a:spcAft>
                <a:spcPts val="0"/>
              </a:spcAft>
              <a:defRPr/>
            </a:pPr>
            <a:r>
              <a:rPr lang="es-EC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COMUNHÃO CONTAGIOSA</a:t>
            </a:r>
          </a:p>
        </p:txBody>
      </p:sp>
      <p:sp>
        <p:nvSpPr>
          <p:cNvPr id="4" name="1 Título"/>
          <p:cNvSpPr txBox="1">
            <a:spLocks/>
          </p:cNvSpPr>
          <p:nvPr/>
        </p:nvSpPr>
        <p:spPr>
          <a:xfrm>
            <a:off x="285750" y="5429250"/>
            <a:ext cx="8572500" cy="785813"/>
          </a:xfrm>
          <a:prstGeom prst="rect">
            <a:avLst/>
          </a:prstGeom>
        </p:spPr>
        <p:txBody>
          <a:bodyPr anchor="ctr"/>
          <a:lstStyle/>
          <a:p>
            <a:pPr marL="742950" indent="-742950" algn="ctr" fontAlgn="auto">
              <a:spcAft>
                <a:spcPts val="0"/>
              </a:spcAft>
              <a:buClr>
                <a:srgbClr val="0070C0"/>
              </a:buClr>
              <a:defRPr/>
            </a:pPr>
            <a:r>
              <a:rPr lang="es-EC" sz="4400" b="1" dirty="0">
                <a:solidFill>
                  <a:srgbClr val="0070C0"/>
                </a:solidFill>
                <a:latin typeface="Arial" pitchFamily="34" charset="0"/>
                <a:ea typeface="+mj-ea"/>
                <a:cs typeface="Arial" pitchFamily="34" charset="0"/>
              </a:rPr>
              <a:t>1   2   3   4   5   6   7   8   9   10</a:t>
            </a:r>
          </a:p>
        </p:txBody>
      </p:sp>
      <p:sp>
        <p:nvSpPr>
          <p:cNvPr id="94213" name="4 CuadroTexto"/>
          <p:cNvSpPr txBox="1">
            <a:spLocks noChangeArrowheads="1"/>
          </p:cNvSpPr>
          <p:nvPr/>
        </p:nvSpPr>
        <p:spPr bwMode="auto">
          <a:xfrm>
            <a:off x="196850" y="6429375"/>
            <a:ext cx="517525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s-EC"/>
              <a:t>4-8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 xmlns:p14="http://schemas.microsoft.com/office/powerpoint/2010/main"/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15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214313" y="2214563"/>
            <a:ext cx="8643937" cy="3500437"/>
          </a:xfrm>
        </p:spPr>
        <p:txBody>
          <a:bodyPr/>
          <a:lstStyle/>
          <a:p>
            <a:pPr marL="742950" indent="-742950" algn="l" eaLnBrk="1" hangingPunct="1">
              <a:buClr>
                <a:srgbClr val="0070C0"/>
              </a:buClr>
              <a:buFont typeface="Calibri" pitchFamily="34" charset="0"/>
              <a:buAutoNum type="arabicPeriod" startAt="5"/>
            </a:pPr>
            <a:r>
              <a:rPr lang="pt-BR" b="1" dirty="0" smtClean="0">
                <a:latin typeface="Arial" pitchFamily="34" charset="0"/>
                <a:cs typeface="Arial" pitchFamily="34" charset="0"/>
              </a:rPr>
              <a:t>Nossa igreja tem disponível bom cuidado pastoral e aconselhamento adequado para ajudar aos</a:t>
            </a:r>
            <a:r>
              <a:rPr lang="es-EC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pt-BR" b="1" dirty="0" smtClean="0">
                <a:latin typeface="Arial" pitchFamily="34" charset="0"/>
                <a:cs typeface="Arial" pitchFamily="34" charset="0"/>
              </a:rPr>
              <a:t>membros com suas necessidades individuais e relacionais</a:t>
            </a:r>
            <a:r>
              <a:rPr lang="es-EC" b="1" dirty="0" smtClean="0">
                <a:latin typeface="Arial" pitchFamily="34" charset="0"/>
                <a:cs typeface="Arial" pitchFamily="34" charset="0"/>
              </a:rPr>
              <a:t>.</a:t>
            </a:r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285750"/>
            <a:ext cx="7558088" cy="571500"/>
          </a:xfrm>
        </p:spPr>
        <p:txBody>
          <a:bodyPr rtlCol="0" anchor="ctr">
            <a:normAutofit lnSpcReduction="10000"/>
          </a:bodyPr>
          <a:lstStyle/>
          <a:p>
            <a:pPr algn="r" eaLnBrk="1" fontAlgn="auto" hangingPunct="1">
              <a:spcAft>
                <a:spcPts val="0"/>
              </a:spcAft>
              <a:defRPr/>
            </a:pPr>
            <a:r>
              <a:rPr lang="es-EC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COMUNHÃO CONTAGIOSA</a:t>
            </a:r>
          </a:p>
        </p:txBody>
      </p:sp>
      <p:sp>
        <p:nvSpPr>
          <p:cNvPr id="95236" name="4 CuadroTexto"/>
          <p:cNvSpPr txBox="1">
            <a:spLocks noChangeArrowheads="1"/>
          </p:cNvSpPr>
          <p:nvPr/>
        </p:nvSpPr>
        <p:spPr bwMode="auto">
          <a:xfrm>
            <a:off x="196850" y="6429375"/>
            <a:ext cx="517525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s-EC"/>
              <a:t>5-8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 xmlns:p14="http://schemas.microsoft.com/office/powerpoint/2010/main"/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214313" y="1857375"/>
            <a:ext cx="8643937" cy="3500438"/>
          </a:xfrm>
        </p:spPr>
        <p:txBody>
          <a:bodyPr/>
          <a:lstStyle/>
          <a:p>
            <a:pPr marL="742950" indent="-742950" algn="l" eaLnBrk="1" hangingPunct="1">
              <a:buClr>
                <a:srgbClr val="0070C0"/>
              </a:buClr>
              <a:buFont typeface="Calibri" pitchFamily="34" charset="0"/>
              <a:buAutoNum type="arabicPeriod" startAt="6"/>
            </a:pPr>
            <a:r>
              <a:rPr lang="pt-BR" b="1" dirty="0" smtClean="0">
                <a:latin typeface="Arial" pitchFamily="34" charset="0"/>
                <a:cs typeface="Arial" pitchFamily="34" charset="0"/>
              </a:rPr>
              <a:t>Existe um companheirismo positivo dentro de nossa congregação</a:t>
            </a:r>
            <a:r>
              <a:rPr lang="es-EC" b="1" dirty="0" smtClean="0">
                <a:latin typeface="Arial" pitchFamily="34" charset="0"/>
                <a:cs typeface="Arial" pitchFamily="34" charset="0"/>
              </a:rPr>
              <a:t>.</a:t>
            </a:r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285750"/>
            <a:ext cx="7558088" cy="571500"/>
          </a:xfrm>
        </p:spPr>
        <p:txBody>
          <a:bodyPr rtlCol="0" anchor="ctr">
            <a:normAutofit lnSpcReduction="10000"/>
          </a:bodyPr>
          <a:lstStyle/>
          <a:p>
            <a:pPr algn="r" eaLnBrk="1" fontAlgn="auto" hangingPunct="1">
              <a:spcAft>
                <a:spcPts val="0"/>
              </a:spcAft>
              <a:defRPr/>
            </a:pPr>
            <a:r>
              <a:rPr lang="es-EC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COMUNHÃO CONTAGIOSA</a:t>
            </a:r>
          </a:p>
        </p:txBody>
      </p:sp>
      <p:sp>
        <p:nvSpPr>
          <p:cNvPr id="4" name="1 Título"/>
          <p:cNvSpPr txBox="1">
            <a:spLocks/>
          </p:cNvSpPr>
          <p:nvPr/>
        </p:nvSpPr>
        <p:spPr>
          <a:xfrm>
            <a:off x="285750" y="5429250"/>
            <a:ext cx="8572500" cy="785813"/>
          </a:xfrm>
          <a:prstGeom prst="rect">
            <a:avLst/>
          </a:prstGeom>
        </p:spPr>
        <p:txBody>
          <a:bodyPr anchor="ctr"/>
          <a:lstStyle/>
          <a:p>
            <a:pPr marL="742950" indent="-742950" algn="ctr" fontAlgn="auto">
              <a:spcAft>
                <a:spcPts val="0"/>
              </a:spcAft>
              <a:buClr>
                <a:srgbClr val="0070C0"/>
              </a:buClr>
              <a:defRPr/>
            </a:pPr>
            <a:r>
              <a:rPr lang="es-EC" sz="4400" b="1" dirty="0">
                <a:solidFill>
                  <a:srgbClr val="0070C0"/>
                </a:solidFill>
                <a:latin typeface="Arial" pitchFamily="34" charset="0"/>
                <a:ea typeface="+mj-ea"/>
                <a:cs typeface="Arial" pitchFamily="34" charset="0"/>
              </a:rPr>
              <a:t>1   2   3   4   5   6   7   8   9   10</a:t>
            </a:r>
          </a:p>
        </p:txBody>
      </p:sp>
      <p:sp>
        <p:nvSpPr>
          <p:cNvPr id="96261" name="4 CuadroTexto"/>
          <p:cNvSpPr txBox="1">
            <a:spLocks noChangeArrowheads="1"/>
          </p:cNvSpPr>
          <p:nvPr/>
        </p:nvSpPr>
        <p:spPr bwMode="auto">
          <a:xfrm>
            <a:off x="196850" y="6429375"/>
            <a:ext cx="517525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s-EC"/>
              <a:t>6-8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 xmlns:p14="http://schemas.microsoft.com/office/powerpoint/2010/main"/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9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214313" y="1857375"/>
            <a:ext cx="8643937" cy="3500438"/>
          </a:xfrm>
        </p:spPr>
        <p:txBody>
          <a:bodyPr/>
          <a:lstStyle/>
          <a:p>
            <a:pPr marL="742950" indent="-742950" algn="l" eaLnBrk="1" hangingPunct="1">
              <a:buClr>
                <a:srgbClr val="0070C0"/>
              </a:buClr>
              <a:buFont typeface="Calibri" pitchFamily="34" charset="0"/>
              <a:buAutoNum type="arabicPeriod" startAt="7"/>
            </a:pPr>
            <a:r>
              <a:rPr lang="pt-BR" b="1" dirty="0" smtClean="0">
                <a:latin typeface="Arial" pitchFamily="34" charset="0"/>
                <a:cs typeface="Arial" pitchFamily="34" charset="0"/>
              </a:rPr>
              <a:t>Os irmãos se reúnem com certa frequência para compartilhar uma refeição juntos</a:t>
            </a:r>
            <a:r>
              <a:rPr lang="es-EC" b="1" dirty="0" smtClean="0">
                <a:latin typeface="Arial" pitchFamily="34" charset="0"/>
                <a:cs typeface="Arial" pitchFamily="34" charset="0"/>
              </a:rPr>
              <a:t>.</a:t>
            </a:r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285750"/>
            <a:ext cx="7558088" cy="571500"/>
          </a:xfrm>
        </p:spPr>
        <p:txBody>
          <a:bodyPr rtlCol="0" anchor="ctr">
            <a:normAutofit lnSpcReduction="10000"/>
          </a:bodyPr>
          <a:lstStyle/>
          <a:p>
            <a:pPr algn="r" eaLnBrk="1" fontAlgn="auto" hangingPunct="1">
              <a:spcAft>
                <a:spcPts val="0"/>
              </a:spcAft>
              <a:defRPr/>
            </a:pPr>
            <a:r>
              <a:rPr lang="es-EC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COMUNHÃO CONTAGIOSA</a:t>
            </a:r>
          </a:p>
        </p:txBody>
      </p:sp>
      <p:sp>
        <p:nvSpPr>
          <p:cNvPr id="4" name="1 Título"/>
          <p:cNvSpPr txBox="1">
            <a:spLocks/>
          </p:cNvSpPr>
          <p:nvPr/>
        </p:nvSpPr>
        <p:spPr>
          <a:xfrm>
            <a:off x="285750" y="5429250"/>
            <a:ext cx="8572500" cy="785813"/>
          </a:xfrm>
          <a:prstGeom prst="rect">
            <a:avLst/>
          </a:prstGeom>
        </p:spPr>
        <p:txBody>
          <a:bodyPr anchor="ctr"/>
          <a:lstStyle/>
          <a:p>
            <a:pPr marL="742950" indent="-742950" algn="ctr" fontAlgn="auto">
              <a:spcAft>
                <a:spcPts val="0"/>
              </a:spcAft>
              <a:buClr>
                <a:srgbClr val="0070C0"/>
              </a:buClr>
              <a:defRPr/>
            </a:pPr>
            <a:r>
              <a:rPr lang="es-EC" sz="4400" b="1" dirty="0">
                <a:solidFill>
                  <a:srgbClr val="0070C0"/>
                </a:solidFill>
                <a:latin typeface="Arial" pitchFamily="34" charset="0"/>
                <a:ea typeface="+mj-ea"/>
                <a:cs typeface="Arial" pitchFamily="34" charset="0"/>
              </a:rPr>
              <a:t>1   2   3   4   5   6   7   8   9   10</a:t>
            </a:r>
          </a:p>
        </p:txBody>
      </p:sp>
      <p:sp>
        <p:nvSpPr>
          <p:cNvPr id="97285" name="4 CuadroTexto"/>
          <p:cNvSpPr txBox="1">
            <a:spLocks noChangeArrowheads="1"/>
          </p:cNvSpPr>
          <p:nvPr/>
        </p:nvSpPr>
        <p:spPr bwMode="auto">
          <a:xfrm>
            <a:off x="196850" y="6429375"/>
            <a:ext cx="517525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s-EC"/>
              <a:t>7-8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 xmlns:p14="http://schemas.microsoft.com/office/powerpoint/2010/main"/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1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214313" y="1857375"/>
            <a:ext cx="8643937" cy="3500438"/>
          </a:xfrm>
        </p:spPr>
        <p:txBody>
          <a:bodyPr/>
          <a:lstStyle/>
          <a:p>
            <a:pPr marL="742950" indent="-742950" algn="l" eaLnBrk="1" hangingPunct="1">
              <a:buClr>
                <a:srgbClr val="0070C0"/>
              </a:buClr>
              <a:buFont typeface="Calibri" pitchFamily="34" charset="0"/>
              <a:buAutoNum type="arabicPeriod" startAt="8"/>
            </a:pPr>
            <a:r>
              <a:rPr lang="pt-BR" b="1" dirty="0" smtClean="0">
                <a:latin typeface="Arial" pitchFamily="34" charset="0"/>
                <a:cs typeface="Arial" pitchFamily="34" charset="0"/>
              </a:rPr>
              <a:t>Os conflitos na congregação são resolvidos bíblica e efetivamente</a:t>
            </a:r>
            <a:r>
              <a:rPr lang="es-EC" b="1" dirty="0" smtClean="0">
                <a:latin typeface="Arial" pitchFamily="34" charset="0"/>
                <a:cs typeface="Arial" pitchFamily="34" charset="0"/>
              </a:rPr>
              <a:t>.</a:t>
            </a:r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285750"/>
            <a:ext cx="7558088" cy="571500"/>
          </a:xfrm>
        </p:spPr>
        <p:txBody>
          <a:bodyPr rtlCol="0" anchor="ctr">
            <a:normAutofit lnSpcReduction="10000"/>
          </a:bodyPr>
          <a:lstStyle/>
          <a:p>
            <a:pPr algn="r" eaLnBrk="1" fontAlgn="auto" hangingPunct="1">
              <a:spcAft>
                <a:spcPts val="0"/>
              </a:spcAft>
              <a:defRPr/>
            </a:pPr>
            <a:r>
              <a:rPr lang="es-EC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COMUNHÃO CONTAGIOSA</a:t>
            </a:r>
          </a:p>
        </p:txBody>
      </p:sp>
      <p:sp>
        <p:nvSpPr>
          <p:cNvPr id="4" name="1 Título"/>
          <p:cNvSpPr txBox="1">
            <a:spLocks/>
          </p:cNvSpPr>
          <p:nvPr/>
        </p:nvSpPr>
        <p:spPr>
          <a:xfrm>
            <a:off x="285750" y="5429250"/>
            <a:ext cx="8572500" cy="785813"/>
          </a:xfrm>
          <a:prstGeom prst="rect">
            <a:avLst/>
          </a:prstGeom>
        </p:spPr>
        <p:txBody>
          <a:bodyPr anchor="ctr"/>
          <a:lstStyle/>
          <a:p>
            <a:pPr marL="742950" indent="-742950" algn="ctr" fontAlgn="auto">
              <a:spcAft>
                <a:spcPts val="0"/>
              </a:spcAft>
              <a:buClr>
                <a:srgbClr val="0070C0"/>
              </a:buClr>
              <a:defRPr/>
            </a:pPr>
            <a:r>
              <a:rPr lang="es-EC" sz="4400" b="1" dirty="0">
                <a:solidFill>
                  <a:srgbClr val="0070C0"/>
                </a:solidFill>
                <a:latin typeface="Arial" pitchFamily="34" charset="0"/>
                <a:ea typeface="+mj-ea"/>
                <a:cs typeface="Arial" pitchFamily="34" charset="0"/>
              </a:rPr>
              <a:t>1   2   3   4   5   6   7   8   9   10</a:t>
            </a:r>
          </a:p>
        </p:txBody>
      </p:sp>
      <p:sp>
        <p:nvSpPr>
          <p:cNvPr id="98309" name="4 CuadroTexto"/>
          <p:cNvSpPr txBox="1">
            <a:spLocks noChangeArrowheads="1"/>
          </p:cNvSpPr>
          <p:nvPr/>
        </p:nvSpPr>
        <p:spPr bwMode="auto">
          <a:xfrm>
            <a:off x="196850" y="6429375"/>
            <a:ext cx="517525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s-EC"/>
              <a:t>8-8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 xmlns:p14="http://schemas.microsoft.com/office/powerpoint/2010/main"/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95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792163" y="3143250"/>
            <a:ext cx="7559675" cy="571500"/>
          </a:xfrm>
        </p:spPr>
        <p:txBody>
          <a:bodyPr rtlCol="0" anchor="ctr">
            <a:noAutofit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s-EC" sz="66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ADORAÇÃO BÍBLICA RELEVANTE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 xmlns:p14="http://schemas.microsoft.com/office/powerpoint/2010/main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214313" y="1857375"/>
            <a:ext cx="8643937" cy="3500438"/>
          </a:xfrm>
        </p:spPr>
        <p:txBody>
          <a:bodyPr/>
          <a:lstStyle/>
          <a:p>
            <a:pPr marL="742950" indent="-742950" algn="l" eaLnBrk="1" hangingPunct="1">
              <a:buClr>
                <a:srgbClr val="0070C0"/>
              </a:buClr>
              <a:buFont typeface="Calibri" pitchFamily="34" charset="0"/>
              <a:buAutoNum type="arabicPeriod"/>
            </a:pPr>
            <a:r>
              <a:rPr lang="es-EC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pt-BR" b="1" dirty="0" smtClean="0">
                <a:latin typeface="Arial" pitchFamily="34" charset="0"/>
                <a:cs typeface="Arial" pitchFamily="34" charset="0"/>
              </a:rPr>
              <a:t>A adoração em nossa igreja me nutre e fortalece para a vida cristã</a:t>
            </a:r>
            <a:r>
              <a:rPr lang="es-EC" b="1" dirty="0" smtClean="0">
                <a:latin typeface="Arial" pitchFamily="34" charset="0"/>
                <a:cs typeface="Arial" pitchFamily="34" charset="0"/>
              </a:rPr>
              <a:t>.</a:t>
            </a:r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285750"/>
            <a:ext cx="7558088" cy="571500"/>
          </a:xfrm>
        </p:spPr>
        <p:txBody>
          <a:bodyPr rtlCol="0" anchor="ctr">
            <a:normAutofit lnSpcReduction="10000"/>
          </a:bodyPr>
          <a:lstStyle/>
          <a:p>
            <a:pPr algn="r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s-EC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ADORAÇÃO BÍBLICA RELEVANTE</a:t>
            </a:r>
          </a:p>
        </p:txBody>
      </p:sp>
      <p:sp>
        <p:nvSpPr>
          <p:cNvPr id="4" name="1 Título"/>
          <p:cNvSpPr txBox="1">
            <a:spLocks/>
          </p:cNvSpPr>
          <p:nvPr/>
        </p:nvSpPr>
        <p:spPr>
          <a:xfrm>
            <a:off x="285750" y="5429250"/>
            <a:ext cx="8572500" cy="785813"/>
          </a:xfrm>
          <a:prstGeom prst="rect">
            <a:avLst/>
          </a:prstGeom>
        </p:spPr>
        <p:txBody>
          <a:bodyPr anchor="ctr"/>
          <a:lstStyle/>
          <a:p>
            <a:pPr marL="742950" indent="-742950" algn="ctr" fontAlgn="auto">
              <a:spcAft>
                <a:spcPts val="0"/>
              </a:spcAft>
              <a:buClr>
                <a:srgbClr val="0070C0"/>
              </a:buClr>
              <a:defRPr/>
            </a:pPr>
            <a:r>
              <a:rPr lang="es-EC" sz="4400" b="1" dirty="0">
                <a:solidFill>
                  <a:srgbClr val="0070C0"/>
                </a:solidFill>
                <a:latin typeface="Arial" pitchFamily="34" charset="0"/>
                <a:ea typeface="+mj-ea"/>
                <a:cs typeface="Arial" pitchFamily="34" charset="0"/>
              </a:rPr>
              <a:t>1   2   3   4   5   6   7   8   9   10</a:t>
            </a:r>
          </a:p>
        </p:txBody>
      </p:sp>
      <p:sp>
        <p:nvSpPr>
          <p:cNvPr id="100357" name="4 CuadroTexto"/>
          <p:cNvSpPr txBox="1">
            <a:spLocks noChangeArrowheads="1"/>
          </p:cNvSpPr>
          <p:nvPr/>
        </p:nvSpPr>
        <p:spPr bwMode="auto">
          <a:xfrm>
            <a:off x="196850" y="6429375"/>
            <a:ext cx="517525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s-EC"/>
              <a:t>1-8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 xmlns:p14="http://schemas.microsoft.com/office/powerpoint/2010/main"/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2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214313" y="1857375"/>
            <a:ext cx="8643937" cy="3500438"/>
          </a:xfrm>
        </p:spPr>
        <p:txBody>
          <a:bodyPr/>
          <a:lstStyle/>
          <a:p>
            <a:pPr marL="742950" indent="-742950" algn="l" eaLnBrk="1" hangingPunct="1">
              <a:buClr>
                <a:srgbClr val="0070C0"/>
              </a:buClr>
              <a:buFont typeface="Calibri" pitchFamily="34" charset="0"/>
              <a:buAutoNum type="arabicPeriod" startAt="2"/>
            </a:pPr>
            <a:r>
              <a:rPr lang="pt-BR" b="1" dirty="0" smtClean="0">
                <a:latin typeface="Arial" pitchFamily="34" charset="0"/>
                <a:cs typeface="Arial" pitchFamily="34" charset="0"/>
              </a:rPr>
              <a:t>A música que se usa no culto promove uma experiência de verdadeira adoração</a:t>
            </a:r>
            <a:r>
              <a:rPr lang="es-EC" b="1" dirty="0" smtClean="0">
                <a:latin typeface="Arial" pitchFamily="34" charset="0"/>
                <a:cs typeface="Arial" pitchFamily="34" charset="0"/>
              </a:rPr>
              <a:t>.</a:t>
            </a:r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285750"/>
            <a:ext cx="7558088" cy="571500"/>
          </a:xfrm>
        </p:spPr>
        <p:txBody>
          <a:bodyPr rtlCol="0" anchor="ctr">
            <a:normAutofit lnSpcReduction="10000"/>
          </a:bodyPr>
          <a:lstStyle/>
          <a:p>
            <a:pPr algn="r" eaLnBrk="1" fontAlgn="auto" hangingPunct="1">
              <a:spcAft>
                <a:spcPts val="0"/>
              </a:spcAft>
              <a:defRPr/>
            </a:pPr>
            <a:r>
              <a:rPr lang="es-EC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ADORAÇÃO BÍBLICA RELEVANTE</a:t>
            </a:r>
          </a:p>
        </p:txBody>
      </p:sp>
      <p:sp>
        <p:nvSpPr>
          <p:cNvPr id="4" name="1 Título"/>
          <p:cNvSpPr txBox="1">
            <a:spLocks/>
          </p:cNvSpPr>
          <p:nvPr/>
        </p:nvSpPr>
        <p:spPr>
          <a:xfrm>
            <a:off x="285750" y="5429250"/>
            <a:ext cx="8572500" cy="785813"/>
          </a:xfrm>
          <a:prstGeom prst="rect">
            <a:avLst/>
          </a:prstGeom>
        </p:spPr>
        <p:txBody>
          <a:bodyPr anchor="ctr"/>
          <a:lstStyle/>
          <a:p>
            <a:pPr marL="742950" indent="-742950" algn="ctr" fontAlgn="auto">
              <a:spcAft>
                <a:spcPts val="0"/>
              </a:spcAft>
              <a:buClr>
                <a:srgbClr val="0070C0"/>
              </a:buClr>
              <a:defRPr/>
            </a:pPr>
            <a:r>
              <a:rPr lang="es-EC" sz="4400" b="1" dirty="0">
                <a:solidFill>
                  <a:srgbClr val="0070C0"/>
                </a:solidFill>
                <a:latin typeface="Arial" pitchFamily="34" charset="0"/>
                <a:ea typeface="+mj-ea"/>
                <a:cs typeface="Arial" pitchFamily="34" charset="0"/>
              </a:rPr>
              <a:t>1   2   3   4   5   6   7   8   9   10</a:t>
            </a:r>
          </a:p>
        </p:txBody>
      </p:sp>
      <p:sp>
        <p:nvSpPr>
          <p:cNvPr id="101381" name="4 CuadroTexto"/>
          <p:cNvSpPr txBox="1">
            <a:spLocks noChangeArrowheads="1"/>
          </p:cNvSpPr>
          <p:nvPr/>
        </p:nvSpPr>
        <p:spPr bwMode="auto">
          <a:xfrm>
            <a:off x="196850" y="6429375"/>
            <a:ext cx="517525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s-EC"/>
              <a:t>2-8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 xmlns:p14="http://schemas.microsoft.com/office/powerpoint/2010/main"/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15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929</TotalTime>
  <Words>2889</Words>
  <Application>Microsoft Macintosh PowerPoint</Application>
  <PresentationFormat>On-screen Show (4:3)</PresentationFormat>
  <Paragraphs>567</Paragraphs>
  <Slides>109</Slides>
  <Notes>4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109</vt:i4>
      </vt:variant>
    </vt:vector>
  </HeadingPairs>
  <TitlesOfParts>
    <vt:vector size="110" baseType="lpstr">
      <vt:lpstr>Tema de Office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Os líderes passam tempo juntos cada ano para avaliar como vai o ministério e planejar.</vt:lpstr>
      <vt:lpstr>Nossa igreja tem uma visão clara e definida para alcançar a comunidade para Cristo.</vt:lpstr>
      <vt:lpstr>Os líderes da igreja sabem onde querem levar a igreja dentro de dois anos.</vt:lpstr>
      <vt:lpstr>O pastor e os líderes comunicam claramente a direção da igreja à congregação.</vt:lpstr>
      <vt:lpstr>As pessoas na congregação se sentem inspiradas pela visão da igreja.</vt:lpstr>
      <vt:lpstr>Sinto-me inspirado pela visão da igreja.</vt:lpstr>
      <vt:lpstr>Conheço o plano e a visão da igreja.</vt:lpstr>
      <vt:lpstr>Há um sentimento de emoção e de urgência entre os membros sobre o futuro da igreja.</vt:lpstr>
      <vt:lpstr>PowerPoint Presentation</vt:lpstr>
      <vt:lpstr>Os líderes da igreja procuram criar espaços para novos líderes conforme seja necessário.</vt:lpstr>
      <vt:lpstr>Há pessoas sendo treinadas e preparadas para assumir funções de liderança.</vt:lpstr>
      <vt:lpstr>A congregação sente que o círculo de líderes é aberto e multiplicador.</vt:lpstr>
      <vt:lpstr>Sinto que a liderança da congregação procura multiplicar-se e crescer.</vt:lpstr>
      <vt:lpstr>Podemos identificar pelo menos dois líderes novos que se foram formados neste ano.</vt:lpstr>
      <vt:lpstr>Se alguém quiser ajudar com o ministério, a igreja (ou o pastor) nos guia e nos ajuda.</vt:lpstr>
      <vt:lpstr>O pastor da igreja logra que toda a congregação una esforços e critérios para alcançar um mesmo fim.</vt:lpstr>
      <vt:lpstr>A qualidade de nossos líderes na igreja é boa e sempre está melhorando.</vt:lpstr>
      <vt:lpstr>O pastor, diante da tarefa, é decidido no que quer ou aonde quer chegar.</vt:lpstr>
      <vt:lpstr>PowerPoint Presentation</vt:lpstr>
      <vt:lpstr>Os membros são incentivados a descobrir seus dons para o ministério.</vt:lpstr>
      <vt:lpstr>Seu pastor ou outros estão treinando aos membros para que utilizem seus dons nos ministérios de sua igreja.</vt:lpstr>
      <vt:lpstr>Seu pastor mobiliza com eficácia a congregação para a evangelização em sua comunidade.</vt:lpstr>
      <vt:lpstr>Sua igreja provê informação clara aos membros para poder servir em suas áreas de próprio interesse.</vt:lpstr>
      <vt:lpstr>Os membros são treinados para desenvolver funções de liderança.</vt:lpstr>
      <vt:lpstr>Fui capacitado para alcançar uma posição de liderança ou serviço na igreja.</vt:lpstr>
      <vt:lpstr>Há amplas oportunidades de serviço e ministério para os que desejam colaborar na igreja.</vt:lpstr>
      <vt:lpstr>As decisões importantes que a igreja enfrenta são discutidas abertamente por líderes e membros.</vt:lpstr>
      <vt:lpstr>A estrutura de nossa igreja é funcional para mobilizar a congregação.</vt:lpstr>
      <vt:lpstr>PowerPoint Presentation</vt:lpstr>
      <vt:lpstr>A localização da igreja é adequada para levar a cabo nossos ministérios.</vt:lpstr>
      <vt:lpstr>O local e as instalações são adequados para levar a cabo nossos ministérios.</vt:lpstr>
      <vt:lpstr>Nossa igreja pratica boa mordomia administrando bem seu orçamento.</vt:lpstr>
      <vt:lpstr>Muitas pessoas em nossa igreja dão de seu TEMPO para o trabalho nela.</vt:lpstr>
      <vt:lpstr>Muitas pessoas em nossa igreja dão de seu TALENTO para o trabalho de nela.</vt:lpstr>
      <vt:lpstr>Nossa igreja enfatiza e ensina sobre mordomia e dízimos.</vt:lpstr>
      <vt:lpstr>Sinto-me motivado a dar de meus recursos ao ministério da igreja.</vt:lpstr>
      <vt:lpstr>Os líderes mantêm a congregação informada sobre o uso dos recursos financeiros.</vt:lpstr>
      <vt:lpstr>A congregação se responsabiliza de cuidar a seus pastores e líderes.</vt:lpstr>
      <vt:lpstr>PowerPoint Presentation</vt:lpstr>
      <vt:lpstr>A Bíblia é lida, estudada e aplicada ao contexto particular da igreja.</vt:lpstr>
      <vt:lpstr>A Palavra de Deus é a guia principal para nossa liderança.</vt:lpstr>
      <vt:lpstr>Nota-se o uso da Palavra de Deus nas reuniões e nos cultos de nossa igreja.</vt:lpstr>
      <vt:lpstr>A Palavra de Deus é chave no crescimento espiritual de nossa congregação.</vt:lpstr>
      <vt:lpstr>A Palavra de Deus nos guia ao tratar de resolver os problemas de nossa comunidade.</vt:lpstr>
      <vt:lpstr>Nossa igreja conhece as necessidades de nosso contexto social.</vt:lpstr>
      <vt:lpstr>Nossa igreja leva a sério modelar os valores do Reino de Deus diante da sociedade.</vt:lpstr>
      <vt:lpstr>As pessoas vêem nossa igreja como um agente de mudança positivo em nossa comunidade.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Nossa igreja tem claramente definido o grupo de pessoas que quer alcançar.</vt:lpstr>
      <vt:lpstr>Nossa igreja está ativa em alcançar aos não convertidos da vizinhança.</vt:lpstr>
      <vt:lpstr>Nossa igreja capacita e equipa aos membros para dar testemunho aos não convertidos da comunidade.</vt:lpstr>
      <vt:lpstr>Fui pessoalmente capacitado para ajudar com a tarefa evangelística da igreja.</vt:lpstr>
      <vt:lpstr>Sinto-me envolvido pessoalmente no ministério de evangelismo nesta igreja.</vt:lpstr>
      <vt:lpstr>Posso identificar pessoas novas que chegaram à igreja no último ano graças aos esforços evangelísticos.</vt:lpstr>
      <vt:lpstr>Posso identificar pessoas novas que chegaram à igreja no último ano graças a MEUS esforços evangelísticos.</vt:lpstr>
      <vt:lpstr>Nossa igreja se envolve nas missões mundiais.</vt:lpstr>
      <vt:lpstr>PowerPoint Presentation</vt:lpstr>
      <vt:lpstr>A igreja provê programas educativos e de discipulado adequados para todas as idades.</vt:lpstr>
      <vt:lpstr>Os professores realizam um ministério eficaz no ensino dos membros.</vt:lpstr>
      <vt:lpstr>Quando uma pessoa nova recebe a Cristo, imediatamente é discipulada por alguém.</vt:lpstr>
      <vt:lpstr>As crianças e os jovens são ensinados o que significa ser um seguidor de Jesus.</vt:lpstr>
      <vt:lpstr>Ao passar o tempo é mais evidente que os membros vivem sob a direção do Espírito Santo.</vt:lpstr>
      <vt:lpstr>A igreja me ajuda a crescer espiritualmente.</vt:lpstr>
      <vt:lpstr>Sou membro de um grupo pequeno de estudo bíblico. (marque “Não” 1, “As vezes” 5 e “Sim” 10).</vt:lpstr>
      <vt:lpstr>Nossa igreja forma grupos pequenos de estudo ou de oração conforme seja necessário.</vt:lpstr>
      <vt:lpstr>Nossa igreja promove uma vida de oração.</vt:lpstr>
      <vt:lpstr>PowerPoint Presentation</vt:lpstr>
      <vt:lpstr>Nossa igreja ajuda as pessoas com suas necessidades físicas.</vt:lpstr>
      <vt:lpstr>Nossa igreja ajuda as pessoas a encontrar trabalho, roupa e comida conforme seja necessário.</vt:lpstr>
      <vt:lpstr>Nossa igreja capacita aos membros para prestar serviços de ajuda à comunidade.</vt:lpstr>
      <vt:lpstr>A igreja tem acordos com outras instituições podem ajudar as pessoas com que suas necessidades.</vt:lpstr>
      <vt:lpstr>A igreja presta serviços de aconselhamento às pessoas que o necessita.</vt:lpstr>
      <vt:lpstr>As pessoas da comunidade sabem que queremos demonstrar-lhes o amor de Cristo de formas práticas que ajudam a resolver suas necessidades.</vt:lpstr>
      <vt:lpstr>A relação entre a igreja e a comunidade é muito boa.</vt:lpstr>
      <vt:lpstr>PowerPoint Presentation</vt:lpstr>
      <vt:lpstr> Os programas da igreja ajudam que os membros cresçam em suas relações amistosas uns com os outros.</vt:lpstr>
      <vt:lpstr>Visitantes e membros novos são bem vindos intencional e calorosamente.</vt:lpstr>
      <vt:lpstr>Sua igreja tem em ação um sistema eficaz para dar prosseguimento aos visitantes.</vt:lpstr>
      <vt:lpstr>Quando alguém visita nossa igreja, se devolve uma visita essa mesma semana.</vt:lpstr>
      <vt:lpstr>Nossa igreja tem disponível bom cuidado pastoral e aconselhamento adequado para ajudar aos membros com suas necessidades individuais e relacionais.</vt:lpstr>
      <vt:lpstr>Existe um companheirismo positivo dentro de nossa congregação.</vt:lpstr>
      <vt:lpstr>Os irmãos se reúnem com certa frequência para compartilhar uma refeição juntos.</vt:lpstr>
      <vt:lpstr>Os conflitos na congregação são resolvidos bíblica e efetivamente.</vt:lpstr>
      <vt:lpstr>PowerPoint Presentation</vt:lpstr>
      <vt:lpstr> A adoração em nossa igreja me nutre e fortalece para a vida cristã.</vt:lpstr>
      <vt:lpstr>A música que se usa no culto promove uma experiência de verdadeira adoração.</vt:lpstr>
      <vt:lpstr>As mensagens que se pregam são edificantes e apreciadas pela congregação.</vt:lpstr>
      <vt:lpstr>Nossos cultos de adoração têm em conta as pessoas visitantes.</vt:lpstr>
      <vt:lpstr>Nossos cultos de adoração atraem aos jovens.</vt:lpstr>
      <vt:lpstr>Sinto-me cômodo convidando a um amigo ou parente ao culto de nossa igreja.</vt:lpstr>
      <vt:lpstr>Olhando o culto de adoração em geral, me sinto muito satisfeito com ele.</vt:lpstr>
      <vt:lpstr>Em nosso culto se reconhece a presença do Deus trino: Pai, Filho e Espírito Santo.</vt:lpstr>
      <vt:lpstr>PowerPoint Presentation</vt:lpstr>
      <vt:lpstr>PowerPoint Presentation</vt:lpstr>
      <vt:lpstr>PowerPoint Presentation</vt:lpstr>
      <vt:lpstr>PowerPoint Presentation</vt:lpstr>
    </vt:vector>
  </TitlesOfParts>
  <Company>Salazar Castro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Los líderes pasan tiempo juntos cada año para evaluar cómo va el ministerio y planificar.</dc:title>
  <dc:creator>RommelSL</dc:creator>
  <cp:lastModifiedBy>Carla L</cp:lastModifiedBy>
  <cp:revision>117</cp:revision>
  <dcterms:created xsi:type="dcterms:W3CDTF">2009-05-07T03:40:51Z</dcterms:created>
  <dcterms:modified xsi:type="dcterms:W3CDTF">2019-06-21T16:59:39Z</dcterms:modified>
</cp:coreProperties>
</file>