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56" r:id="rId3"/>
    <p:sldId id="270" r:id="rId4"/>
    <p:sldId id="258" r:id="rId5"/>
    <p:sldId id="260" r:id="rId6"/>
    <p:sldId id="266" r:id="rId7"/>
    <p:sldId id="267" r:id="rId8"/>
    <p:sldId id="269" r:id="rId9"/>
    <p:sldId id="268" r:id="rId10"/>
  </p:sldIdLst>
  <p:sldSz cx="9144000" cy="6858000" type="screen4x3"/>
  <p:notesSz cx="6858000" cy="9144000"/>
  <p:defaultTextStyle>
    <a:defPPr>
      <a:defRPr lang="es-ES_tradnl"/>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C1D9"/>
    <a:srgbClr val="1E4385"/>
    <a:srgbClr val="142D6A"/>
    <a:srgbClr val="112E6B"/>
    <a:srgbClr val="225C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50" d="100"/>
          <a:sy n="50" d="100"/>
        </p:scale>
        <p:origin x="-186" y="-4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372AAB-115F-44DA-A5D4-547E84A91788}"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s-EC"/>
        </a:p>
      </dgm:t>
    </dgm:pt>
    <dgm:pt modelId="{B81373F5-C517-4E80-90F3-57085C50D87D}">
      <dgm:prSet phldrT="[Texto]"/>
      <dgm:spPr/>
      <dgm:t>
        <a:bodyPr/>
        <a:lstStyle/>
        <a:p>
          <a:r>
            <a:rPr lang="es-EC" u="sng" dirty="0" err="1" smtClean="0"/>
            <a:t>Assistente</a:t>
          </a:r>
          <a:endParaRPr lang="es-EC" u="sng" dirty="0"/>
        </a:p>
      </dgm:t>
    </dgm:pt>
    <dgm:pt modelId="{4C996F92-D8A7-4BDA-80FB-B4E535421D3A}" type="parTrans" cxnId="{089ECA19-A4BF-49BD-94E7-F6BCBBDC6053}">
      <dgm:prSet/>
      <dgm:spPr/>
      <dgm:t>
        <a:bodyPr/>
        <a:lstStyle/>
        <a:p>
          <a:endParaRPr lang="es-EC" u="sng"/>
        </a:p>
      </dgm:t>
    </dgm:pt>
    <dgm:pt modelId="{1DA61A5F-0681-4CF9-A43E-CF44D4524EBF}" type="sibTrans" cxnId="{089ECA19-A4BF-49BD-94E7-F6BCBBDC6053}">
      <dgm:prSet/>
      <dgm:spPr/>
      <dgm:t>
        <a:bodyPr/>
        <a:lstStyle/>
        <a:p>
          <a:endParaRPr lang="es-EC" u="sng"/>
        </a:p>
      </dgm:t>
    </dgm:pt>
    <dgm:pt modelId="{46298A97-DFE0-4744-AE36-2011A2B4F1BF}">
      <dgm:prSet phldrT="[Texto]"/>
      <dgm:spPr/>
      <dgm:t>
        <a:bodyPr/>
        <a:lstStyle/>
        <a:p>
          <a:r>
            <a:rPr lang="es-EC" u="sng" dirty="0" smtClean="0"/>
            <a:t>Local e hora</a:t>
          </a:r>
          <a:endParaRPr lang="es-EC" u="sng" dirty="0"/>
        </a:p>
      </dgm:t>
    </dgm:pt>
    <dgm:pt modelId="{23827C65-9A8F-4449-87A7-AE9B90FC0700}" type="parTrans" cxnId="{4CDBAA7B-08C8-4D71-B535-8A06DA2EF5D6}">
      <dgm:prSet/>
      <dgm:spPr/>
      <dgm:t>
        <a:bodyPr/>
        <a:lstStyle/>
        <a:p>
          <a:endParaRPr lang="es-EC" u="sng"/>
        </a:p>
      </dgm:t>
    </dgm:pt>
    <dgm:pt modelId="{B795BFC6-D348-495D-A2AE-D3C1E0574231}" type="sibTrans" cxnId="{4CDBAA7B-08C8-4D71-B535-8A06DA2EF5D6}">
      <dgm:prSet/>
      <dgm:spPr/>
      <dgm:t>
        <a:bodyPr/>
        <a:lstStyle/>
        <a:p>
          <a:endParaRPr lang="es-EC" u="sng"/>
        </a:p>
      </dgm:t>
    </dgm:pt>
    <dgm:pt modelId="{94E07C46-B3CB-45A0-B6D7-BDB5054E8F8F}">
      <dgm:prSet phldrT="[Texto]"/>
      <dgm:spPr/>
      <dgm:t>
        <a:bodyPr/>
        <a:lstStyle/>
        <a:p>
          <a:r>
            <a:rPr lang="es-EC" u="sng" dirty="0" smtClean="0"/>
            <a:t>Agenda</a:t>
          </a:r>
          <a:endParaRPr lang="es-EC" u="sng" dirty="0"/>
        </a:p>
      </dgm:t>
    </dgm:pt>
    <dgm:pt modelId="{74D4F3B8-4991-4BEA-B2C0-47279E788F7F}" type="parTrans" cxnId="{722E7002-AC56-4AE0-AA29-D4098B60C6F6}">
      <dgm:prSet/>
      <dgm:spPr/>
      <dgm:t>
        <a:bodyPr/>
        <a:lstStyle/>
        <a:p>
          <a:endParaRPr lang="es-EC" u="sng"/>
        </a:p>
      </dgm:t>
    </dgm:pt>
    <dgm:pt modelId="{C1A6A24C-E4CD-490D-8822-7F61C80B4D31}" type="sibTrans" cxnId="{722E7002-AC56-4AE0-AA29-D4098B60C6F6}">
      <dgm:prSet/>
      <dgm:spPr/>
      <dgm:t>
        <a:bodyPr/>
        <a:lstStyle/>
        <a:p>
          <a:endParaRPr lang="es-EC" u="sng"/>
        </a:p>
      </dgm:t>
    </dgm:pt>
    <dgm:pt modelId="{215580BD-790C-4E49-A8E9-1F8AC39DF392}">
      <dgm:prSet/>
      <dgm:spPr/>
      <dgm:t>
        <a:bodyPr/>
        <a:lstStyle/>
        <a:p>
          <a:r>
            <a:rPr lang="es-EC" u="sng" dirty="0" err="1" smtClean="0"/>
            <a:t>Anfitrião</a:t>
          </a:r>
          <a:endParaRPr lang="es-EC" u="sng" dirty="0"/>
        </a:p>
      </dgm:t>
    </dgm:pt>
    <dgm:pt modelId="{74E8D046-B2B7-44D2-86B9-1AF2EB60A98B}" type="parTrans" cxnId="{1FB0F99B-0173-4C9B-AE86-3FFA94150CE6}">
      <dgm:prSet/>
      <dgm:spPr/>
      <dgm:t>
        <a:bodyPr/>
        <a:lstStyle/>
        <a:p>
          <a:endParaRPr lang="es-EC" u="sng"/>
        </a:p>
      </dgm:t>
    </dgm:pt>
    <dgm:pt modelId="{6A965A8B-441D-4E8A-866D-F912A25FB257}" type="sibTrans" cxnId="{1FB0F99B-0173-4C9B-AE86-3FFA94150CE6}">
      <dgm:prSet/>
      <dgm:spPr/>
      <dgm:t>
        <a:bodyPr/>
        <a:lstStyle/>
        <a:p>
          <a:endParaRPr lang="es-EC" u="sng"/>
        </a:p>
      </dgm:t>
    </dgm:pt>
    <dgm:pt modelId="{2D072F0E-2EEF-48BA-AB1D-D7266BEC3D19}">
      <dgm:prSet/>
      <dgm:spPr/>
      <dgm:t>
        <a:bodyPr/>
        <a:lstStyle/>
        <a:p>
          <a:r>
            <a:rPr lang="es-EC" u="sng" dirty="0" smtClean="0"/>
            <a:t>Tema</a:t>
          </a:r>
          <a:endParaRPr lang="es-EC" u="sng" dirty="0"/>
        </a:p>
      </dgm:t>
    </dgm:pt>
    <dgm:pt modelId="{CFD504EB-7B82-4276-886A-5B39FEA8C8EE}" type="parTrans" cxnId="{F56C4A14-0B45-4436-9198-1989FF18B335}">
      <dgm:prSet/>
      <dgm:spPr/>
      <dgm:t>
        <a:bodyPr/>
        <a:lstStyle/>
        <a:p>
          <a:endParaRPr lang="es-EC" u="sng"/>
        </a:p>
      </dgm:t>
    </dgm:pt>
    <dgm:pt modelId="{83E1B330-BE7B-4F02-B502-2454BE3949D6}" type="sibTrans" cxnId="{F56C4A14-0B45-4436-9198-1989FF18B335}">
      <dgm:prSet/>
      <dgm:spPr/>
      <dgm:t>
        <a:bodyPr/>
        <a:lstStyle/>
        <a:p>
          <a:endParaRPr lang="es-EC" u="sng"/>
        </a:p>
      </dgm:t>
    </dgm:pt>
    <dgm:pt modelId="{B17C69F3-E4CB-479B-B356-3279F6CC94BE}">
      <dgm:prSet/>
      <dgm:spPr/>
      <dgm:t>
        <a:bodyPr/>
        <a:lstStyle/>
        <a:p>
          <a:endParaRPr lang="es-EC"/>
        </a:p>
      </dgm:t>
    </dgm:pt>
    <dgm:pt modelId="{2699F7CC-FC6F-4DB7-8087-D256EE1E6196}" type="parTrans" cxnId="{3A4BE6A4-61D5-4853-BD84-6B43876875D2}">
      <dgm:prSet/>
      <dgm:spPr/>
      <dgm:t>
        <a:bodyPr/>
        <a:lstStyle/>
        <a:p>
          <a:endParaRPr lang="es-EC" u="sng"/>
        </a:p>
      </dgm:t>
    </dgm:pt>
    <dgm:pt modelId="{EE340651-221E-4897-9DFA-557B05F79B99}" type="sibTrans" cxnId="{3A4BE6A4-61D5-4853-BD84-6B43876875D2}">
      <dgm:prSet/>
      <dgm:spPr/>
      <dgm:t>
        <a:bodyPr/>
        <a:lstStyle/>
        <a:p>
          <a:endParaRPr lang="es-EC" u="sng"/>
        </a:p>
      </dgm:t>
    </dgm:pt>
    <dgm:pt modelId="{00EF093D-B5E9-41B0-A40D-77DFAEDE8C23}" type="pres">
      <dgm:prSet presAssocID="{D5372AAB-115F-44DA-A5D4-547E84A91788}" presName="arrowDiagram" presStyleCnt="0">
        <dgm:presLayoutVars>
          <dgm:chMax val="5"/>
          <dgm:dir/>
          <dgm:resizeHandles val="exact"/>
        </dgm:presLayoutVars>
      </dgm:prSet>
      <dgm:spPr/>
      <dgm:t>
        <a:bodyPr/>
        <a:lstStyle/>
        <a:p>
          <a:endParaRPr lang="es-EC"/>
        </a:p>
      </dgm:t>
    </dgm:pt>
    <dgm:pt modelId="{5DEC65FB-640A-4755-B4B9-F9820066DCDC}" type="pres">
      <dgm:prSet presAssocID="{D5372AAB-115F-44DA-A5D4-547E84A91788}" presName="arrow" presStyleLbl="bgShp" presStyleIdx="0" presStyleCnt="1"/>
      <dgm:spPr/>
    </dgm:pt>
    <dgm:pt modelId="{2AB89B94-211D-431C-92AD-CC6ECAFF9CD7}" type="pres">
      <dgm:prSet presAssocID="{D5372AAB-115F-44DA-A5D4-547E84A91788}" presName="arrowDiagram5" presStyleCnt="0"/>
      <dgm:spPr/>
    </dgm:pt>
    <dgm:pt modelId="{E403992A-F376-43E5-8B94-B2D163C2C925}" type="pres">
      <dgm:prSet presAssocID="{215580BD-790C-4E49-A8E9-1F8AC39DF392}" presName="bullet5a" presStyleLbl="node1" presStyleIdx="0" presStyleCnt="5"/>
      <dgm:spPr/>
    </dgm:pt>
    <dgm:pt modelId="{646BD6DE-37C2-45F0-B34F-7CE1F3A0A1E9}" type="pres">
      <dgm:prSet presAssocID="{215580BD-790C-4E49-A8E9-1F8AC39DF392}" presName="textBox5a" presStyleLbl="revTx" presStyleIdx="0" presStyleCnt="5">
        <dgm:presLayoutVars>
          <dgm:bulletEnabled val="1"/>
        </dgm:presLayoutVars>
      </dgm:prSet>
      <dgm:spPr/>
      <dgm:t>
        <a:bodyPr/>
        <a:lstStyle/>
        <a:p>
          <a:endParaRPr lang="es-EC"/>
        </a:p>
      </dgm:t>
    </dgm:pt>
    <dgm:pt modelId="{E27EB0DC-B616-4557-8AA6-087FC846BC25}" type="pres">
      <dgm:prSet presAssocID="{B81373F5-C517-4E80-90F3-57085C50D87D}" presName="bullet5b" presStyleLbl="node1" presStyleIdx="1" presStyleCnt="5"/>
      <dgm:spPr/>
    </dgm:pt>
    <dgm:pt modelId="{2FDF3677-0F76-465F-8C8E-E1ADFEA21D9D}" type="pres">
      <dgm:prSet presAssocID="{B81373F5-C517-4E80-90F3-57085C50D87D}" presName="textBox5b" presStyleLbl="revTx" presStyleIdx="1" presStyleCnt="5">
        <dgm:presLayoutVars>
          <dgm:bulletEnabled val="1"/>
        </dgm:presLayoutVars>
      </dgm:prSet>
      <dgm:spPr/>
      <dgm:t>
        <a:bodyPr/>
        <a:lstStyle/>
        <a:p>
          <a:endParaRPr lang="es-EC"/>
        </a:p>
      </dgm:t>
    </dgm:pt>
    <dgm:pt modelId="{5DBEE0A2-C6D3-4280-AA2D-0DC8B0B44CDB}" type="pres">
      <dgm:prSet presAssocID="{46298A97-DFE0-4744-AE36-2011A2B4F1BF}" presName="bullet5c" presStyleLbl="node1" presStyleIdx="2" presStyleCnt="5"/>
      <dgm:spPr/>
    </dgm:pt>
    <dgm:pt modelId="{EA4BFE55-A651-476E-8CDD-5CF3E1077B6D}" type="pres">
      <dgm:prSet presAssocID="{46298A97-DFE0-4744-AE36-2011A2B4F1BF}" presName="textBox5c" presStyleLbl="revTx" presStyleIdx="2" presStyleCnt="5">
        <dgm:presLayoutVars>
          <dgm:bulletEnabled val="1"/>
        </dgm:presLayoutVars>
      </dgm:prSet>
      <dgm:spPr/>
      <dgm:t>
        <a:bodyPr/>
        <a:lstStyle/>
        <a:p>
          <a:endParaRPr lang="es-EC"/>
        </a:p>
      </dgm:t>
    </dgm:pt>
    <dgm:pt modelId="{C15C6075-AC42-4F78-8F84-43D2CC3948C9}" type="pres">
      <dgm:prSet presAssocID="{94E07C46-B3CB-45A0-B6D7-BDB5054E8F8F}" presName="bullet5d" presStyleLbl="node1" presStyleIdx="3" presStyleCnt="5"/>
      <dgm:spPr/>
    </dgm:pt>
    <dgm:pt modelId="{11BF49D8-2783-4A58-9407-2F2F234D8A75}" type="pres">
      <dgm:prSet presAssocID="{94E07C46-B3CB-45A0-B6D7-BDB5054E8F8F}" presName="textBox5d" presStyleLbl="revTx" presStyleIdx="3" presStyleCnt="5">
        <dgm:presLayoutVars>
          <dgm:bulletEnabled val="1"/>
        </dgm:presLayoutVars>
      </dgm:prSet>
      <dgm:spPr/>
      <dgm:t>
        <a:bodyPr/>
        <a:lstStyle/>
        <a:p>
          <a:endParaRPr lang="es-EC"/>
        </a:p>
      </dgm:t>
    </dgm:pt>
    <dgm:pt modelId="{08ADC372-6F47-4267-AC6E-4E71C999C2A9}" type="pres">
      <dgm:prSet presAssocID="{2D072F0E-2EEF-48BA-AB1D-D7266BEC3D19}" presName="bullet5e" presStyleLbl="node1" presStyleIdx="4" presStyleCnt="5"/>
      <dgm:spPr/>
    </dgm:pt>
    <dgm:pt modelId="{B569AC26-DCA4-4AF6-B840-7DA162877897}" type="pres">
      <dgm:prSet presAssocID="{2D072F0E-2EEF-48BA-AB1D-D7266BEC3D19}" presName="textBox5e" presStyleLbl="revTx" presStyleIdx="4" presStyleCnt="5">
        <dgm:presLayoutVars>
          <dgm:bulletEnabled val="1"/>
        </dgm:presLayoutVars>
      </dgm:prSet>
      <dgm:spPr/>
      <dgm:t>
        <a:bodyPr/>
        <a:lstStyle/>
        <a:p>
          <a:endParaRPr lang="es-EC"/>
        </a:p>
      </dgm:t>
    </dgm:pt>
  </dgm:ptLst>
  <dgm:cxnLst>
    <dgm:cxn modelId="{4CDBAA7B-08C8-4D71-B535-8A06DA2EF5D6}" srcId="{D5372AAB-115F-44DA-A5D4-547E84A91788}" destId="{46298A97-DFE0-4744-AE36-2011A2B4F1BF}" srcOrd="2" destOrd="0" parTransId="{23827C65-9A8F-4449-87A7-AE9B90FC0700}" sibTransId="{B795BFC6-D348-495D-A2AE-D3C1E0574231}"/>
    <dgm:cxn modelId="{3A4BE6A4-61D5-4853-BD84-6B43876875D2}" srcId="{D5372AAB-115F-44DA-A5D4-547E84A91788}" destId="{B17C69F3-E4CB-479B-B356-3279F6CC94BE}" srcOrd="5" destOrd="0" parTransId="{2699F7CC-FC6F-4DB7-8087-D256EE1E6196}" sibTransId="{EE340651-221E-4897-9DFA-557B05F79B99}"/>
    <dgm:cxn modelId="{99C4E50B-3C4C-47F9-A014-DC3B7093DB8D}" type="presOf" srcId="{2D072F0E-2EEF-48BA-AB1D-D7266BEC3D19}" destId="{B569AC26-DCA4-4AF6-B840-7DA162877897}" srcOrd="0" destOrd="0" presId="urn:microsoft.com/office/officeart/2005/8/layout/arrow2"/>
    <dgm:cxn modelId="{089ECA19-A4BF-49BD-94E7-F6BCBBDC6053}" srcId="{D5372AAB-115F-44DA-A5D4-547E84A91788}" destId="{B81373F5-C517-4E80-90F3-57085C50D87D}" srcOrd="1" destOrd="0" parTransId="{4C996F92-D8A7-4BDA-80FB-B4E535421D3A}" sibTransId="{1DA61A5F-0681-4CF9-A43E-CF44D4524EBF}"/>
    <dgm:cxn modelId="{F56C4A14-0B45-4436-9198-1989FF18B335}" srcId="{D5372AAB-115F-44DA-A5D4-547E84A91788}" destId="{2D072F0E-2EEF-48BA-AB1D-D7266BEC3D19}" srcOrd="4" destOrd="0" parTransId="{CFD504EB-7B82-4276-886A-5B39FEA8C8EE}" sibTransId="{83E1B330-BE7B-4F02-B502-2454BE3949D6}"/>
    <dgm:cxn modelId="{1FB0F99B-0173-4C9B-AE86-3FFA94150CE6}" srcId="{D5372AAB-115F-44DA-A5D4-547E84A91788}" destId="{215580BD-790C-4E49-A8E9-1F8AC39DF392}" srcOrd="0" destOrd="0" parTransId="{74E8D046-B2B7-44D2-86B9-1AF2EB60A98B}" sibTransId="{6A965A8B-441D-4E8A-866D-F912A25FB257}"/>
    <dgm:cxn modelId="{4D17157D-9509-4F66-91E7-6EDBEA585229}" type="presOf" srcId="{215580BD-790C-4E49-A8E9-1F8AC39DF392}" destId="{646BD6DE-37C2-45F0-B34F-7CE1F3A0A1E9}" srcOrd="0" destOrd="0" presId="urn:microsoft.com/office/officeart/2005/8/layout/arrow2"/>
    <dgm:cxn modelId="{8D904C5E-2FD9-4FE7-BAE7-62979DD901E6}" type="presOf" srcId="{46298A97-DFE0-4744-AE36-2011A2B4F1BF}" destId="{EA4BFE55-A651-476E-8CDD-5CF3E1077B6D}" srcOrd="0" destOrd="0" presId="urn:microsoft.com/office/officeart/2005/8/layout/arrow2"/>
    <dgm:cxn modelId="{722E7002-AC56-4AE0-AA29-D4098B60C6F6}" srcId="{D5372AAB-115F-44DA-A5D4-547E84A91788}" destId="{94E07C46-B3CB-45A0-B6D7-BDB5054E8F8F}" srcOrd="3" destOrd="0" parTransId="{74D4F3B8-4991-4BEA-B2C0-47279E788F7F}" sibTransId="{C1A6A24C-E4CD-490D-8822-7F61C80B4D31}"/>
    <dgm:cxn modelId="{082B6789-31E9-4C16-B53D-29DD83ED9006}" type="presOf" srcId="{94E07C46-B3CB-45A0-B6D7-BDB5054E8F8F}" destId="{11BF49D8-2783-4A58-9407-2F2F234D8A75}" srcOrd="0" destOrd="0" presId="urn:microsoft.com/office/officeart/2005/8/layout/arrow2"/>
    <dgm:cxn modelId="{13319881-55D2-4364-84F3-A4B555940CB9}" type="presOf" srcId="{D5372AAB-115F-44DA-A5D4-547E84A91788}" destId="{00EF093D-B5E9-41B0-A40D-77DFAEDE8C23}" srcOrd="0" destOrd="0" presId="urn:microsoft.com/office/officeart/2005/8/layout/arrow2"/>
    <dgm:cxn modelId="{EAE97B17-B325-4BE1-A9DA-8B8F35AEC9C9}" type="presOf" srcId="{B81373F5-C517-4E80-90F3-57085C50D87D}" destId="{2FDF3677-0F76-465F-8C8E-E1ADFEA21D9D}" srcOrd="0" destOrd="0" presId="urn:microsoft.com/office/officeart/2005/8/layout/arrow2"/>
    <dgm:cxn modelId="{EAE7A707-B6A3-4053-9E59-D9150F7FD44B}" type="presParOf" srcId="{00EF093D-B5E9-41B0-A40D-77DFAEDE8C23}" destId="{5DEC65FB-640A-4755-B4B9-F9820066DCDC}" srcOrd="0" destOrd="0" presId="urn:microsoft.com/office/officeart/2005/8/layout/arrow2"/>
    <dgm:cxn modelId="{A69AF8C6-1B5B-4915-927B-717CEE53C707}" type="presParOf" srcId="{00EF093D-B5E9-41B0-A40D-77DFAEDE8C23}" destId="{2AB89B94-211D-431C-92AD-CC6ECAFF9CD7}" srcOrd="1" destOrd="0" presId="urn:microsoft.com/office/officeart/2005/8/layout/arrow2"/>
    <dgm:cxn modelId="{6BAA4385-06EC-48F0-8316-C13EF443D158}" type="presParOf" srcId="{2AB89B94-211D-431C-92AD-CC6ECAFF9CD7}" destId="{E403992A-F376-43E5-8B94-B2D163C2C925}" srcOrd="0" destOrd="0" presId="urn:microsoft.com/office/officeart/2005/8/layout/arrow2"/>
    <dgm:cxn modelId="{A71C2283-28F0-44D0-BED8-C5C0F6CFD438}" type="presParOf" srcId="{2AB89B94-211D-431C-92AD-CC6ECAFF9CD7}" destId="{646BD6DE-37C2-45F0-B34F-7CE1F3A0A1E9}" srcOrd="1" destOrd="0" presId="urn:microsoft.com/office/officeart/2005/8/layout/arrow2"/>
    <dgm:cxn modelId="{C1C05BE8-F8E5-4533-B229-F4717F1C411E}" type="presParOf" srcId="{2AB89B94-211D-431C-92AD-CC6ECAFF9CD7}" destId="{E27EB0DC-B616-4557-8AA6-087FC846BC25}" srcOrd="2" destOrd="0" presId="urn:microsoft.com/office/officeart/2005/8/layout/arrow2"/>
    <dgm:cxn modelId="{F45C2A88-DF45-4556-ADB4-E09D6A2377BC}" type="presParOf" srcId="{2AB89B94-211D-431C-92AD-CC6ECAFF9CD7}" destId="{2FDF3677-0F76-465F-8C8E-E1ADFEA21D9D}" srcOrd="3" destOrd="0" presId="urn:microsoft.com/office/officeart/2005/8/layout/arrow2"/>
    <dgm:cxn modelId="{DCC32013-6525-49BF-BBBB-64EC96BFBEE7}" type="presParOf" srcId="{2AB89B94-211D-431C-92AD-CC6ECAFF9CD7}" destId="{5DBEE0A2-C6D3-4280-AA2D-0DC8B0B44CDB}" srcOrd="4" destOrd="0" presId="urn:microsoft.com/office/officeart/2005/8/layout/arrow2"/>
    <dgm:cxn modelId="{9C959800-74E3-43EE-9100-F1102E1D7194}" type="presParOf" srcId="{2AB89B94-211D-431C-92AD-CC6ECAFF9CD7}" destId="{EA4BFE55-A651-476E-8CDD-5CF3E1077B6D}" srcOrd="5" destOrd="0" presId="urn:microsoft.com/office/officeart/2005/8/layout/arrow2"/>
    <dgm:cxn modelId="{FE68C94A-C97D-44FC-A8F6-A8BBFE2384EC}" type="presParOf" srcId="{2AB89B94-211D-431C-92AD-CC6ECAFF9CD7}" destId="{C15C6075-AC42-4F78-8F84-43D2CC3948C9}" srcOrd="6" destOrd="0" presId="urn:microsoft.com/office/officeart/2005/8/layout/arrow2"/>
    <dgm:cxn modelId="{377D7D3C-8AFE-49E3-ABC8-5B9EFFFAF423}" type="presParOf" srcId="{2AB89B94-211D-431C-92AD-CC6ECAFF9CD7}" destId="{11BF49D8-2783-4A58-9407-2F2F234D8A75}" srcOrd="7" destOrd="0" presId="urn:microsoft.com/office/officeart/2005/8/layout/arrow2"/>
    <dgm:cxn modelId="{A9A1F8D4-39B8-4319-8568-49168611DB82}" type="presParOf" srcId="{2AB89B94-211D-431C-92AD-CC6ECAFF9CD7}" destId="{08ADC372-6F47-4267-AC6E-4E71C999C2A9}" srcOrd="8" destOrd="0" presId="urn:microsoft.com/office/officeart/2005/8/layout/arrow2"/>
    <dgm:cxn modelId="{10A0B482-2FF4-408B-826D-BC9B05E0549F}" type="presParOf" srcId="{2AB89B94-211D-431C-92AD-CC6ECAFF9CD7}" destId="{B569AC26-DCA4-4AF6-B840-7DA162877897}"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65FB-640A-4755-B4B9-F9820066DCDC}">
      <dsp:nvSpPr>
        <dsp:cNvPr id="0" name=""/>
        <dsp:cNvSpPr/>
      </dsp:nvSpPr>
      <dsp:spPr>
        <a:xfrm>
          <a:off x="518457" y="0"/>
          <a:ext cx="6451916" cy="4032448"/>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03992A-F376-43E5-8B94-B2D163C2C925}">
      <dsp:nvSpPr>
        <dsp:cNvPr id="0" name=""/>
        <dsp:cNvSpPr/>
      </dsp:nvSpPr>
      <dsp:spPr>
        <a:xfrm>
          <a:off x="1153971" y="2998528"/>
          <a:ext cx="148394" cy="1483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6BD6DE-37C2-45F0-B34F-7CE1F3A0A1E9}">
      <dsp:nvSpPr>
        <dsp:cNvPr id="0" name=""/>
        <dsp:cNvSpPr/>
      </dsp:nvSpPr>
      <dsp:spPr>
        <a:xfrm>
          <a:off x="1228168" y="3072725"/>
          <a:ext cx="845201" cy="959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631" tIns="0" rIns="0" bIns="0" numCol="1" spcCol="1270" anchor="t" anchorCtr="0">
          <a:noAutofit/>
        </a:bodyPr>
        <a:lstStyle/>
        <a:p>
          <a:pPr lvl="0" algn="l" defTabSz="711200">
            <a:lnSpc>
              <a:spcPct val="90000"/>
            </a:lnSpc>
            <a:spcBef>
              <a:spcPct val="0"/>
            </a:spcBef>
            <a:spcAft>
              <a:spcPct val="35000"/>
            </a:spcAft>
          </a:pPr>
          <a:r>
            <a:rPr lang="es-EC" sz="1600" u="sng" kern="1200" dirty="0" err="1" smtClean="0"/>
            <a:t>Anfitrião</a:t>
          </a:r>
          <a:endParaRPr lang="es-EC" sz="1600" u="sng" kern="1200" dirty="0"/>
        </a:p>
      </dsp:txBody>
      <dsp:txXfrm>
        <a:off x="1228168" y="3072725"/>
        <a:ext cx="845201" cy="959722"/>
      </dsp:txXfrm>
    </dsp:sp>
    <dsp:sp modelId="{E27EB0DC-B616-4557-8AA6-087FC846BC25}">
      <dsp:nvSpPr>
        <dsp:cNvPr id="0" name=""/>
        <dsp:cNvSpPr/>
      </dsp:nvSpPr>
      <dsp:spPr>
        <a:xfrm>
          <a:off x="1957235" y="2226717"/>
          <a:ext cx="232269" cy="2322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DF3677-0F76-465F-8C8E-E1ADFEA21D9D}">
      <dsp:nvSpPr>
        <dsp:cNvPr id="0" name=""/>
        <dsp:cNvSpPr/>
      </dsp:nvSpPr>
      <dsp:spPr>
        <a:xfrm>
          <a:off x="2073369" y="2342852"/>
          <a:ext cx="1071018" cy="1689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075" tIns="0" rIns="0" bIns="0" numCol="1" spcCol="1270" anchor="t" anchorCtr="0">
          <a:noAutofit/>
        </a:bodyPr>
        <a:lstStyle/>
        <a:p>
          <a:pPr lvl="0" algn="l" defTabSz="711200">
            <a:lnSpc>
              <a:spcPct val="90000"/>
            </a:lnSpc>
            <a:spcBef>
              <a:spcPct val="0"/>
            </a:spcBef>
            <a:spcAft>
              <a:spcPct val="35000"/>
            </a:spcAft>
          </a:pPr>
          <a:r>
            <a:rPr lang="es-EC" sz="1600" u="sng" kern="1200" dirty="0" err="1" smtClean="0"/>
            <a:t>Assistente</a:t>
          </a:r>
          <a:endParaRPr lang="es-EC" sz="1600" u="sng" kern="1200" dirty="0"/>
        </a:p>
      </dsp:txBody>
      <dsp:txXfrm>
        <a:off x="2073369" y="2342852"/>
        <a:ext cx="1071018" cy="1689595"/>
      </dsp:txXfrm>
    </dsp:sp>
    <dsp:sp modelId="{5DBEE0A2-C6D3-4280-AA2D-0DC8B0B44CDB}">
      <dsp:nvSpPr>
        <dsp:cNvPr id="0" name=""/>
        <dsp:cNvSpPr/>
      </dsp:nvSpPr>
      <dsp:spPr>
        <a:xfrm>
          <a:off x="2989541" y="1611366"/>
          <a:ext cx="309692" cy="3096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4BFE55-A651-476E-8CDD-5CF3E1077B6D}">
      <dsp:nvSpPr>
        <dsp:cNvPr id="0" name=""/>
        <dsp:cNvSpPr/>
      </dsp:nvSpPr>
      <dsp:spPr>
        <a:xfrm>
          <a:off x="3144387" y="1766212"/>
          <a:ext cx="1245219" cy="22662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099" tIns="0" rIns="0" bIns="0" numCol="1" spcCol="1270" anchor="t" anchorCtr="0">
          <a:noAutofit/>
        </a:bodyPr>
        <a:lstStyle/>
        <a:p>
          <a:pPr lvl="0" algn="l" defTabSz="711200">
            <a:lnSpc>
              <a:spcPct val="90000"/>
            </a:lnSpc>
            <a:spcBef>
              <a:spcPct val="0"/>
            </a:spcBef>
            <a:spcAft>
              <a:spcPct val="35000"/>
            </a:spcAft>
          </a:pPr>
          <a:r>
            <a:rPr lang="es-EC" sz="1600" u="sng" kern="1200" dirty="0" smtClean="0"/>
            <a:t>Local e hora</a:t>
          </a:r>
          <a:endParaRPr lang="es-EC" sz="1600" u="sng" kern="1200" dirty="0"/>
        </a:p>
      </dsp:txBody>
      <dsp:txXfrm>
        <a:off x="3144387" y="1766212"/>
        <a:ext cx="1245219" cy="2266235"/>
      </dsp:txXfrm>
    </dsp:sp>
    <dsp:sp modelId="{C15C6075-AC42-4F78-8F84-43D2CC3948C9}">
      <dsp:nvSpPr>
        <dsp:cNvPr id="0" name=""/>
        <dsp:cNvSpPr/>
      </dsp:nvSpPr>
      <dsp:spPr>
        <a:xfrm>
          <a:off x="4189598" y="1130698"/>
          <a:ext cx="400018" cy="4000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BF49D8-2783-4A58-9407-2F2F234D8A75}">
      <dsp:nvSpPr>
        <dsp:cNvPr id="0" name=""/>
        <dsp:cNvSpPr/>
      </dsp:nvSpPr>
      <dsp:spPr>
        <a:xfrm>
          <a:off x="4389607" y="1330707"/>
          <a:ext cx="1290383" cy="2701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962" tIns="0" rIns="0" bIns="0" numCol="1" spcCol="1270" anchor="t" anchorCtr="0">
          <a:noAutofit/>
        </a:bodyPr>
        <a:lstStyle/>
        <a:p>
          <a:pPr lvl="0" algn="l" defTabSz="711200">
            <a:lnSpc>
              <a:spcPct val="90000"/>
            </a:lnSpc>
            <a:spcBef>
              <a:spcPct val="0"/>
            </a:spcBef>
            <a:spcAft>
              <a:spcPct val="35000"/>
            </a:spcAft>
          </a:pPr>
          <a:r>
            <a:rPr lang="es-EC" sz="1600" u="sng" kern="1200" dirty="0" smtClean="0"/>
            <a:t>Agenda</a:t>
          </a:r>
          <a:endParaRPr lang="es-EC" sz="1600" u="sng" kern="1200" dirty="0"/>
        </a:p>
      </dsp:txBody>
      <dsp:txXfrm>
        <a:off x="4389607" y="1330707"/>
        <a:ext cx="1290383" cy="2701740"/>
      </dsp:txXfrm>
    </dsp:sp>
    <dsp:sp modelId="{08ADC372-6F47-4267-AC6E-4E71C999C2A9}">
      <dsp:nvSpPr>
        <dsp:cNvPr id="0" name=""/>
        <dsp:cNvSpPr/>
      </dsp:nvSpPr>
      <dsp:spPr>
        <a:xfrm>
          <a:off x="5425140" y="809715"/>
          <a:ext cx="509701" cy="5097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69AC26-DCA4-4AF6-B840-7DA162877897}">
      <dsp:nvSpPr>
        <dsp:cNvPr id="0" name=""/>
        <dsp:cNvSpPr/>
      </dsp:nvSpPr>
      <dsp:spPr>
        <a:xfrm>
          <a:off x="5679991" y="1064566"/>
          <a:ext cx="1290383" cy="2967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080" tIns="0" rIns="0" bIns="0" numCol="1" spcCol="1270" anchor="t" anchorCtr="0">
          <a:noAutofit/>
        </a:bodyPr>
        <a:lstStyle/>
        <a:p>
          <a:pPr lvl="0" algn="l" defTabSz="711200">
            <a:lnSpc>
              <a:spcPct val="90000"/>
            </a:lnSpc>
            <a:spcBef>
              <a:spcPct val="0"/>
            </a:spcBef>
            <a:spcAft>
              <a:spcPct val="35000"/>
            </a:spcAft>
          </a:pPr>
          <a:r>
            <a:rPr lang="es-EC" sz="1600" u="sng" kern="1200" dirty="0" smtClean="0"/>
            <a:t>Tema</a:t>
          </a:r>
          <a:endParaRPr lang="es-EC" sz="1600" u="sng" kern="1200" dirty="0"/>
        </a:p>
      </dsp:txBody>
      <dsp:txXfrm>
        <a:off x="5679991" y="1064566"/>
        <a:ext cx="1290383" cy="296788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s-E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6043474B-AE5B-4B98-8EB0-C12B41907F30}" type="datetime1">
              <a:rPr lang="es-ES_tradnl"/>
              <a:pPr/>
              <a:t>05/08/2013</a:t>
            </a:fld>
            <a:endParaRPr lang="es-ES_trad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_tradnl" noProof="0"/>
              <a:t>Click to edit Master text styles</a:t>
            </a:r>
          </a:p>
          <a:p>
            <a:pPr lvl="1"/>
            <a:r>
              <a:rPr lang="es-ES_tradnl" noProof="0"/>
              <a:t>Second level</a:t>
            </a:r>
          </a:p>
          <a:p>
            <a:pPr lvl="2"/>
            <a:r>
              <a:rPr lang="es-ES_tradnl" noProof="0"/>
              <a:t>Third level</a:t>
            </a:r>
          </a:p>
          <a:p>
            <a:pPr lvl="3"/>
            <a:r>
              <a:rPr lang="es-ES_tradnl" noProof="0"/>
              <a:t>Fourth level</a:t>
            </a:r>
          </a:p>
          <a:p>
            <a:pPr lvl="4"/>
            <a:r>
              <a:rPr lang="es-ES_tradnl"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7826C9-B9DC-4E3F-82C1-F088293830F2}" type="slidenum">
              <a:rPr lang="es-ES_tradnl"/>
              <a:pPr/>
              <a:t>‹Nº›</a:t>
            </a:fld>
            <a:endParaRPr lang="es-ES_tradnl"/>
          </a:p>
        </p:txBody>
      </p:sp>
    </p:spTree>
    <p:extLst>
      <p:ext uri="{BB962C8B-B14F-4D97-AF65-F5344CB8AC3E}">
        <p14:creationId xmlns:p14="http://schemas.microsoft.com/office/powerpoint/2010/main" val="205662991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Geneva"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s-ES" smtClean="0">
              <a:ea typeface="ＭＳ Ｐゴシック" pitchFamily="3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C8AC81BD-AA98-437A-B8B5-034FAF4A7A4A}" type="slidenum">
              <a:rPr lang="es-ES_tradnl"/>
              <a:pPr/>
              <a:t>2</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pPr eaLnBrk="1" hangingPunct="1">
              <a:spcBef>
                <a:spcPct val="0"/>
              </a:spcBef>
            </a:pPr>
            <a:endParaRPr lang="es-ES" smtClean="0">
              <a:ea typeface="ＭＳ Ｐゴシック" pitchFamily="34" charset="-128"/>
            </a:endParaRPr>
          </a:p>
        </p:txBody>
      </p:sp>
      <p:sp>
        <p:nvSpPr>
          <p:cNvPr id="18435" name="Slide Number Placeholder 3"/>
          <p:cNvSpPr>
            <a:spLocks noGrp="1"/>
          </p:cNvSpPr>
          <p:nvPr>
            <p:ph type="sldNum" sz="quarter" idx="5"/>
          </p:nvPr>
        </p:nvSpPr>
        <p:spPr bwMode="auto">
          <a:noFill/>
          <a:ln>
            <a:miter lim="800000"/>
            <a:headEnd/>
            <a:tailEnd/>
          </a:ln>
        </p:spPr>
        <p:txBody>
          <a:bodyPr/>
          <a:lstStyle/>
          <a:p>
            <a:fld id="{3EF8438F-5D90-417E-81DD-A37140AFCD5B}" type="slidenum">
              <a:rPr lang="es-ES_tradnl"/>
              <a:pPr/>
              <a:t>4</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pPr eaLnBrk="1" hangingPunct="1">
              <a:spcBef>
                <a:spcPct val="0"/>
              </a:spcBef>
            </a:pPr>
            <a:endParaRPr lang="es-ES" smtClean="0">
              <a:ea typeface="ＭＳ Ｐゴシック" pitchFamily="34" charset="-128"/>
            </a:endParaRPr>
          </a:p>
        </p:txBody>
      </p:sp>
      <p:sp>
        <p:nvSpPr>
          <p:cNvPr id="20483" name="Slide Number Placeholder 3"/>
          <p:cNvSpPr>
            <a:spLocks noGrp="1"/>
          </p:cNvSpPr>
          <p:nvPr>
            <p:ph type="sldNum" sz="quarter" idx="5"/>
          </p:nvPr>
        </p:nvSpPr>
        <p:spPr bwMode="auto">
          <a:noFill/>
          <a:ln>
            <a:miter lim="800000"/>
            <a:headEnd/>
            <a:tailEnd/>
          </a:ln>
        </p:spPr>
        <p:txBody>
          <a:bodyPr/>
          <a:lstStyle/>
          <a:p>
            <a:fld id="{15CF5DB8-6923-4ABB-A1A5-7A9B9277D0B5}" type="slidenum">
              <a:rPr lang="es-ES_tradnl"/>
              <a:pPr/>
              <a:t>5</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eaLnBrk="1" hangingPunct="1">
              <a:spcBef>
                <a:spcPct val="0"/>
              </a:spcBef>
            </a:pPr>
            <a:endParaRPr lang="es-ES" smtClean="0">
              <a:ea typeface="ＭＳ Ｐゴシック" pitchFamily="34" charset="-128"/>
            </a:endParaRPr>
          </a:p>
        </p:txBody>
      </p:sp>
      <p:sp>
        <p:nvSpPr>
          <p:cNvPr id="22531" name="Slide Number Placeholder 3"/>
          <p:cNvSpPr>
            <a:spLocks noGrp="1"/>
          </p:cNvSpPr>
          <p:nvPr>
            <p:ph type="sldNum" sz="quarter" idx="5"/>
          </p:nvPr>
        </p:nvSpPr>
        <p:spPr bwMode="auto">
          <a:noFill/>
          <a:ln>
            <a:miter lim="800000"/>
            <a:headEnd/>
            <a:tailEnd/>
          </a:ln>
        </p:spPr>
        <p:txBody>
          <a:bodyPr/>
          <a:lstStyle/>
          <a:p>
            <a:fld id="{33597933-2A78-4410-B025-D652372CF0ED}" type="slidenum">
              <a:rPr lang="es-ES_tradnl"/>
              <a:pPr/>
              <a:t>6</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eaLnBrk="1" hangingPunct="1">
              <a:spcBef>
                <a:spcPct val="0"/>
              </a:spcBef>
            </a:pPr>
            <a:endParaRPr lang="es-ES" smtClean="0">
              <a:ea typeface="ＭＳ Ｐゴシック" pitchFamily="34" charset="-128"/>
            </a:endParaRPr>
          </a:p>
        </p:txBody>
      </p:sp>
      <p:sp>
        <p:nvSpPr>
          <p:cNvPr id="24579" name="Slide Number Placeholder 3"/>
          <p:cNvSpPr>
            <a:spLocks noGrp="1"/>
          </p:cNvSpPr>
          <p:nvPr>
            <p:ph type="sldNum" sz="quarter" idx="5"/>
          </p:nvPr>
        </p:nvSpPr>
        <p:spPr bwMode="auto">
          <a:noFill/>
          <a:ln>
            <a:miter lim="800000"/>
            <a:headEnd/>
            <a:tailEnd/>
          </a:ln>
        </p:spPr>
        <p:txBody>
          <a:bodyPr/>
          <a:lstStyle/>
          <a:p>
            <a:fld id="{1FE76B0E-2C8A-4567-BBB9-AF8EB5DB955F}" type="slidenum">
              <a:rPr lang="es-ES_tradnl"/>
              <a:pPr/>
              <a:t>7</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pPr eaLnBrk="1" hangingPunct="1">
              <a:spcBef>
                <a:spcPct val="0"/>
              </a:spcBef>
            </a:pPr>
            <a:endParaRPr lang="es-E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AEE230DE-2003-4E54-84AB-E66DB5E28827}" type="slidenum">
              <a:rPr lang="es-ES_tradnl"/>
              <a:pPr/>
              <a:t>9</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s-ES_trad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s-ES_tradnl"/>
          </a:p>
        </p:txBody>
      </p:sp>
      <p:sp>
        <p:nvSpPr>
          <p:cNvPr id="4" name="Date Placeholder 3"/>
          <p:cNvSpPr>
            <a:spLocks noGrp="1"/>
          </p:cNvSpPr>
          <p:nvPr>
            <p:ph type="dt" sz="half" idx="10"/>
          </p:nvPr>
        </p:nvSpPr>
        <p:spPr/>
        <p:txBody>
          <a:bodyPr/>
          <a:lstStyle>
            <a:lvl1pPr>
              <a:defRPr/>
            </a:lvl1pPr>
          </a:lstStyle>
          <a:p>
            <a:fld id="{94282A08-D0C0-4F04-98C8-73D1463767E3}" type="datetime1">
              <a:rPr lang="es-ES_tradnl"/>
              <a:pPr/>
              <a:t>05/08/2013</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F2B7FCAD-4BD6-4E4B-A8E0-CED23D21849D}" type="slidenum">
              <a:rPr lang="es-ES_tradnl"/>
              <a:pPr/>
              <a:t>‹Nº›</a:t>
            </a:fld>
            <a:endParaRPr lang="es-ES_tradnl"/>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s-ES_tradnl"/>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Date Placeholder 3"/>
          <p:cNvSpPr>
            <a:spLocks noGrp="1"/>
          </p:cNvSpPr>
          <p:nvPr>
            <p:ph type="dt" sz="half" idx="10"/>
          </p:nvPr>
        </p:nvSpPr>
        <p:spPr/>
        <p:txBody>
          <a:bodyPr/>
          <a:lstStyle>
            <a:lvl1pPr>
              <a:defRPr/>
            </a:lvl1pPr>
          </a:lstStyle>
          <a:p>
            <a:fld id="{6E7ABDC1-80A9-4798-83E0-A13A28D69DD8}" type="datetime1">
              <a:rPr lang="es-ES_tradnl"/>
              <a:pPr/>
              <a:t>05/08/2013</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449F7A42-1099-43AC-BCEB-4281FFF69777}" type="slidenum">
              <a:rPr lang="es-ES_tradnl"/>
              <a:pPr/>
              <a:t>‹Nº›</a:t>
            </a:fld>
            <a:endParaRPr lang="es-ES_tradnl"/>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s-ES_trad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Date Placeholder 3"/>
          <p:cNvSpPr>
            <a:spLocks noGrp="1"/>
          </p:cNvSpPr>
          <p:nvPr>
            <p:ph type="dt" sz="half" idx="10"/>
          </p:nvPr>
        </p:nvSpPr>
        <p:spPr/>
        <p:txBody>
          <a:bodyPr/>
          <a:lstStyle>
            <a:lvl1pPr>
              <a:defRPr/>
            </a:lvl1pPr>
          </a:lstStyle>
          <a:p>
            <a:fld id="{9DAFC4F4-A5F6-4CAC-A51D-BCA635C9247E}" type="datetime1">
              <a:rPr lang="es-ES_tradnl"/>
              <a:pPr/>
              <a:t>05/08/2013</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0DB3104B-E413-4A34-8560-F2DBBB5666D4}" type="slidenum">
              <a:rPr lang="es-ES_tradnl"/>
              <a:pPr/>
              <a:t>‹Nº›</a:t>
            </a:fld>
            <a:endParaRPr lang="es-ES_tradnl"/>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s-ES_tradnl"/>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Date Placeholder 3"/>
          <p:cNvSpPr>
            <a:spLocks noGrp="1"/>
          </p:cNvSpPr>
          <p:nvPr>
            <p:ph type="dt" sz="half" idx="10"/>
          </p:nvPr>
        </p:nvSpPr>
        <p:spPr/>
        <p:txBody>
          <a:bodyPr/>
          <a:lstStyle>
            <a:lvl1pPr>
              <a:defRPr/>
            </a:lvl1pPr>
          </a:lstStyle>
          <a:p>
            <a:fld id="{2B81C0F8-EDFB-4674-ABE8-6F41A3BCF685}" type="datetime1">
              <a:rPr lang="es-ES_tradnl"/>
              <a:pPr/>
              <a:t>05/08/2013</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3D70CCE5-623F-4A90-A36F-2D0E2B1FF7E4}" type="slidenum">
              <a:rPr lang="es-ES_tradnl"/>
              <a:pPr/>
              <a:t>‹Nº›</a:t>
            </a:fld>
            <a:endParaRPr lang="es-ES_tradnl"/>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s-ES_trad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lvl1pPr>
              <a:defRPr/>
            </a:lvl1pPr>
          </a:lstStyle>
          <a:p>
            <a:fld id="{EDCA91BB-5231-4F36-84D6-2BAA016676F8}" type="datetime1">
              <a:rPr lang="es-ES_tradnl"/>
              <a:pPr/>
              <a:t>05/08/2013</a:t>
            </a:fld>
            <a:endParaRPr lang="es-ES_tradnl"/>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fld id="{5D82E467-166F-4DCD-A43B-5BAF958E2114}" type="slidenum">
              <a:rPr lang="es-ES_tradnl"/>
              <a:pPr/>
              <a:t>‹Nº›</a:t>
            </a:fld>
            <a:endParaRPr lang="es-ES_tradnl"/>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s-ES_trad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5" name="Date Placeholder 3"/>
          <p:cNvSpPr>
            <a:spLocks noGrp="1"/>
          </p:cNvSpPr>
          <p:nvPr>
            <p:ph type="dt" sz="half" idx="10"/>
          </p:nvPr>
        </p:nvSpPr>
        <p:spPr/>
        <p:txBody>
          <a:bodyPr/>
          <a:lstStyle>
            <a:lvl1pPr>
              <a:defRPr/>
            </a:lvl1pPr>
          </a:lstStyle>
          <a:p>
            <a:fld id="{EC5113B7-7D7C-492B-B01D-1989F4B85E4E}" type="datetime1">
              <a:rPr lang="es-ES_tradnl"/>
              <a:pPr/>
              <a:t>05/08/2013</a:t>
            </a:fld>
            <a:endParaRPr lang="es-ES_tradnl"/>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fld id="{2B975058-A50A-4414-A8E5-18EA047ED16C}" type="slidenum">
              <a:rPr lang="es-ES_tradnl"/>
              <a:pPr/>
              <a:t>‹Nº›</a:t>
            </a:fld>
            <a:endParaRPr lang="es-ES_tradnl"/>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s-ES_trad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7" name="Date Placeholder 3"/>
          <p:cNvSpPr>
            <a:spLocks noGrp="1"/>
          </p:cNvSpPr>
          <p:nvPr>
            <p:ph type="dt" sz="half" idx="10"/>
          </p:nvPr>
        </p:nvSpPr>
        <p:spPr/>
        <p:txBody>
          <a:bodyPr/>
          <a:lstStyle>
            <a:lvl1pPr>
              <a:defRPr/>
            </a:lvl1pPr>
          </a:lstStyle>
          <a:p>
            <a:fld id="{48E60719-50A4-4D4C-8AAF-D0063EDB9855}" type="datetime1">
              <a:rPr lang="es-ES_tradnl"/>
              <a:pPr/>
              <a:t>05/08/2013</a:t>
            </a:fld>
            <a:endParaRPr lang="es-ES_tradnl"/>
          </a:p>
        </p:txBody>
      </p:sp>
      <p:sp>
        <p:nvSpPr>
          <p:cNvPr id="8" name="Footer Placeholder 4"/>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fld id="{341F8DB5-C570-48AA-BE81-F5B703EE6E56}" type="slidenum">
              <a:rPr lang="es-ES_tradnl"/>
              <a:pPr/>
              <a:t>‹Nº›</a:t>
            </a:fld>
            <a:endParaRPr lang="es-ES_tradnl"/>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s-ES_tradnl"/>
          </a:p>
        </p:txBody>
      </p:sp>
      <p:sp>
        <p:nvSpPr>
          <p:cNvPr id="3" name="Date Placeholder 3"/>
          <p:cNvSpPr>
            <a:spLocks noGrp="1"/>
          </p:cNvSpPr>
          <p:nvPr>
            <p:ph type="dt" sz="half" idx="10"/>
          </p:nvPr>
        </p:nvSpPr>
        <p:spPr/>
        <p:txBody>
          <a:bodyPr/>
          <a:lstStyle>
            <a:lvl1pPr>
              <a:defRPr/>
            </a:lvl1pPr>
          </a:lstStyle>
          <a:p>
            <a:fld id="{BE39ED0D-7537-45F9-8285-EB5D63079FE8}" type="datetime1">
              <a:rPr lang="es-ES_tradnl"/>
              <a:pPr/>
              <a:t>05/08/2013</a:t>
            </a:fld>
            <a:endParaRPr lang="es-ES_tradnl"/>
          </a:p>
        </p:txBody>
      </p:sp>
      <p:sp>
        <p:nvSpPr>
          <p:cNvPr id="4" name="Footer Placeholder 4"/>
          <p:cNvSpPr>
            <a:spLocks noGrp="1"/>
          </p:cNvSpPr>
          <p:nvPr>
            <p:ph type="ftr" sz="quarter" idx="11"/>
          </p:nvPr>
        </p:nvSpPr>
        <p:spPr/>
        <p:txBody>
          <a:bodyPr/>
          <a:lstStyle>
            <a:lvl1pPr>
              <a:defRPr/>
            </a:lvl1pPr>
          </a:lstStyle>
          <a:p>
            <a:pPr>
              <a:defRPr/>
            </a:pPr>
            <a:endParaRPr lang="es-ES"/>
          </a:p>
        </p:txBody>
      </p:sp>
      <p:sp>
        <p:nvSpPr>
          <p:cNvPr id="5" name="Slide Number Placeholder 5"/>
          <p:cNvSpPr>
            <a:spLocks noGrp="1"/>
          </p:cNvSpPr>
          <p:nvPr>
            <p:ph type="sldNum" sz="quarter" idx="12"/>
          </p:nvPr>
        </p:nvSpPr>
        <p:spPr/>
        <p:txBody>
          <a:bodyPr/>
          <a:lstStyle>
            <a:lvl1pPr>
              <a:defRPr/>
            </a:lvl1pPr>
          </a:lstStyle>
          <a:p>
            <a:fld id="{BD874B4F-398C-45A7-BE0F-C0F4DB58E46C}" type="slidenum">
              <a:rPr lang="es-ES_tradnl"/>
              <a:pPr/>
              <a:t>‹Nº›</a:t>
            </a:fld>
            <a:endParaRPr lang="es-ES_tradnl"/>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D718EBE8-137F-4F51-A51D-26BFE9F0DFD5}" type="datetime1">
              <a:rPr lang="es-ES_tradnl"/>
              <a:pPr/>
              <a:t>05/08/2013</a:t>
            </a:fld>
            <a:endParaRPr lang="es-ES_tradnl"/>
          </a:p>
        </p:txBody>
      </p:sp>
      <p:sp>
        <p:nvSpPr>
          <p:cNvPr id="3" name="Footer Placeholder 4"/>
          <p:cNvSpPr>
            <a:spLocks noGrp="1"/>
          </p:cNvSpPr>
          <p:nvPr>
            <p:ph type="ftr" sz="quarter" idx="11"/>
          </p:nvPr>
        </p:nvSpPr>
        <p:spPr/>
        <p:txBody>
          <a:bodyPr/>
          <a:lstStyle>
            <a:lvl1pPr>
              <a:defRPr/>
            </a:lvl1pPr>
          </a:lstStyle>
          <a:p>
            <a:pPr>
              <a:defRPr/>
            </a:pPr>
            <a:endParaRPr lang="es-ES"/>
          </a:p>
        </p:txBody>
      </p:sp>
      <p:sp>
        <p:nvSpPr>
          <p:cNvPr id="4" name="Slide Number Placeholder 5"/>
          <p:cNvSpPr>
            <a:spLocks noGrp="1"/>
          </p:cNvSpPr>
          <p:nvPr>
            <p:ph type="sldNum" sz="quarter" idx="12"/>
          </p:nvPr>
        </p:nvSpPr>
        <p:spPr/>
        <p:txBody>
          <a:bodyPr/>
          <a:lstStyle>
            <a:lvl1pPr>
              <a:defRPr/>
            </a:lvl1pPr>
          </a:lstStyle>
          <a:p>
            <a:fld id="{390B4B85-491D-4D21-96DB-9C29F65652EE}" type="slidenum">
              <a:rPr lang="es-ES_tradnl"/>
              <a:pPr/>
              <a:t>‹Nº›</a:t>
            </a:fld>
            <a:endParaRPr lang="es-ES_tradnl"/>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s-ES_trad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3"/>
          <p:cNvSpPr>
            <a:spLocks noGrp="1"/>
          </p:cNvSpPr>
          <p:nvPr>
            <p:ph type="dt" sz="half" idx="10"/>
          </p:nvPr>
        </p:nvSpPr>
        <p:spPr/>
        <p:txBody>
          <a:bodyPr/>
          <a:lstStyle>
            <a:lvl1pPr>
              <a:defRPr/>
            </a:lvl1pPr>
          </a:lstStyle>
          <a:p>
            <a:fld id="{A5999C03-CDEB-42C9-9BD7-6B83D8312CDC}" type="datetime1">
              <a:rPr lang="es-ES_tradnl"/>
              <a:pPr/>
              <a:t>05/08/2013</a:t>
            </a:fld>
            <a:endParaRPr lang="es-ES_tradnl"/>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fld id="{EA7ECC82-E1F1-4220-86CC-7BA816934E5A}" type="slidenum">
              <a:rPr lang="es-ES_tradnl"/>
              <a:pPr/>
              <a:t>‹Nº›</a:t>
            </a:fld>
            <a:endParaRPr lang="es-ES_tradnl"/>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s-ES_tradnl"/>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3"/>
          <p:cNvSpPr>
            <a:spLocks noGrp="1"/>
          </p:cNvSpPr>
          <p:nvPr>
            <p:ph type="dt" sz="half" idx="10"/>
          </p:nvPr>
        </p:nvSpPr>
        <p:spPr/>
        <p:txBody>
          <a:bodyPr/>
          <a:lstStyle>
            <a:lvl1pPr>
              <a:defRPr/>
            </a:lvl1pPr>
          </a:lstStyle>
          <a:p>
            <a:fld id="{0E4E909F-44F2-4F42-9493-E0FF0589ECF8}" type="datetime1">
              <a:rPr lang="es-ES_tradnl"/>
              <a:pPr/>
              <a:t>05/08/2013</a:t>
            </a:fld>
            <a:endParaRPr lang="es-ES_tradnl"/>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fld id="{EA6D283E-752A-47FE-818A-D93C3DE124AE}" type="slidenum">
              <a:rPr lang="es-ES_tradnl"/>
              <a:pPr/>
              <a:t>‹Nº›</a:t>
            </a:fld>
            <a:endParaRPr lang="es-ES_tradnl"/>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5609E9CA-0E45-460E-827E-63E99B4ECD75}" type="datetime1">
              <a:rPr lang="es-ES_tradnl"/>
              <a:pPr/>
              <a:t>05/08/2013</a:t>
            </a:fld>
            <a:endParaRPr lang="es-ES_tradnl"/>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charset="0"/>
                <a:ea typeface="ＭＳ Ｐゴシック" charset="0"/>
                <a:cs typeface="ＭＳ Ｐゴシック" charset="0"/>
              </a:defRPr>
            </a:lvl1pPr>
          </a:lstStyle>
          <a:p>
            <a:pPr>
              <a:defRPr/>
            </a:pPr>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87469E2A-BFF5-44E9-8D35-F4398B4FEF57}" type="slidenum">
              <a:rPr lang="es-ES_tradnl"/>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ＭＳ Ｐゴシック"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128"/>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Geneva" charset="-128"/>
          <a:cs typeface="Geneva"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5" descr="inicio_logo.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39" name="Title 1"/>
          <p:cNvSpPr txBox="1">
            <a:spLocks/>
          </p:cNvSpPr>
          <p:nvPr/>
        </p:nvSpPr>
        <p:spPr bwMode="auto">
          <a:xfrm>
            <a:off x="190500" y="4191000"/>
            <a:ext cx="8763000" cy="2438400"/>
          </a:xfrm>
          <a:prstGeom prst="rect">
            <a:avLst/>
          </a:prstGeom>
          <a:noFill/>
          <a:ln w="9525">
            <a:noFill/>
            <a:miter lim="800000"/>
            <a:headEnd/>
            <a:tailEnd/>
          </a:ln>
        </p:spPr>
        <p:txBody>
          <a:bodyPr anchor="ctr"/>
          <a:lstStyle/>
          <a:p>
            <a:pPr algn="ctr"/>
            <a:r>
              <a:rPr lang="es-ES_tradnl" sz="4400" b="1" dirty="0" smtClean="0">
                <a:solidFill>
                  <a:srgbClr val="112E6B"/>
                </a:solidFill>
                <a:cs typeface="Arial" pitchFamily="34" charset="0"/>
              </a:rPr>
              <a:t>Módulo 3</a:t>
            </a:r>
            <a:r>
              <a:rPr lang="es-ES_tradnl" sz="4400" b="1" dirty="0">
                <a:solidFill>
                  <a:srgbClr val="112E6B"/>
                </a:solidFill>
                <a:cs typeface="Arial" pitchFamily="34" charset="0"/>
              </a:rPr>
              <a:t>: GRUPOS PEQUENOS</a:t>
            </a:r>
            <a:endParaRPr lang="es-ES_tradnl" sz="4400" b="1" dirty="0" smtClean="0">
              <a:solidFill>
                <a:srgbClr val="112E6B"/>
              </a:solidFill>
              <a:cs typeface="Arial" pitchFamily="34" charset="0"/>
            </a:endParaRPr>
          </a:p>
          <a:p>
            <a:pPr algn="ctr"/>
            <a:r>
              <a:rPr lang="es-ES_tradnl" sz="1600" dirty="0" smtClean="0">
                <a:cs typeface="Arial" pitchFamily="34" charset="0"/>
              </a:rPr>
              <a:t>(</a:t>
            </a:r>
            <a:r>
              <a:rPr lang="es-ES_tradnl" sz="1600" dirty="0">
                <a:cs typeface="Arial" pitchFamily="34" charset="0"/>
              </a:rPr>
              <a:t>en este espacio se recomienda ubicar el de la logo denominación o iglesia madre, o reemplazar la primera lámina)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2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190500" y="0"/>
            <a:ext cx="8763000" cy="914400"/>
          </a:xfrm>
        </p:spPr>
        <p:txBody>
          <a:bodyPr/>
          <a:lstStyle/>
          <a:p>
            <a:pPr algn="l" eaLnBrk="1" hangingPunct="1"/>
            <a:r>
              <a:rPr lang="es-ES_tradnl" sz="3600" b="1" smtClean="0">
                <a:solidFill>
                  <a:srgbClr val="FFFFFF"/>
                </a:solidFill>
                <a:latin typeface="Arial" pitchFamily="34" charset="0"/>
                <a:ea typeface="ＭＳ Ｐゴシック" pitchFamily="34" charset="-128"/>
                <a:cs typeface="Arial" pitchFamily="34" charset="0"/>
              </a:rPr>
              <a:t>Módulo 3</a:t>
            </a:r>
          </a:p>
        </p:txBody>
      </p:sp>
      <p:sp>
        <p:nvSpPr>
          <p:cNvPr id="15363" name="Subtitle 2"/>
          <p:cNvSpPr txBox="1">
            <a:spLocks/>
          </p:cNvSpPr>
          <p:nvPr/>
        </p:nvSpPr>
        <p:spPr bwMode="auto">
          <a:xfrm>
            <a:off x="533400" y="914400"/>
            <a:ext cx="6324600" cy="5686425"/>
          </a:xfrm>
          <a:prstGeom prst="rect">
            <a:avLst/>
          </a:prstGeom>
          <a:noFill/>
          <a:ln w="9525">
            <a:noFill/>
            <a:miter lim="800000"/>
            <a:headEnd/>
            <a:tailEnd/>
          </a:ln>
        </p:spPr>
        <p:txBody>
          <a:bodyPr anchor="ctr"/>
          <a:lstStyle/>
          <a:p>
            <a:r>
              <a:rPr lang="es-EC" sz="2200" b="1" dirty="0" err="1"/>
              <a:t>Sessão</a:t>
            </a:r>
            <a:r>
              <a:rPr lang="es-EC" sz="2200" b="1" dirty="0"/>
              <a:t> </a:t>
            </a:r>
            <a:r>
              <a:rPr lang="es-EC" sz="2200" b="1" dirty="0" smtClean="0"/>
              <a:t>de </a:t>
            </a:r>
            <a:r>
              <a:rPr lang="es-EC" sz="2200" b="1" dirty="0" err="1" smtClean="0"/>
              <a:t>mentoreo</a:t>
            </a:r>
            <a:endParaRPr lang="es-EC" sz="2200" b="1" dirty="0" smtClean="0"/>
          </a:p>
          <a:p>
            <a:r>
              <a:rPr lang="es-EC" sz="2200" dirty="0" smtClean="0"/>
              <a:t>Grupos pequeños</a:t>
            </a:r>
          </a:p>
          <a:p>
            <a:endParaRPr lang="es-ES_tradnl" sz="1400" b="1" dirty="0" smtClean="0"/>
          </a:p>
          <a:p>
            <a:r>
              <a:rPr lang="es-ES_tradnl" sz="2200" b="1" dirty="0" err="1"/>
              <a:t>Sessão</a:t>
            </a:r>
            <a:r>
              <a:rPr lang="es-ES_tradnl" sz="2200" b="1" dirty="0"/>
              <a:t> </a:t>
            </a:r>
            <a:r>
              <a:rPr lang="es-ES_tradnl" sz="2200" b="1" dirty="0" smtClean="0"/>
              <a:t>1: </a:t>
            </a:r>
            <a:endParaRPr lang="es-ES_tradnl" sz="2200" b="1" dirty="0"/>
          </a:p>
          <a:p>
            <a:r>
              <a:rPr lang="es-ES_tradnl" sz="2200" dirty="0"/>
              <a:t>Iniciando Grupos </a:t>
            </a:r>
            <a:r>
              <a:rPr lang="es-ES_tradnl" sz="2200" dirty="0" err="1" smtClean="0"/>
              <a:t>Pequenos</a:t>
            </a:r>
            <a:endParaRPr lang="es-ES_tradnl" sz="2200" dirty="0" smtClean="0"/>
          </a:p>
          <a:p>
            <a:endParaRPr lang="es-ES_tradnl" sz="1400" b="1" dirty="0" smtClean="0"/>
          </a:p>
          <a:p>
            <a:r>
              <a:rPr lang="es-ES_tradnl" sz="2200" b="1" dirty="0" err="1" smtClean="0"/>
              <a:t>Sessão</a:t>
            </a:r>
            <a:r>
              <a:rPr lang="es-ES_tradnl" sz="2200" b="1" dirty="0" smtClean="0"/>
              <a:t> 2: </a:t>
            </a:r>
            <a:endParaRPr lang="es-ES_tradnl" sz="2200" b="1" dirty="0"/>
          </a:p>
          <a:p>
            <a:r>
              <a:rPr lang="es-ES_tradnl" sz="2200" dirty="0" err="1" smtClean="0"/>
              <a:t>Desenvolvendo</a:t>
            </a:r>
            <a:r>
              <a:rPr lang="es-ES_tradnl" sz="2200" dirty="0" smtClean="0"/>
              <a:t> Grupos </a:t>
            </a:r>
            <a:r>
              <a:rPr lang="es-ES_tradnl" sz="2200" dirty="0" err="1"/>
              <a:t>Pequenos</a:t>
            </a:r>
            <a:r>
              <a:rPr lang="es-ES_tradnl" sz="2200" dirty="0"/>
              <a:t>	</a:t>
            </a:r>
          </a:p>
          <a:p>
            <a:endParaRPr lang="es-ES_tradnl" sz="1400" dirty="0"/>
          </a:p>
          <a:p>
            <a:r>
              <a:rPr lang="es-ES_tradnl" sz="2200" b="1" dirty="0" err="1"/>
              <a:t>Sessão</a:t>
            </a:r>
            <a:r>
              <a:rPr lang="es-ES_tradnl" sz="2200" b="1" dirty="0"/>
              <a:t> </a:t>
            </a:r>
            <a:r>
              <a:rPr lang="es-ES_tradnl" sz="2200" b="1" dirty="0" smtClean="0"/>
              <a:t>3: </a:t>
            </a:r>
            <a:endParaRPr lang="es-ES_tradnl" sz="2200" b="1" dirty="0"/>
          </a:p>
          <a:p>
            <a:r>
              <a:rPr lang="es-ES_tradnl" sz="2200" dirty="0" smtClean="0"/>
              <a:t>Multiplicando Grupos </a:t>
            </a:r>
            <a:r>
              <a:rPr lang="es-ES_tradnl" sz="2200" dirty="0" err="1" smtClean="0"/>
              <a:t>Pequenos</a:t>
            </a:r>
            <a:endParaRPr lang="es-ES_tradnl" sz="2200" dirty="0" smtClean="0"/>
          </a:p>
          <a:p>
            <a:endParaRPr lang="es-ES_tradnl" sz="1400" dirty="0" smtClean="0"/>
          </a:p>
          <a:p>
            <a:r>
              <a:rPr lang="es-ES_tradnl" sz="2200" b="1" dirty="0" err="1" smtClean="0"/>
              <a:t>Sessão</a:t>
            </a:r>
            <a:r>
              <a:rPr lang="es-ES_tradnl" sz="2200" b="1" dirty="0" smtClean="0"/>
              <a:t> 4: </a:t>
            </a:r>
            <a:endParaRPr lang="es-ES_tradnl" sz="2200" b="1" dirty="0"/>
          </a:p>
          <a:p>
            <a:r>
              <a:rPr lang="es-ES_tradnl" sz="2400" dirty="0" err="1"/>
              <a:t>Supervisionando</a:t>
            </a:r>
            <a:r>
              <a:rPr lang="es-ES_tradnl" sz="2400" dirty="0"/>
              <a:t> redes </a:t>
            </a:r>
            <a:r>
              <a:rPr lang="es-ES_tradnl" sz="2400" dirty="0" smtClean="0"/>
              <a:t>de Grupos </a:t>
            </a:r>
            <a:r>
              <a:rPr lang="es-ES_tradnl" sz="2400" dirty="0" err="1" smtClean="0"/>
              <a:t>Pequenos</a:t>
            </a:r>
            <a:endParaRPr lang="es-ES_tradnl" sz="2400" dirty="0" smtClean="0"/>
          </a:p>
          <a:p>
            <a:endParaRPr lang="es-ES_tradnl" sz="1400" dirty="0" smtClean="0"/>
          </a:p>
          <a:p>
            <a:r>
              <a:rPr lang="es-ES_tradnl" sz="2200" b="1" dirty="0" smtClean="0"/>
              <a:t>Tempo </a:t>
            </a:r>
            <a:r>
              <a:rPr lang="es-ES_tradnl" sz="2200" b="1" dirty="0"/>
              <a:t>de </a:t>
            </a:r>
            <a:r>
              <a:rPr lang="es-ES_tradnl" sz="2200" b="1" dirty="0" err="1"/>
              <a:t>Trabalho</a:t>
            </a:r>
            <a:r>
              <a:rPr lang="es-ES_tradnl" sz="2200" b="1" dirty="0"/>
              <a:t>: </a:t>
            </a:r>
            <a:endParaRPr lang="es-ES_tradnl" sz="2200" b="1" dirty="0" smtClean="0"/>
          </a:p>
          <a:p>
            <a:r>
              <a:rPr lang="pt-BR" sz="2200" dirty="0"/>
              <a:t>Atividade em classe</a:t>
            </a:r>
          </a:p>
          <a:p>
            <a:r>
              <a:rPr lang="pt-BR" sz="2200" dirty="0"/>
              <a:t>Para o próximo módulo</a:t>
            </a:r>
            <a:endParaRPr lang="es-ES_tradnl" sz="2200" dirty="0"/>
          </a:p>
        </p:txBody>
      </p:sp>
      <p:grpSp>
        <p:nvGrpSpPr>
          <p:cNvPr id="2" name="Agrupar 5"/>
          <p:cNvGrpSpPr>
            <a:grpSpLocks/>
          </p:cNvGrpSpPr>
          <p:nvPr/>
        </p:nvGrpSpPr>
        <p:grpSpPr bwMode="auto">
          <a:xfrm>
            <a:off x="7239000" y="5257800"/>
            <a:ext cx="1714500" cy="1528763"/>
            <a:chOff x="7239000" y="5257800"/>
            <a:chExt cx="1714500" cy="1528465"/>
          </a:xfrm>
        </p:grpSpPr>
        <p:pic>
          <p:nvPicPr>
            <p:cNvPr id="15364" name="Picture 5"/>
            <p:cNvPicPr>
              <a:picLocks noChangeAspect="1"/>
            </p:cNvPicPr>
            <p:nvPr/>
          </p:nvPicPr>
          <p:blipFill>
            <a:blip r:embed="rId3"/>
            <a:srcRect/>
            <a:stretch>
              <a:fillRect/>
            </a:stretch>
          </p:blipFill>
          <p:spPr bwMode="auto">
            <a:xfrm>
              <a:off x="7556500" y="5257800"/>
              <a:ext cx="1079500" cy="1079500"/>
            </a:xfrm>
            <a:prstGeom prst="rect">
              <a:avLst/>
            </a:prstGeom>
            <a:noFill/>
            <a:ln w="9525">
              <a:noFill/>
              <a:miter lim="800000"/>
              <a:headEnd/>
              <a:tailEnd/>
            </a:ln>
          </p:spPr>
        </p:pic>
        <p:sp>
          <p:nvSpPr>
            <p:cNvPr id="15365" name="Rectangle 6"/>
            <p:cNvSpPr>
              <a:spLocks noChangeArrowheads="1"/>
            </p:cNvSpPr>
            <p:nvPr/>
          </p:nvSpPr>
          <p:spPr bwMode="auto">
            <a:xfrm>
              <a:off x="7239000" y="6324600"/>
              <a:ext cx="1714500" cy="461665"/>
            </a:xfrm>
            <a:prstGeom prst="rect">
              <a:avLst/>
            </a:prstGeom>
            <a:noFill/>
            <a:ln w="9525">
              <a:noFill/>
              <a:miter lim="800000"/>
              <a:headEnd/>
              <a:tailEnd/>
            </a:ln>
          </p:spPr>
          <p:txBody>
            <a:bodyPr>
              <a:spAutoFit/>
            </a:bodyPr>
            <a:lstStyle/>
            <a:p>
              <a:pPr algn="ctr"/>
              <a:r>
                <a:rPr lang="es-ES_tradnl" sz="1200" b="1">
                  <a:solidFill>
                    <a:srgbClr val="112E6B"/>
                  </a:solidFill>
                </a:rPr>
                <a:t>REPORTE ABC </a:t>
              </a:r>
            </a:p>
            <a:p>
              <a:pPr algn="ctr"/>
              <a:r>
                <a:rPr lang="es-ES_tradnl" sz="1200" b="1">
                  <a:solidFill>
                    <a:srgbClr val="112E6B"/>
                  </a:solidFill>
                </a:rPr>
                <a:t>DEL SEMBRADOR</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10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fade">
                                      <p:cBhvr>
                                        <p:cTn id="12" dur="1000"/>
                                        <p:tgtEl>
                                          <p:spTgt spid="153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Effect transition="in" filter="fade">
                                      <p:cBhvr>
                                        <p:cTn id="17" dur="1000"/>
                                        <p:tgtEl>
                                          <p:spTgt spid="1536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3">
                                            <p:txEl>
                                              <p:pRg st="6" end="6"/>
                                            </p:txEl>
                                          </p:spTgt>
                                        </p:tgtEl>
                                        <p:attrNameLst>
                                          <p:attrName>style.visibility</p:attrName>
                                        </p:attrNameLst>
                                      </p:cBhvr>
                                      <p:to>
                                        <p:strVal val="visible"/>
                                      </p:to>
                                    </p:set>
                                    <p:animEffect transition="in" filter="fade">
                                      <p:cBhvr>
                                        <p:cTn id="22" dur="1000"/>
                                        <p:tgtEl>
                                          <p:spTgt spid="15363">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363">
                                            <p:txEl>
                                              <p:pRg st="7" end="7"/>
                                            </p:txEl>
                                          </p:spTgt>
                                        </p:tgtEl>
                                        <p:attrNameLst>
                                          <p:attrName>style.visibility</p:attrName>
                                        </p:attrNameLst>
                                      </p:cBhvr>
                                      <p:to>
                                        <p:strVal val="visible"/>
                                      </p:to>
                                    </p:set>
                                    <p:animEffect transition="in" filter="fade">
                                      <p:cBhvr>
                                        <p:cTn id="27" dur="1000"/>
                                        <p:tgtEl>
                                          <p:spTgt spid="15363">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363">
                                            <p:txEl>
                                              <p:pRg st="9" end="9"/>
                                            </p:txEl>
                                          </p:spTgt>
                                        </p:tgtEl>
                                        <p:attrNameLst>
                                          <p:attrName>style.visibility</p:attrName>
                                        </p:attrNameLst>
                                      </p:cBhvr>
                                      <p:to>
                                        <p:strVal val="visible"/>
                                      </p:to>
                                    </p:set>
                                    <p:animEffect transition="in" filter="fade">
                                      <p:cBhvr>
                                        <p:cTn id="32" dur="1000"/>
                                        <p:tgtEl>
                                          <p:spTgt spid="15363">
                                            <p:txEl>
                                              <p:pRg st="9" end="9"/>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363">
                                            <p:txEl>
                                              <p:pRg st="12" end="12"/>
                                            </p:txEl>
                                          </p:spTgt>
                                        </p:tgtEl>
                                        <p:attrNameLst>
                                          <p:attrName>style.visibility</p:attrName>
                                        </p:attrNameLst>
                                      </p:cBhvr>
                                      <p:to>
                                        <p:strVal val="visible"/>
                                      </p:to>
                                    </p:set>
                                    <p:animEffect transition="in" filter="fade">
                                      <p:cBhvr>
                                        <p:cTn id="37" dur="1000"/>
                                        <p:tgtEl>
                                          <p:spTgt spid="15363">
                                            <p:txEl>
                                              <p:pRg st="12" end="1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363">
                                            <p:txEl>
                                              <p:pRg st="15" end="15"/>
                                            </p:txEl>
                                          </p:spTgt>
                                        </p:tgtEl>
                                        <p:attrNameLst>
                                          <p:attrName>style.visibility</p:attrName>
                                        </p:attrNameLst>
                                      </p:cBhvr>
                                      <p:to>
                                        <p:strVal val="visible"/>
                                      </p:to>
                                    </p:set>
                                    <p:animEffect transition="in" filter="fade">
                                      <p:cBhvr>
                                        <p:cTn id="42" dur="1000"/>
                                        <p:tgtEl>
                                          <p:spTgt spid="15363">
                                            <p:txEl>
                                              <p:pRg st="15" end="15"/>
                                            </p:txEl>
                                          </p:spTgt>
                                        </p:tgtEl>
                                      </p:cBhvr>
                                    </p:animEffect>
                                  </p:childTnLst>
                                </p:cTn>
                              </p:par>
                            </p:childTnLst>
                          </p:cTn>
                        </p:par>
                        <p:par>
                          <p:cTn id="43" fill="hold" nodeType="afterGroup">
                            <p:stCondLst>
                              <p:cond delay="1000"/>
                            </p:stCondLst>
                            <p:childTnLst>
                              <p:par>
                                <p:cTn id="44" presetID="51" presetClass="entr" presetSubtype="0" fill="hold"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385" decel="100000"/>
                                        <p:tgtEl>
                                          <p:spTgt spid="2"/>
                                        </p:tgtEl>
                                      </p:cBhvr>
                                    </p:animEffect>
                                    <p:animScale>
                                      <p:cBhvr>
                                        <p:cTn id="47" dur="385" decel="100000"/>
                                        <p:tgtEl>
                                          <p:spTgt spid="2"/>
                                        </p:tgtEl>
                                      </p:cBhvr>
                                      <p:from x="10000" y="10000"/>
                                      <p:to x="200000" y="450000"/>
                                    </p:animScale>
                                    <p:animScale>
                                      <p:cBhvr>
                                        <p:cTn id="48" dur="615" accel="100000" fill="hold">
                                          <p:stCondLst>
                                            <p:cond delay="385"/>
                                          </p:stCondLst>
                                        </p:cTn>
                                        <p:tgtEl>
                                          <p:spTgt spid="2"/>
                                        </p:tgtEl>
                                      </p:cBhvr>
                                      <p:from x="200000" y="450000"/>
                                      <p:to x="100000" y="100000"/>
                                    </p:animScale>
                                    <p:set>
                                      <p:cBhvr>
                                        <p:cTn id="49" dur="385" fill="hold"/>
                                        <p:tgtEl>
                                          <p:spTgt spid="2"/>
                                        </p:tgtEl>
                                        <p:attrNameLst>
                                          <p:attrName>ppt_x</p:attrName>
                                        </p:attrNameLst>
                                      </p:cBhvr>
                                      <p:to>
                                        <p:strVal val="(0.5)"/>
                                      </p:to>
                                    </p:set>
                                    <p:anim from="(0.5)" to="(#ppt_x)" calcmode="lin" valueType="num">
                                      <p:cBhvr>
                                        <p:cTn id="50" dur="615" accel="100000" fill="hold">
                                          <p:stCondLst>
                                            <p:cond delay="385"/>
                                          </p:stCondLst>
                                        </p:cTn>
                                        <p:tgtEl>
                                          <p:spTgt spid="2"/>
                                        </p:tgtEl>
                                        <p:attrNameLst>
                                          <p:attrName>ppt_x</p:attrName>
                                        </p:attrNameLst>
                                      </p:cBhvr>
                                    </p:anim>
                                    <p:set>
                                      <p:cBhvr>
                                        <p:cTn id="51" dur="385" fill="hold"/>
                                        <p:tgtEl>
                                          <p:spTgt spid="2"/>
                                        </p:tgtEl>
                                        <p:attrNameLst>
                                          <p:attrName>ppt_y</p:attrName>
                                        </p:attrNameLst>
                                      </p:cBhvr>
                                      <p:to>
                                        <p:strVal val="(#ppt_y+0.4)"/>
                                      </p:to>
                                    </p:set>
                                    <p:anim from="(#ppt_y+0.4)" to="(#ppt_y)" calcmode="lin" valueType="num">
                                      <p:cBhvr>
                                        <p:cTn id="52" dur="615" accel="100000" fill="hold">
                                          <p:stCondLst>
                                            <p:cond delay="385"/>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323528" y="0"/>
            <a:ext cx="5544616" cy="8367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defRPr/>
            </a:pPr>
            <a:r>
              <a:rPr lang="es-ES_tradnl" sz="3600" b="1" dirty="0" err="1">
                <a:solidFill>
                  <a:srgbClr val="FFFFFF"/>
                </a:solidFill>
                <a:latin typeface="Times New Roman Italic" charset="0"/>
                <a:cs typeface="Arial" pitchFamily="34" charset="0"/>
              </a:rPr>
              <a:t>Sessão</a:t>
            </a:r>
            <a:r>
              <a:rPr lang="es-ES_tradnl" sz="3600" b="1" dirty="0">
                <a:solidFill>
                  <a:srgbClr val="FFFFFF"/>
                </a:solidFill>
                <a:latin typeface="Times New Roman Italic" charset="0"/>
                <a:cs typeface="Arial" pitchFamily="34" charset="0"/>
              </a:rPr>
              <a:t> </a:t>
            </a:r>
            <a:r>
              <a:rPr lang="es-ES_tradnl" sz="3600" b="1" dirty="0" smtClean="0">
                <a:solidFill>
                  <a:srgbClr val="FFFFFF"/>
                </a:solidFill>
                <a:latin typeface="Times New Roman Italic" charset="0"/>
                <a:cs typeface="Arial" pitchFamily="34" charset="0"/>
              </a:rPr>
              <a:t>de MENTOREO</a:t>
            </a:r>
            <a:endParaRPr kumimoji="0" lang="es-ES_tradnl" sz="3600" b="1" i="0" u="none" strike="noStrike" kern="1200" cap="none" spc="0" normalizeH="0" baseline="0" noProof="0" dirty="0" smtClean="0">
              <a:ln>
                <a:noFill/>
              </a:ln>
              <a:solidFill>
                <a:srgbClr val="FFFFFF"/>
              </a:solidFill>
              <a:effectLst/>
              <a:uLnTx/>
              <a:uFillTx/>
              <a:latin typeface="Times New Roman Italic" charset="0"/>
              <a:ea typeface="ＭＳ Ｐゴシック" pitchFamily="34" charset="-128"/>
              <a:cs typeface="Arial" pitchFamily="34" charset="0"/>
            </a:endParaRPr>
          </a:p>
        </p:txBody>
      </p:sp>
      <p:sp>
        <p:nvSpPr>
          <p:cNvPr id="6" name="Rectangle 11"/>
          <p:cNvSpPr>
            <a:spLocks noChangeArrowheads="1"/>
          </p:cNvSpPr>
          <p:nvPr/>
        </p:nvSpPr>
        <p:spPr bwMode="auto">
          <a:xfrm>
            <a:off x="457200" y="4221088"/>
            <a:ext cx="8172450" cy="2215009"/>
          </a:xfrm>
          <a:prstGeom prst="rect">
            <a:avLst/>
          </a:prstGeom>
          <a:noFill/>
          <a:ln w="9525">
            <a:noFill/>
            <a:miter lim="800000"/>
            <a:headEnd/>
            <a:tailEnd/>
          </a:ln>
        </p:spPr>
        <p:txBody>
          <a:bodyPr anchor="ctr"/>
          <a:lstStyle/>
          <a:p>
            <a:r>
              <a:rPr lang="es-ES_tradnl" sz="2400" b="1" dirty="0" smtClean="0">
                <a:solidFill>
                  <a:srgbClr val="112E6B"/>
                </a:solidFill>
              </a:rPr>
              <a:t>Objetivo</a:t>
            </a:r>
            <a:endParaRPr lang="es-ES_tradnl" sz="2400" b="1" dirty="0"/>
          </a:p>
          <a:p>
            <a:r>
              <a:rPr lang="pt-BR" sz="2400" dirty="0"/>
              <a:t>Permitir que os participantes tenham um tempo para compartilhar os desafios que eles tiveram em suas áreas de plantação, com as pessoas do setor, com suas famílias, etc. Orar por essas necessidades e entregar o relatório “ABC do Plantador”, juntamente com suas funções ou atribuições. Esta é uma sessão muito importante!</a:t>
            </a:r>
            <a:endParaRPr lang="es-EC" sz="2400" dirty="0" smtClean="0"/>
          </a:p>
        </p:txBody>
      </p:sp>
      <p:pic>
        <p:nvPicPr>
          <p:cNvPr id="29698" name="Picture 2"/>
          <p:cNvPicPr>
            <a:picLocks noChangeAspect="1" noChangeArrowheads="1"/>
          </p:cNvPicPr>
          <p:nvPr/>
        </p:nvPicPr>
        <p:blipFill>
          <a:blip r:embed="rId2"/>
          <a:srcRect l="9322" t="36711" r="31876" b="18993"/>
          <a:stretch>
            <a:fillRect/>
          </a:stretch>
        </p:blipFill>
        <p:spPr bwMode="auto">
          <a:xfrm>
            <a:off x="1259632" y="1268760"/>
            <a:ext cx="6501421" cy="2753543"/>
          </a:xfrm>
          <a:prstGeom prst="rect">
            <a:avLst/>
          </a:prstGeom>
          <a:ln>
            <a:noFill/>
          </a:ln>
          <a:effectLst>
            <a:outerShdw blurRad="292100" dist="139700" dir="2700000" algn="tl" rotWithShape="0">
              <a:srgbClr val="333333">
                <a:alpha val="65000"/>
              </a:srgbClr>
            </a:outerShdw>
          </a:effectLst>
        </p:spPr>
      </p:pic>
      <p:sp>
        <p:nvSpPr>
          <p:cNvPr id="8" name="7 Rectángulo"/>
          <p:cNvSpPr/>
          <p:nvPr/>
        </p:nvSpPr>
        <p:spPr>
          <a:xfrm>
            <a:off x="-127753" y="836712"/>
            <a:ext cx="2997937" cy="584775"/>
          </a:xfrm>
          <a:prstGeom prst="rect">
            <a:avLst/>
          </a:prstGeom>
        </p:spPr>
        <p:txBody>
          <a:bodyPr wrap="none">
            <a:spAutoFit/>
          </a:bodyPr>
          <a:lstStyle/>
          <a:p>
            <a:pPr algn="r"/>
            <a:r>
              <a:rPr lang="es-ES_tradnl" sz="3200" b="1" baseline="30000" dirty="0">
                <a:solidFill>
                  <a:srgbClr val="112E6B"/>
                </a:solidFill>
              </a:rPr>
              <a:t>GRUPOS PEQUENOS</a:t>
            </a:r>
            <a:endParaRPr lang="es-ES_tradnl" sz="2800" b="1" dirty="0" smtClean="0">
              <a:solidFill>
                <a:srgbClr val="112E6B"/>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
                                        <p:tgtEl>
                                          <p:spTgt spid="2969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1" descr="fondoinicio.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7410" name="Rectangle 7"/>
          <p:cNvSpPr>
            <a:spLocks noChangeArrowheads="1"/>
          </p:cNvSpPr>
          <p:nvPr/>
        </p:nvSpPr>
        <p:spPr bwMode="auto">
          <a:xfrm>
            <a:off x="457200" y="265113"/>
            <a:ext cx="5638800" cy="2554287"/>
          </a:xfrm>
          <a:prstGeom prst="rect">
            <a:avLst/>
          </a:prstGeom>
          <a:noFill/>
          <a:ln w="9525">
            <a:noFill/>
            <a:miter lim="800000"/>
            <a:headEnd/>
            <a:tailEnd/>
          </a:ln>
        </p:spPr>
        <p:txBody>
          <a:bodyPr/>
          <a:lstStyle/>
          <a:p>
            <a:r>
              <a:rPr lang="es-ES_tradnl" sz="4000" dirty="0">
                <a:solidFill>
                  <a:schemeClr val="bg1"/>
                </a:solidFill>
                <a:latin typeface="Times New Roman Bold" charset="0"/>
              </a:rPr>
              <a:t>I</a:t>
            </a:r>
            <a:r>
              <a:rPr lang="es-ES_tradnl" sz="4000" dirty="0" smtClean="0">
                <a:solidFill>
                  <a:schemeClr val="bg1"/>
                </a:solidFill>
                <a:latin typeface="Times New Roman Bold" charset="0"/>
              </a:rPr>
              <a:t>niciando</a:t>
            </a:r>
          </a:p>
          <a:p>
            <a:r>
              <a:rPr lang="es-ES_tradnl" sz="4000" dirty="0" smtClean="0">
                <a:solidFill>
                  <a:schemeClr val="bg1"/>
                </a:solidFill>
                <a:latin typeface="Times New Roman Bold" charset="0"/>
              </a:rPr>
              <a:t>grupos </a:t>
            </a:r>
            <a:r>
              <a:rPr lang="es-ES_tradnl" sz="4000" dirty="0" err="1" smtClean="0">
                <a:solidFill>
                  <a:schemeClr val="bg1"/>
                </a:solidFill>
                <a:latin typeface="Times New Roman Bold" charset="0"/>
              </a:rPr>
              <a:t>pequenos</a:t>
            </a:r>
            <a:endParaRPr lang="es-ES_tradnl" sz="4000" dirty="0">
              <a:solidFill>
                <a:schemeClr val="bg1"/>
              </a:solidFill>
              <a:latin typeface="Times New Roman Bold" charset="0"/>
            </a:endParaRPr>
          </a:p>
        </p:txBody>
      </p:sp>
      <p:sp>
        <p:nvSpPr>
          <p:cNvPr id="17411"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a:t>
            </a:r>
            <a:r>
              <a:rPr lang="es-ES_tradnl" sz="2100" dirty="0">
                <a:solidFill>
                  <a:srgbClr val="FFFFFF"/>
                </a:solidFill>
                <a:cs typeface="Arial" pitchFamily="34" charset="0"/>
              </a:rPr>
              <a:t>1</a:t>
            </a:r>
          </a:p>
        </p:txBody>
      </p:sp>
      <p:sp>
        <p:nvSpPr>
          <p:cNvPr id="17413" name="Rectangle 11"/>
          <p:cNvSpPr>
            <a:spLocks noChangeArrowheads="1"/>
          </p:cNvSpPr>
          <p:nvPr/>
        </p:nvSpPr>
        <p:spPr bwMode="auto">
          <a:xfrm>
            <a:off x="457200" y="3889375"/>
            <a:ext cx="8172450" cy="2359025"/>
          </a:xfrm>
          <a:prstGeom prst="rect">
            <a:avLst/>
          </a:prstGeom>
          <a:noFill/>
          <a:ln w="9525">
            <a:noFill/>
            <a:miter lim="800000"/>
            <a:headEnd/>
            <a:tailEnd/>
          </a:ln>
        </p:spPr>
        <p:txBody>
          <a:bodyPr anchor="ctr"/>
          <a:lstStyle/>
          <a:p>
            <a:r>
              <a:rPr lang="pt-BR" sz="2400" b="1" dirty="0">
                <a:solidFill>
                  <a:srgbClr val="112E6B"/>
                </a:solidFill>
              </a:rPr>
              <a:t>Objetivo da sessão e </a:t>
            </a:r>
            <a:r>
              <a:rPr lang="pt-BR" sz="2400" b="1" dirty="0" smtClean="0">
                <a:solidFill>
                  <a:srgbClr val="112E6B"/>
                </a:solidFill>
              </a:rPr>
              <a:t>Indicadores</a:t>
            </a:r>
          </a:p>
          <a:p>
            <a:endParaRPr lang="es-ES_tradnl" sz="2400" b="1" dirty="0" smtClean="0">
              <a:solidFill>
                <a:srgbClr val="112E6B"/>
              </a:solidFill>
            </a:endParaRPr>
          </a:p>
          <a:p>
            <a:r>
              <a:rPr lang="pt-BR" sz="2400" dirty="0"/>
              <a:t>Ao final desta sessão, o plantador iniciará um grupo pequeno</a:t>
            </a:r>
            <a:r>
              <a:rPr lang="pt-BR" sz="2400" dirty="0" smtClean="0"/>
              <a:t>.</a:t>
            </a:r>
            <a:r>
              <a:rPr lang="es-ES_tradnl" sz="2400" dirty="0" smtClean="0"/>
              <a:t> </a:t>
            </a:r>
            <a:endParaRPr lang="es-ES_tradnl" sz="2400" dirty="0"/>
          </a:p>
        </p:txBody>
      </p:sp>
      <p:pic>
        <p:nvPicPr>
          <p:cNvPr id="6" name="5 Imagen" descr="meta1.jpg"/>
          <p:cNvPicPr>
            <a:picLocks noChangeAspect="1"/>
          </p:cNvPicPr>
          <p:nvPr/>
        </p:nvPicPr>
        <p:blipFill>
          <a:blip r:embed="rId4"/>
          <a:stretch>
            <a:fillRect/>
          </a:stretch>
        </p:blipFill>
        <p:spPr>
          <a:xfrm>
            <a:off x="5973099" y="1519767"/>
            <a:ext cx="2656551" cy="2599266"/>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fade">
                                      <p:cBhvr>
                                        <p:cTn id="7" dur="1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Imagen 10" descr="abajo.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0" name="Rectángulo redondeado 19"/>
          <p:cNvSpPr>
            <a:spLocks noChangeArrowheads="1"/>
          </p:cNvSpPr>
          <p:nvPr/>
        </p:nvSpPr>
        <p:spPr bwMode="auto">
          <a:xfrm>
            <a:off x="4648200" y="1295400"/>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pt-BR" sz="2000" dirty="0">
                <a:solidFill>
                  <a:srgbClr val="FFFFFF"/>
                </a:solidFill>
                <a:cs typeface="Arial" pitchFamily="34" charset="0"/>
              </a:rPr>
              <a:t>Flexibilidade de Lugar de Reunião</a:t>
            </a:r>
            <a:endParaRPr lang="es-ES_tradnl" sz="2000" dirty="0">
              <a:solidFill>
                <a:srgbClr val="FFFFFF"/>
              </a:solidFill>
              <a:cs typeface="Arial" pitchFamily="34" charset="0"/>
            </a:endParaRPr>
          </a:p>
        </p:txBody>
      </p:sp>
      <p:sp>
        <p:nvSpPr>
          <p:cNvPr id="19459" name="Title 1"/>
          <p:cNvSpPr>
            <a:spLocks noGrp="1"/>
          </p:cNvSpPr>
          <p:nvPr>
            <p:ph type="ctrTitle"/>
          </p:nvPr>
        </p:nvSpPr>
        <p:spPr>
          <a:xfrm>
            <a:off x="190500" y="0"/>
            <a:ext cx="8763000" cy="914400"/>
          </a:xfrm>
        </p:spPr>
        <p:txBody>
          <a:bodyPr/>
          <a:lstStyle/>
          <a:p>
            <a:pPr algn="l" eaLnBrk="1" hangingPunct="1"/>
            <a:r>
              <a:rPr lang="es-ES_tradnl" sz="3600" b="1" dirty="0" err="1" smtClean="0">
                <a:solidFill>
                  <a:srgbClr val="FFFFFF"/>
                </a:solidFill>
                <a:latin typeface="Times New Roman Italic" charset="0"/>
                <a:ea typeface="ＭＳ Ｐゴシック" pitchFamily="34" charset="-128"/>
                <a:cs typeface="Arial" pitchFamily="34" charset="0"/>
              </a:rPr>
              <a:t>Vantagens</a:t>
            </a:r>
            <a:r>
              <a:rPr lang="es-ES_tradnl" sz="3600" b="1" dirty="0" smtClean="0">
                <a:solidFill>
                  <a:srgbClr val="FFFFFF"/>
                </a:solidFill>
                <a:latin typeface="Times New Roman Italic" charset="0"/>
                <a:ea typeface="ＭＳ Ｐゴシック" pitchFamily="34" charset="-128"/>
                <a:cs typeface="Arial" pitchFamily="34" charset="0"/>
              </a:rPr>
              <a:t> dos grupos </a:t>
            </a:r>
            <a:r>
              <a:rPr lang="es-ES_tradnl" sz="3600" b="1" dirty="0" err="1" smtClean="0">
                <a:solidFill>
                  <a:srgbClr val="FFFFFF"/>
                </a:solidFill>
                <a:latin typeface="Times New Roman Italic" charset="0"/>
                <a:ea typeface="ＭＳ Ｐゴシック" pitchFamily="34" charset="-128"/>
                <a:cs typeface="Arial" pitchFamily="34" charset="0"/>
              </a:rPr>
              <a:t>pequenos</a:t>
            </a:r>
            <a:endParaRPr lang="es-ES_tradnl" sz="3600" b="1" dirty="0" smtClean="0">
              <a:solidFill>
                <a:srgbClr val="FFFFFF"/>
              </a:solidFill>
              <a:latin typeface="Times New Roman Italic" charset="0"/>
              <a:ea typeface="ＭＳ Ｐゴシック" pitchFamily="34" charset="-128"/>
              <a:cs typeface="Arial" pitchFamily="34" charset="0"/>
            </a:endParaRPr>
          </a:p>
        </p:txBody>
      </p:sp>
      <p:sp>
        <p:nvSpPr>
          <p:cNvPr id="19460"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1</a:t>
            </a:r>
          </a:p>
        </p:txBody>
      </p:sp>
      <p:sp>
        <p:nvSpPr>
          <p:cNvPr id="19462" name="Rectángulo 9"/>
          <p:cNvSpPr>
            <a:spLocks noChangeArrowheads="1"/>
          </p:cNvSpPr>
          <p:nvPr/>
        </p:nvSpPr>
        <p:spPr bwMode="auto">
          <a:xfrm>
            <a:off x="285750" y="6019800"/>
            <a:ext cx="8572500" cy="708025"/>
          </a:xfrm>
          <a:prstGeom prst="rect">
            <a:avLst/>
          </a:prstGeom>
          <a:noFill/>
          <a:ln w="9525">
            <a:noFill/>
            <a:miter lim="800000"/>
            <a:headEnd/>
            <a:tailEnd/>
          </a:ln>
        </p:spPr>
        <p:txBody>
          <a:bodyPr>
            <a:spAutoFit/>
          </a:bodyPr>
          <a:lstStyle/>
          <a:p>
            <a:pPr algn="ctr"/>
            <a:r>
              <a:rPr lang="es-ES_tradnl" sz="2000" dirty="0" smtClean="0">
                <a:latin typeface="Times" charset="0"/>
              </a:rPr>
              <a:t>«</a:t>
            </a:r>
            <a:r>
              <a:rPr lang="en-US" sz="2000" dirty="0">
                <a:latin typeface="Times" charset="0"/>
              </a:rPr>
              <a:t>For where two or three are gathered in my name,</a:t>
            </a:r>
          </a:p>
          <a:p>
            <a:pPr algn="ctr"/>
            <a:r>
              <a:rPr lang="en-US" sz="2000" dirty="0">
                <a:latin typeface="Times" charset="0"/>
              </a:rPr>
              <a:t>there am I in their midst</a:t>
            </a:r>
            <a:r>
              <a:rPr lang="es-ES_tradnl" sz="2000" dirty="0" smtClean="0">
                <a:latin typeface="Times" charset="0"/>
              </a:rPr>
              <a:t>.» </a:t>
            </a:r>
            <a:r>
              <a:rPr lang="es-ES_tradnl" sz="2000" b="1" dirty="0">
                <a:latin typeface="Times" charset="0"/>
              </a:rPr>
              <a:t>Mt. 18:20</a:t>
            </a:r>
          </a:p>
        </p:txBody>
      </p:sp>
      <p:sp>
        <p:nvSpPr>
          <p:cNvPr id="15" name="Rectángulo redondeado 14"/>
          <p:cNvSpPr>
            <a:spLocks noChangeArrowheads="1"/>
          </p:cNvSpPr>
          <p:nvPr/>
        </p:nvSpPr>
        <p:spPr bwMode="auto">
          <a:xfrm>
            <a:off x="571500" y="1295400"/>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defRPr/>
            </a:pPr>
            <a:r>
              <a:rPr lang="es-ES_tradnl" sz="2000" dirty="0" err="1">
                <a:solidFill>
                  <a:srgbClr val="FFFFFF"/>
                </a:solidFill>
                <a:latin typeface="Arial" charset="0"/>
                <a:ea typeface="ＭＳ Ｐゴシック" charset="0"/>
                <a:cs typeface="Arial" charset="0"/>
              </a:rPr>
              <a:t>Flexibilidade</a:t>
            </a:r>
            <a:r>
              <a:rPr lang="es-ES_tradnl" sz="2000" dirty="0">
                <a:solidFill>
                  <a:srgbClr val="FFFFFF"/>
                </a:solidFill>
                <a:latin typeface="Arial" charset="0"/>
                <a:ea typeface="ＭＳ Ｐゴシック" charset="0"/>
                <a:cs typeface="Arial" charset="0"/>
              </a:rPr>
              <a:t> de </a:t>
            </a:r>
            <a:r>
              <a:rPr lang="es-ES_tradnl" sz="2000" dirty="0" err="1">
                <a:solidFill>
                  <a:srgbClr val="FFFFFF"/>
                </a:solidFill>
                <a:latin typeface="Arial" charset="0"/>
                <a:ea typeface="ＭＳ Ｐゴシック" charset="0"/>
                <a:cs typeface="Arial" charset="0"/>
              </a:rPr>
              <a:t>Horário</a:t>
            </a:r>
            <a:endParaRPr lang="es-ES_tradnl" sz="2000" dirty="0">
              <a:solidFill>
                <a:srgbClr val="FFFFFF"/>
              </a:solidFill>
              <a:latin typeface="Arial" charset="0"/>
              <a:ea typeface="ＭＳ Ｐゴシック" charset="0"/>
              <a:cs typeface="Arial" charset="0"/>
            </a:endParaRPr>
          </a:p>
        </p:txBody>
      </p:sp>
      <p:sp>
        <p:nvSpPr>
          <p:cNvPr id="29" name="Rectángulo redondeado 28"/>
          <p:cNvSpPr>
            <a:spLocks noChangeArrowheads="1"/>
          </p:cNvSpPr>
          <p:nvPr/>
        </p:nvSpPr>
        <p:spPr bwMode="auto">
          <a:xfrm>
            <a:off x="4648200" y="2087563"/>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es-ES_tradnl" sz="2000" dirty="0" err="1">
                <a:solidFill>
                  <a:srgbClr val="FFFFFF"/>
                </a:solidFill>
                <a:latin typeface="Calibri" pitchFamily="34" charset="0"/>
              </a:rPr>
              <a:t>Mais</a:t>
            </a:r>
            <a:r>
              <a:rPr lang="es-ES_tradnl" sz="2000" dirty="0">
                <a:solidFill>
                  <a:srgbClr val="FFFFFF"/>
                </a:solidFill>
                <a:latin typeface="Calibri" pitchFamily="34" charset="0"/>
              </a:rPr>
              <a:t> </a:t>
            </a:r>
            <a:r>
              <a:rPr lang="es-ES_tradnl" sz="2000" dirty="0" err="1">
                <a:solidFill>
                  <a:srgbClr val="FFFFFF"/>
                </a:solidFill>
                <a:latin typeface="Calibri" pitchFamily="34" charset="0"/>
              </a:rPr>
              <a:t>companheirismo</a:t>
            </a:r>
            <a:r>
              <a:rPr lang="es-ES_tradnl" sz="2000" dirty="0">
                <a:solidFill>
                  <a:srgbClr val="FFFFFF"/>
                </a:solidFill>
                <a:latin typeface="Calibri" pitchFamily="34" charset="0"/>
              </a:rPr>
              <a:t> e </a:t>
            </a:r>
            <a:r>
              <a:rPr lang="es-ES_tradnl" sz="2000" dirty="0" err="1">
                <a:solidFill>
                  <a:srgbClr val="FFFFFF"/>
                </a:solidFill>
                <a:latin typeface="Calibri" pitchFamily="34" charset="0"/>
              </a:rPr>
              <a:t>unidade</a:t>
            </a:r>
            <a:endParaRPr lang="es-ES_tradnl" sz="2000" dirty="0">
              <a:solidFill>
                <a:srgbClr val="FFFFFF"/>
              </a:solidFill>
              <a:latin typeface="Calibri" pitchFamily="34" charset="0"/>
            </a:endParaRPr>
          </a:p>
        </p:txBody>
      </p:sp>
      <p:sp>
        <p:nvSpPr>
          <p:cNvPr id="30" name="Rectángulo redondeado 29"/>
          <p:cNvSpPr>
            <a:spLocks noChangeArrowheads="1"/>
          </p:cNvSpPr>
          <p:nvPr/>
        </p:nvSpPr>
        <p:spPr bwMode="auto">
          <a:xfrm>
            <a:off x="571500" y="2087563"/>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defRPr/>
            </a:pPr>
            <a:r>
              <a:rPr lang="es-ES_tradnl" sz="2000" dirty="0">
                <a:solidFill>
                  <a:srgbClr val="FFFFFF"/>
                </a:solidFill>
                <a:latin typeface="Arial" charset="0"/>
                <a:ea typeface="ＭＳ Ｐゴシック" charset="0"/>
                <a:cs typeface="Arial" charset="0"/>
              </a:rPr>
              <a:t>Menor </a:t>
            </a:r>
            <a:r>
              <a:rPr lang="es-ES_tradnl" sz="2000" dirty="0" err="1">
                <a:solidFill>
                  <a:srgbClr val="FFFFFF"/>
                </a:solidFill>
                <a:latin typeface="Arial" charset="0"/>
                <a:ea typeface="ＭＳ Ｐゴシック" charset="0"/>
                <a:cs typeface="Arial" charset="0"/>
              </a:rPr>
              <a:t>necessidade</a:t>
            </a:r>
            <a:r>
              <a:rPr lang="es-ES_tradnl" sz="2000" dirty="0">
                <a:solidFill>
                  <a:srgbClr val="FFFFFF"/>
                </a:solidFill>
                <a:latin typeface="Arial" charset="0"/>
                <a:ea typeface="ＭＳ Ｐゴシック" charset="0"/>
                <a:cs typeface="Arial" charset="0"/>
              </a:rPr>
              <a:t> de </a:t>
            </a:r>
            <a:r>
              <a:rPr lang="es-ES_tradnl" sz="2000" dirty="0" err="1">
                <a:solidFill>
                  <a:srgbClr val="FFFFFF"/>
                </a:solidFill>
                <a:latin typeface="Arial" charset="0"/>
                <a:ea typeface="ＭＳ Ｐゴシック" charset="0"/>
                <a:cs typeface="Arial" charset="0"/>
              </a:rPr>
              <a:t>infraestrutura</a:t>
            </a:r>
            <a:endParaRPr lang="es-ES_tradnl" sz="2000" dirty="0">
              <a:solidFill>
                <a:srgbClr val="FFFFFF"/>
              </a:solidFill>
              <a:latin typeface="Arial" charset="0"/>
              <a:ea typeface="ＭＳ Ｐゴシック" charset="0"/>
              <a:cs typeface="Arial" charset="0"/>
            </a:endParaRPr>
          </a:p>
        </p:txBody>
      </p:sp>
      <p:sp>
        <p:nvSpPr>
          <p:cNvPr id="31" name="Rectángulo redondeado 30"/>
          <p:cNvSpPr>
            <a:spLocks noChangeArrowheads="1"/>
          </p:cNvSpPr>
          <p:nvPr/>
        </p:nvSpPr>
        <p:spPr bwMode="auto">
          <a:xfrm>
            <a:off x="4648200" y="2879725"/>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pt-BR" sz="2000" dirty="0">
                <a:solidFill>
                  <a:srgbClr val="FFFFFF"/>
                </a:solidFill>
                <a:latin typeface="Calibri" pitchFamily="34" charset="0"/>
              </a:rPr>
              <a:t>Mais possibilidades de intercessão pessoal</a:t>
            </a:r>
            <a:endParaRPr lang="es-ES_tradnl" sz="2000" dirty="0">
              <a:solidFill>
                <a:srgbClr val="FFFFFF"/>
              </a:solidFill>
              <a:latin typeface="Calibri" pitchFamily="34" charset="0"/>
            </a:endParaRPr>
          </a:p>
        </p:txBody>
      </p:sp>
      <p:sp>
        <p:nvSpPr>
          <p:cNvPr id="32" name="Rectángulo redondeado 31"/>
          <p:cNvSpPr>
            <a:spLocks noChangeArrowheads="1"/>
          </p:cNvSpPr>
          <p:nvPr/>
        </p:nvSpPr>
        <p:spPr bwMode="auto">
          <a:xfrm>
            <a:off x="571500" y="2879725"/>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es-ES_tradnl" sz="2000" dirty="0" err="1">
                <a:solidFill>
                  <a:srgbClr val="FFFFFF"/>
                </a:solidFill>
                <a:latin typeface="Calibri" pitchFamily="34" charset="0"/>
              </a:rPr>
              <a:t>Maior</a:t>
            </a:r>
            <a:r>
              <a:rPr lang="es-ES_tradnl" sz="2000" dirty="0">
                <a:solidFill>
                  <a:srgbClr val="FFFFFF"/>
                </a:solidFill>
                <a:latin typeface="Calibri" pitchFamily="34" charset="0"/>
              </a:rPr>
              <a:t> </a:t>
            </a:r>
            <a:r>
              <a:rPr lang="es-ES_tradnl" sz="2000" dirty="0" err="1">
                <a:solidFill>
                  <a:srgbClr val="FFFFFF"/>
                </a:solidFill>
                <a:latin typeface="Calibri" pitchFamily="34" charset="0"/>
              </a:rPr>
              <a:t>comunicação</a:t>
            </a:r>
            <a:r>
              <a:rPr lang="es-ES_tradnl" sz="2000" dirty="0">
                <a:solidFill>
                  <a:srgbClr val="FFFFFF"/>
                </a:solidFill>
                <a:latin typeface="Calibri" pitchFamily="34" charset="0"/>
              </a:rPr>
              <a:t> e </a:t>
            </a:r>
            <a:r>
              <a:rPr lang="es-ES_tradnl" sz="2000" dirty="0" err="1">
                <a:solidFill>
                  <a:srgbClr val="FFFFFF"/>
                </a:solidFill>
                <a:latin typeface="Calibri" pitchFamily="34" charset="0"/>
              </a:rPr>
              <a:t>participação</a:t>
            </a:r>
            <a:endParaRPr lang="es-ES_tradnl" sz="2000" dirty="0">
              <a:solidFill>
                <a:srgbClr val="FFFFFF"/>
              </a:solidFill>
              <a:latin typeface="Calibri" pitchFamily="34" charset="0"/>
            </a:endParaRPr>
          </a:p>
        </p:txBody>
      </p:sp>
      <p:sp>
        <p:nvSpPr>
          <p:cNvPr id="33" name="Rectángulo redondeado 32"/>
          <p:cNvSpPr>
            <a:spLocks noChangeArrowheads="1"/>
          </p:cNvSpPr>
          <p:nvPr/>
        </p:nvSpPr>
        <p:spPr bwMode="auto">
          <a:xfrm>
            <a:off x="4648200" y="3673475"/>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pt-BR" sz="2000" dirty="0">
                <a:solidFill>
                  <a:srgbClr val="FFFFFF"/>
                </a:solidFill>
                <a:latin typeface="Calibri" pitchFamily="34" charset="0"/>
              </a:rPr>
              <a:t>Maior capacidade de responder às necessidades específicas</a:t>
            </a:r>
            <a:endParaRPr lang="es-ES_tradnl" sz="2000" dirty="0">
              <a:solidFill>
                <a:srgbClr val="FFFFFF"/>
              </a:solidFill>
              <a:latin typeface="Calibri" pitchFamily="34" charset="0"/>
            </a:endParaRPr>
          </a:p>
        </p:txBody>
      </p:sp>
      <p:sp>
        <p:nvSpPr>
          <p:cNvPr id="34" name="Rectángulo redondeado 33"/>
          <p:cNvSpPr>
            <a:spLocks noChangeArrowheads="1"/>
          </p:cNvSpPr>
          <p:nvPr/>
        </p:nvSpPr>
        <p:spPr bwMode="auto">
          <a:xfrm>
            <a:off x="571500" y="3673475"/>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es-ES_tradnl" sz="2000" dirty="0" err="1">
                <a:solidFill>
                  <a:srgbClr val="FFFFFF"/>
                </a:solidFill>
                <a:latin typeface="Calibri" pitchFamily="34" charset="0"/>
              </a:rPr>
              <a:t>Melhor</a:t>
            </a:r>
            <a:r>
              <a:rPr lang="es-ES_tradnl" sz="2000" dirty="0">
                <a:solidFill>
                  <a:srgbClr val="FFFFFF"/>
                </a:solidFill>
                <a:latin typeface="Calibri" pitchFamily="34" charset="0"/>
              </a:rPr>
              <a:t> </a:t>
            </a:r>
            <a:r>
              <a:rPr lang="es-ES_tradnl" sz="2000" dirty="0" err="1">
                <a:solidFill>
                  <a:srgbClr val="FFFFFF"/>
                </a:solidFill>
                <a:latin typeface="Calibri" pitchFamily="34" charset="0"/>
              </a:rPr>
              <a:t>processo</a:t>
            </a:r>
            <a:r>
              <a:rPr lang="es-ES_tradnl" sz="2000" dirty="0">
                <a:solidFill>
                  <a:srgbClr val="FFFFFF"/>
                </a:solidFill>
                <a:latin typeface="Calibri" pitchFamily="34" charset="0"/>
              </a:rPr>
              <a:t> de </a:t>
            </a:r>
            <a:r>
              <a:rPr lang="es-ES_tradnl" sz="2000" dirty="0" err="1">
                <a:solidFill>
                  <a:srgbClr val="FFFFFF"/>
                </a:solidFill>
                <a:latin typeface="Calibri" pitchFamily="34" charset="0"/>
              </a:rPr>
              <a:t>ensino</a:t>
            </a:r>
            <a:endParaRPr lang="es-ES_tradnl" sz="2000" dirty="0">
              <a:solidFill>
                <a:srgbClr val="FFFFFF"/>
              </a:solidFill>
              <a:latin typeface="Calibri" pitchFamily="34" charset="0"/>
            </a:endParaRPr>
          </a:p>
        </p:txBody>
      </p:sp>
      <p:sp>
        <p:nvSpPr>
          <p:cNvPr id="35" name="Rectángulo redondeado 34"/>
          <p:cNvSpPr>
            <a:spLocks noChangeArrowheads="1"/>
          </p:cNvSpPr>
          <p:nvPr/>
        </p:nvSpPr>
        <p:spPr bwMode="auto">
          <a:xfrm>
            <a:off x="4648200" y="4465638"/>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pt-BR" sz="2000" dirty="0">
                <a:solidFill>
                  <a:srgbClr val="FFFFFF"/>
                </a:solidFill>
                <a:latin typeface="Calibri" pitchFamily="34" charset="0"/>
              </a:rPr>
              <a:t>Desenvolvimento e multiplicação da liderança</a:t>
            </a:r>
            <a:endParaRPr lang="es-ES_tradnl" sz="2000" dirty="0">
              <a:solidFill>
                <a:srgbClr val="FFFFFF"/>
              </a:solidFill>
              <a:latin typeface="Calibri" pitchFamily="34" charset="0"/>
            </a:endParaRPr>
          </a:p>
        </p:txBody>
      </p:sp>
      <p:sp>
        <p:nvSpPr>
          <p:cNvPr id="36" name="Rectángulo redondeado 35"/>
          <p:cNvSpPr>
            <a:spLocks noChangeArrowheads="1"/>
          </p:cNvSpPr>
          <p:nvPr/>
        </p:nvSpPr>
        <p:spPr bwMode="auto">
          <a:xfrm>
            <a:off x="571500" y="4465638"/>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es-ES_tradnl" sz="2000" dirty="0" err="1">
                <a:solidFill>
                  <a:srgbClr val="FFFFFF"/>
                </a:solidFill>
                <a:latin typeface="Calibri" pitchFamily="34" charset="0"/>
              </a:rPr>
              <a:t>Maior</a:t>
            </a:r>
            <a:r>
              <a:rPr lang="es-ES_tradnl" sz="2000" dirty="0">
                <a:solidFill>
                  <a:srgbClr val="FFFFFF"/>
                </a:solidFill>
                <a:latin typeface="Calibri" pitchFamily="34" charset="0"/>
              </a:rPr>
              <a:t> </a:t>
            </a:r>
            <a:r>
              <a:rPr lang="es-ES_tradnl" sz="2000" dirty="0" err="1">
                <a:solidFill>
                  <a:srgbClr val="FFFFFF"/>
                </a:solidFill>
                <a:latin typeface="Calibri" pitchFamily="34" charset="0"/>
              </a:rPr>
              <a:t>atenção</a:t>
            </a:r>
            <a:r>
              <a:rPr lang="es-ES_tradnl" sz="2000" dirty="0">
                <a:solidFill>
                  <a:srgbClr val="FFFFFF"/>
                </a:solidFill>
                <a:latin typeface="Calibri" pitchFamily="34" charset="0"/>
              </a:rPr>
              <a:t> </a:t>
            </a:r>
            <a:r>
              <a:rPr lang="es-ES_tradnl" sz="2000" dirty="0" err="1">
                <a:solidFill>
                  <a:srgbClr val="FFFFFF"/>
                </a:solidFill>
                <a:latin typeface="Calibri" pitchFamily="34" charset="0"/>
              </a:rPr>
              <a:t>pessoal</a:t>
            </a:r>
            <a:endParaRPr lang="es-ES_tradnl" sz="2000" dirty="0">
              <a:solidFill>
                <a:srgbClr val="FFFFFF"/>
              </a:solidFill>
              <a:latin typeface="Calibri" pitchFamily="34" charset="0"/>
            </a:endParaRPr>
          </a:p>
        </p:txBody>
      </p:sp>
      <p:sp>
        <p:nvSpPr>
          <p:cNvPr id="37" name="Rectángulo redondeado 36"/>
          <p:cNvSpPr>
            <a:spLocks noChangeArrowheads="1"/>
          </p:cNvSpPr>
          <p:nvPr/>
        </p:nvSpPr>
        <p:spPr bwMode="auto">
          <a:xfrm>
            <a:off x="4648200" y="5257800"/>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defRPr/>
            </a:pPr>
            <a:r>
              <a:rPr lang="pt-BR" sz="2000" dirty="0">
                <a:solidFill>
                  <a:srgbClr val="FFFFFF"/>
                </a:solidFill>
                <a:latin typeface="Arial" charset="0"/>
                <a:ea typeface="ＭＳ Ｐゴシック" charset="0"/>
                <a:cs typeface="Arial" charset="0"/>
              </a:rPr>
              <a:t>O que mais você sugere?</a:t>
            </a:r>
            <a:endParaRPr lang="es-ES_tradnl" sz="2000" dirty="0">
              <a:solidFill>
                <a:srgbClr val="FFFFFF"/>
              </a:solidFill>
              <a:latin typeface="Arial" charset="0"/>
              <a:ea typeface="ＭＳ Ｐゴシック" charset="0"/>
              <a:cs typeface="Arial" charset="0"/>
            </a:endParaRPr>
          </a:p>
        </p:txBody>
      </p:sp>
      <p:sp>
        <p:nvSpPr>
          <p:cNvPr id="38" name="Rectángulo redondeado 37"/>
          <p:cNvSpPr>
            <a:spLocks noChangeArrowheads="1"/>
          </p:cNvSpPr>
          <p:nvPr/>
        </p:nvSpPr>
        <p:spPr bwMode="auto">
          <a:xfrm>
            <a:off x="571500" y="5257800"/>
            <a:ext cx="3886200" cy="685800"/>
          </a:xfrm>
          <a:prstGeom prst="roundRect">
            <a:avLst>
              <a:gd name="adj" fmla="val 16667"/>
            </a:avLst>
          </a:prstGeom>
          <a:solidFill>
            <a:srgbClr val="225CA6"/>
          </a:solidFill>
          <a:ln w="19050">
            <a:solidFill>
              <a:schemeClr val="bg1"/>
            </a:solidFill>
            <a:round/>
            <a:headEnd/>
            <a:tailEnd/>
          </a:ln>
          <a:effectLst>
            <a:outerShdw dist="23000" dir="5400000" rotWithShape="0">
              <a:srgbClr val="808080">
                <a:alpha val="34999"/>
              </a:srgbClr>
            </a:outerShdw>
          </a:effectLst>
        </p:spPr>
        <p:txBody>
          <a:bodyPr anchor="ctr"/>
          <a:lstStyle/>
          <a:p>
            <a:pPr algn="ctr"/>
            <a:r>
              <a:rPr lang="pt-BR" sz="2000" dirty="0">
                <a:solidFill>
                  <a:srgbClr val="FFFFFF"/>
                </a:solidFill>
                <a:latin typeface="Calibri" pitchFamily="34" charset="0"/>
              </a:rPr>
              <a:t>Maior alcance geográfico na área</a:t>
            </a:r>
            <a:endParaRPr lang="es-ES_tradnl" sz="2000" dirty="0">
              <a:solidFill>
                <a:srgbClr val="FFFFFF"/>
              </a:solidFill>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fade">
                                      <p:cBhvr>
                                        <p:cTn id="7" dur="2000"/>
                                        <p:tgtEl>
                                          <p:spTgt spid="194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462" grpId="0"/>
      <p:bldP spid="1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190500" y="0"/>
            <a:ext cx="8763000" cy="914400"/>
          </a:xfrm>
        </p:spPr>
        <p:txBody>
          <a:bodyPr/>
          <a:lstStyle/>
          <a:p>
            <a:pPr algn="l" eaLnBrk="1" hangingPunct="1"/>
            <a:r>
              <a:rPr lang="pt-BR" sz="2800" b="1" dirty="0">
                <a:solidFill>
                  <a:srgbClr val="FFFFFF"/>
                </a:solidFill>
                <a:latin typeface="Times New Roman Italic" charset="0"/>
                <a:ea typeface="ＭＳ Ｐゴシック" pitchFamily="34" charset="-128"/>
                <a:cs typeface="Arial" pitchFamily="34" charset="0"/>
              </a:rPr>
              <a:t>a partir do pequeno e se constrói até chegar ao grande.</a:t>
            </a:r>
            <a:endParaRPr lang="es-ES_tradnl" sz="2800" b="1" dirty="0" smtClean="0">
              <a:solidFill>
                <a:srgbClr val="FFFFFF"/>
              </a:solidFill>
              <a:latin typeface="Times New Roman Italic" charset="0"/>
              <a:ea typeface="ＭＳ Ｐゴシック" pitchFamily="34" charset="-128"/>
              <a:cs typeface="Arial" pitchFamily="34" charset="0"/>
            </a:endParaRPr>
          </a:p>
        </p:txBody>
      </p:sp>
      <p:sp>
        <p:nvSpPr>
          <p:cNvPr id="21506"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1</a:t>
            </a:r>
          </a:p>
        </p:txBody>
      </p:sp>
      <p:pic>
        <p:nvPicPr>
          <p:cNvPr id="21508" name="Picture 4"/>
          <p:cNvPicPr>
            <a:picLocks noChangeAspect="1" noChangeArrowheads="1"/>
          </p:cNvPicPr>
          <p:nvPr/>
        </p:nvPicPr>
        <p:blipFill>
          <a:blip r:embed="rId3"/>
          <a:srcRect/>
          <a:stretch>
            <a:fillRect/>
          </a:stretch>
        </p:blipFill>
        <p:spPr bwMode="auto">
          <a:xfrm>
            <a:off x="6038707" y="2492896"/>
            <a:ext cx="3029091" cy="2592288"/>
          </a:xfrm>
          <a:prstGeom prst="cloud">
            <a:avLst/>
          </a:prstGeom>
          <a:ln>
            <a:noFill/>
          </a:ln>
          <a:effectLst>
            <a:softEdge rad="112500"/>
          </a:effectLst>
        </p:spPr>
      </p:pic>
      <p:sp>
        <p:nvSpPr>
          <p:cNvPr id="6" name="Rectángulo 6"/>
          <p:cNvSpPr>
            <a:spLocks noChangeArrowheads="1"/>
          </p:cNvSpPr>
          <p:nvPr/>
        </p:nvSpPr>
        <p:spPr bwMode="auto">
          <a:xfrm>
            <a:off x="533400" y="1386835"/>
            <a:ext cx="6270848" cy="4524315"/>
          </a:xfrm>
          <a:prstGeom prst="rect">
            <a:avLst/>
          </a:prstGeom>
          <a:noFill/>
          <a:ln w="9525">
            <a:noFill/>
            <a:miter lim="800000"/>
            <a:headEnd/>
            <a:tailEnd/>
          </a:ln>
        </p:spPr>
        <p:txBody>
          <a:bodyPr wrap="square">
            <a:spAutoFit/>
          </a:bodyPr>
          <a:lstStyle/>
          <a:p>
            <a:pPr marL="457200" indent="-457200">
              <a:buFont typeface="Calibri" pitchFamily="34" charset="0"/>
              <a:buAutoNum type="arabicPeriod"/>
            </a:pPr>
            <a:r>
              <a:rPr lang="pt-BR" sz="2400" dirty="0" smtClean="0"/>
              <a:t>Jesus </a:t>
            </a:r>
            <a:r>
              <a:rPr lang="pt-BR" sz="2400" b="1" u="sng" dirty="0"/>
              <a:t>VISITOU</a:t>
            </a:r>
            <a:r>
              <a:rPr lang="pt-BR" sz="2400" dirty="0"/>
              <a:t> os </a:t>
            </a:r>
            <a:r>
              <a:rPr lang="pt-BR" sz="2400" dirty="0" smtClean="0"/>
              <a:t>lares.</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Jesus </a:t>
            </a:r>
            <a:r>
              <a:rPr lang="pt-BR" sz="2400" dirty="0"/>
              <a:t>nos </a:t>
            </a:r>
            <a:r>
              <a:rPr lang="pt-BR" sz="2400" b="1" u="sng" dirty="0"/>
              <a:t>ENSINOU</a:t>
            </a:r>
            <a:r>
              <a:rPr lang="pt-BR" sz="2400" dirty="0"/>
              <a:t> a importância deste ministério e o que fazer nestes </a:t>
            </a:r>
            <a:r>
              <a:rPr lang="pt-BR" sz="2400" dirty="0" smtClean="0"/>
              <a:t>grupos.</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Jesus </a:t>
            </a:r>
            <a:r>
              <a:rPr lang="pt-BR" sz="2400" b="1" u="sng" dirty="0"/>
              <a:t>ENVIOU</a:t>
            </a:r>
            <a:r>
              <a:rPr lang="pt-BR" sz="2400" dirty="0"/>
              <a:t> seus discípulos a outros </a:t>
            </a:r>
            <a:r>
              <a:rPr lang="pt-BR" sz="2400" dirty="0" smtClean="0"/>
              <a:t>lares.</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Era </a:t>
            </a:r>
            <a:r>
              <a:rPr lang="pt-BR" sz="2400" dirty="0"/>
              <a:t>uma prática da igreja </a:t>
            </a:r>
            <a:r>
              <a:rPr lang="pt-BR" sz="2400" dirty="0" smtClean="0"/>
              <a:t>primitiva.</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O </a:t>
            </a:r>
            <a:r>
              <a:rPr lang="pt-BR" sz="2400" dirty="0"/>
              <a:t>Apóstolo Paulo </a:t>
            </a:r>
            <a:r>
              <a:rPr lang="pt-BR" sz="2400" b="1" u="sng" dirty="0" smtClean="0"/>
              <a:t>PRATICOU</a:t>
            </a:r>
            <a:r>
              <a:rPr lang="pt-BR" sz="2400" dirty="0" smtClean="0"/>
              <a:t> </a:t>
            </a:r>
            <a:r>
              <a:rPr lang="pt-BR" sz="2400" dirty="0"/>
              <a:t>as reuniões nas casas.</a:t>
            </a:r>
            <a:endParaRPr lang="es-ES_tradnl"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10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10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fade">
                                      <p:cBhvr>
                                        <p:cTn id="27" dur="1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190500" y="0"/>
            <a:ext cx="8763000" cy="914400"/>
          </a:xfrm>
        </p:spPr>
        <p:txBody>
          <a:bodyPr/>
          <a:lstStyle/>
          <a:p>
            <a:pPr algn="l" eaLnBrk="1" hangingPunct="1"/>
            <a:r>
              <a:rPr lang="pt-BR" sz="3600" b="1" dirty="0" smtClean="0">
                <a:solidFill>
                  <a:srgbClr val="FFFFFF"/>
                </a:solidFill>
                <a:latin typeface="Times New Roman Italic" charset="0"/>
                <a:ea typeface="ＭＳ Ｐゴシック" pitchFamily="34" charset="-128"/>
                <a:cs typeface="Arial" pitchFamily="34" charset="0"/>
              </a:rPr>
              <a:t>Propósitos </a:t>
            </a:r>
            <a:r>
              <a:rPr lang="pt-BR" sz="3600" b="1" dirty="0" err="1" smtClean="0">
                <a:solidFill>
                  <a:srgbClr val="FFFFFF"/>
                </a:solidFill>
                <a:latin typeface="Times New Roman Italic" charset="0"/>
                <a:ea typeface="ＭＳ Ｐゴシック" pitchFamily="34" charset="-128"/>
                <a:cs typeface="Arial" pitchFamily="34" charset="0"/>
              </a:rPr>
              <a:t>basicos</a:t>
            </a:r>
            <a:r>
              <a:rPr lang="pt-BR" sz="3600" b="1" dirty="0" smtClean="0">
                <a:solidFill>
                  <a:srgbClr val="FFFFFF"/>
                </a:solidFill>
                <a:latin typeface="Times New Roman Italic" charset="0"/>
                <a:ea typeface="ＭＳ Ｐゴシック" pitchFamily="34" charset="-128"/>
                <a:cs typeface="Arial" pitchFamily="34" charset="0"/>
              </a:rPr>
              <a:t> do grupo pequeno</a:t>
            </a:r>
            <a:endParaRPr lang="es-ES_tradnl" sz="3600" b="1" dirty="0" smtClean="0">
              <a:solidFill>
                <a:srgbClr val="FFFFFF"/>
              </a:solidFill>
              <a:latin typeface="Times New Roman Italic" charset="0"/>
              <a:ea typeface="ＭＳ Ｐゴシック" pitchFamily="34" charset="-128"/>
              <a:cs typeface="Arial" pitchFamily="34" charset="0"/>
            </a:endParaRPr>
          </a:p>
        </p:txBody>
      </p:sp>
      <p:sp>
        <p:nvSpPr>
          <p:cNvPr id="23554"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1</a:t>
            </a:r>
          </a:p>
        </p:txBody>
      </p:sp>
      <p:sp>
        <p:nvSpPr>
          <p:cNvPr id="23555" name="CuadroTexto 9"/>
          <p:cNvSpPr txBox="1">
            <a:spLocks noChangeArrowheads="1"/>
          </p:cNvSpPr>
          <p:nvPr/>
        </p:nvSpPr>
        <p:spPr bwMode="auto">
          <a:xfrm>
            <a:off x="6096000" y="3810000"/>
            <a:ext cx="2579688" cy="369888"/>
          </a:xfrm>
          <a:prstGeom prst="rect">
            <a:avLst/>
          </a:prstGeom>
          <a:noFill/>
          <a:ln w="9525">
            <a:noFill/>
            <a:miter lim="800000"/>
            <a:headEnd/>
            <a:tailEnd/>
          </a:ln>
        </p:spPr>
        <p:txBody>
          <a:bodyPr>
            <a:spAutoFit/>
          </a:bodyPr>
          <a:lstStyle/>
          <a:p>
            <a:endParaRPr lang="es-ES"/>
          </a:p>
        </p:txBody>
      </p:sp>
      <p:sp>
        <p:nvSpPr>
          <p:cNvPr id="9" name="Rectángulo 8"/>
          <p:cNvSpPr>
            <a:spLocks noChangeArrowheads="1"/>
          </p:cNvSpPr>
          <p:nvPr/>
        </p:nvSpPr>
        <p:spPr bwMode="auto">
          <a:xfrm>
            <a:off x="533400" y="2101850"/>
            <a:ext cx="4648200" cy="3416320"/>
          </a:xfrm>
          <a:prstGeom prst="rect">
            <a:avLst/>
          </a:prstGeom>
          <a:noFill/>
          <a:ln w="9525">
            <a:noFill/>
            <a:miter lim="800000"/>
            <a:headEnd/>
            <a:tailEnd/>
          </a:ln>
        </p:spPr>
        <p:txBody>
          <a:bodyPr>
            <a:spAutoFit/>
          </a:bodyPr>
          <a:lstStyle/>
          <a:p>
            <a:pPr marL="457200" indent="-457200">
              <a:buFont typeface="Calibri" pitchFamily="34" charset="0"/>
              <a:buAutoNum type="arabicPeriod"/>
            </a:pPr>
            <a:r>
              <a:rPr lang="pt-BR" sz="2400" dirty="0" smtClean="0"/>
              <a:t>Comunhão </a:t>
            </a:r>
            <a:r>
              <a:rPr lang="pt-BR" sz="2400" dirty="0"/>
              <a:t>(ser conhecido e amado</a:t>
            </a:r>
            <a:r>
              <a:rPr lang="pt-BR" sz="2400" dirty="0" smtClean="0"/>
              <a:t>).</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Estudo </a:t>
            </a:r>
            <a:r>
              <a:rPr lang="pt-BR" sz="2400" dirty="0"/>
              <a:t>Bíblico (conhecer, aplicar e ensinar</a:t>
            </a:r>
            <a:r>
              <a:rPr lang="pt-BR" sz="2400" dirty="0" smtClean="0"/>
              <a:t>).</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Oração.</a:t>
            </a:r>
          </a:p>
          <a:p>
            <a:pPr marL="457200" indent="-457200">
              <a:buFont typeface="Calibri" pitchFamily="34" charset="0"/>
              <a:buAutoNum type="arabicPeriod"/>
            </a:pPr>
            <a:endParaRPr lang="pt-BR" sz="2400" dirty="0"/>
          </a:p>
          <a:p>
            <a:pPr marL="457200" indent="-457200">
              <a:buFont typeface="Calibri" pitchFamily="34" charset="0"/>
              <a:buAutoNum type="arabicPeriod"/>
            </a:pPr>
            <a:r>
              <a:rPr lang="pt-BR" sz="2400" dirty="0" smtClean="0"/>
              <a:t>Multiplicação.</a:t>
            </a:r>
            <a:endParaRPr lang="es-ES_tradnl" sz="2400" dirty="0"/>
          </a:p>
        </p:txBody>
      </p:sp>
      <p:pic>
        <p:nvPicPr>
          <p:cNvPr id="23557" name="Picture 9"/>
          <p:cNvPicPr>
            <a:picLocks noChangeAspect="1" noChangeArrowheads="1"/>
          </p:cNvPicPr>
          <p:nvPr/>
        </p:nvPicPr>
        <p:blipFill>
          <a:blip r:embed="rId3"/>
          <a:srcRect/>
          <a:stretch>
            <a:fillRect/>
          </a:stretch>
        </p:blipFill>
        <p:spPr bwMode="auto">
          <a:xfrm>
            <a:off x="5002213" y="1566863"/>
            <a:ext cx="3951287" cy="44862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10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10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10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txBox="1">
            <a:spLocks/>
          </p:cNvSpPr>
          <p:nvPr/>
        </p:nvSpPr>
        <p:spPr bwMode="auto">
          <a:xfrm>
            <a:off x="190500" y="0"/>
            <a:ext cx="8763000" cy="914400"/>
          </a:xfrm>
          <a:prstGeom prst="rect">
            <a:avLst/>
          </a:prstGeom>
          <a:noFill/>
          <a:ln w="9525">
            <a:noFill/>
            <a:miter lim="800000"/>
            <a:headEnd/>
            <a:tailEnd/>
          </a:ln>
        </p:spPr>
        <p:txBody>
          <a:bodyPr anchor="ctr"/>
          <a:lstStyle/>
          <a:p>
            <a:r>
              <a:rPr lang="es-ES_tradnl" sz="3200" b="1">
                <a:solidFill>
                  <a:srgbClr val="FFFFFF"/>
                </a:solidFill>
                <a:latin typeface="Times New Roman Italic" charset="0"/>
                <a:cs typeface="Arial" pitchFamily="34" charset="0"/>
              </a:rPr>
              <a:t>¿Cómo iniciar grupos pequeños?</a:t>
            </a:r>
          </a:p>
        </p:txBody>
      </p:sp>
      <p:sp>
        <p:nvSpPr>
          <p:cNvPr id="25603"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1</a:t>
            </a:r>
          </a:p>
        </p:txBody>
      </p:sp>
      <p:graphicFrame>
        <p:nvGraphicFramePr>
          <p:cNvPr id="5" name="4 Diagrama"/>
          <p:cNvGraphicFramePr/>
          <p:nvPr>
            <p:extLst>
              <p:ext uri="{D42A27DB-BD31-4B8C-83A1-F6EECF244321}">
                <p14:modId xmlns:p14="http://schemas.microsoft.com/office/powerpoint/2010/main" val="4207495981"/>
              </p:ext>
            </p:extLst>
          </p:nvPr>
        </p:nvGraphicFramePr>
        <p:xfrm>
          <a:off x="683568" y="1844824"/>
          <a:ext cx="7488832"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Elipse"/>
          <p:cNvSpPr/>
          <p:nvPr/>
        </p:nvSpPr>
        <p:spPr>
          <a:xfrm>
            <a:off x="7236296" y="2276872"/>
            <a:ext cx="648072" cy="648072"/>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C"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6 Rectángulo"/>
          <p:cNvSpPr/>
          <p:nvPr/>
        </p:nvSpPr>
        <p:spPr>
          <a:xfrm>
            <a:off x="7429676" y="2996952"/>
            <a:ext cx="1318788" cy="57606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70080" tIns="0" rIns="0" bIns="0" numCol="1" spcCol="1270" anchor="t" anchorCtr="0">
            <a:noAutofit/>
          </a:bodyPr>
          <a:lstStyle/>
          <a:p>
            <a:pPr lvl="0" defTabSz="711200">
              <a:lnSpc>
                <a:spcPct val="90000"/>
              </a:lnSpc>
              <a:spcAft>
                <a:spcPct val="35000"/>
              </a:spcAft>
            </a:pPr>
            <a:r>
              <a:rPr lang="es-EC" sz="1600" dirty="0" err="1"/>
              <a:t>interativo</a:t>
            </a:r>
            <a:r>
              <a:rPr lang="es-EC" sz="1600" dirty="0"/>
              <a:t> e participativo.</a:t>
            </a:r>
            <a:endParaRPr lang="es-EC" sz="1600" kern="12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ctrTitle"/>
          </p:nvPr>
        </p:nvSpPr>
        <p:spPr>
          <a:xfrm>
            <a:off x="190500" y="0"/>
            <a:ext cx="8763000" cy="914400"/>
          </a:xfrm>
        </p:spPr>
        <p:txBody>
          <a:bodyPr/>
          <a:lstStyle/>
          <a:p>
            <a:pPr algn="l" eaLnBrk="1" hangingPunct="1"/>
            <a:r>
              <a:rPr lang="es-ES_tradnl" sz="3600" b="1" smtClean="0">
                <a:solidFill>
                  <a:srgbClr val="FFFFFF"/>
                </a:solidFill>
                <a:latin typeface="Times New Roman Italic" charset="0"/>
                <a:ea typeface="ＭＳ Ｐゴシック" pitchFamily="34" charset="-128"/>
                <a:cs typeface="Arial" pitchFamily="34" charset="0"/>
              </a:rPr>
              <a:t>Grupo pequeño</a:t>
            </a:r>
          </a:p>
        </p:txBody>
      </p:sp>
      <p:sp>
        <p:nvSpPr>
          <p:cNvPr id="26626" name="Title 1"/>
          <p:cNvSpPr txBox="1">
            <a:spLocks/>
          </p:cNvSpPr>
          <p:nvPr/>
        </p:nvSpPr>
        <p:spPr bwMode="auto">
          <a:xfrm>
            <a:off x="6324600" y="685800"/>
            <a:ext cx="2819400" cy="381000"/>
          </a:xfrm>
          <a:prstGeom prst="rect">
            <a:avLst/>
          </a:prstGeom>
          <a:noFill/>
          <a:ln w="9525">
            <a:noFill/>
            <a:miter lim="800000"/>
            <a:headEnd/>
            <a:tailEnd/>
          </a:ln>
        </p:spPr>
        <p:txBody>
          <a:bodyPr anchor="ctr"/>
          <a:lstStyle/>
          <a:p>
            <a:pPr algn="ctr"/>
            <a:r>
              <a:rPr lang="es-ES_tradnl" sz="2100" dirty="0" err="1">
                <a:solidFill>
                  <a:srgbClr val="FFFFFF"/>
                </a:solidFill>
                <a:cs typeface="Arial" pitchFamily="34" charset="0"/>
              </a:rPr>
              <a:t>Sessão</a:t>
            </a:r>
            <a:r>
              <a:rPr lang="es-ES_tradnl" sz="2100" dirty="0">
                <a:solidFill>
                  <a:srgbClr val="FFFFFF"/>
                </a:solidFill>
                <a:cs typeface="Arial" pitchFamily="34" charset="0"/>
              </a:rPr>
              <a:t> 1</a:t>
            </a:r>
          </a:p>
        </p:txBody>
      </p:sp>
      <p:sp>
        <p:nvSpPr>
          <p:cNvPr id="14" name="CuadroTexto 13"/>
          <p:cNvSpPr txBox="1">
            <a:spLocks noChangeArrowheads="1"/>
          </p:cNvSpPr>
          <p:nvPr/>
        </p:nvSpPr>
        <p:spPr bwMode="auto">
          <a:xfrm>
            <a:off x="5867400" y="2149475"/>
            <a:ext cx="3086100" cy="3168650"/>
          </a:xfrm>
          <a:prstGeom prst="rect">
            <a:avLst/>
          </a:prstGeom>
          <a:noFill/>
          <a:ln w="9525">
            <a:noFill/>
            <a:miter lim="800000"/>
            <a:headEnd/>
            <a:tailEnd/>
          </a:ln>
        </p:spPr>
        <p:txBody>
          <a:bodyPr>
            <a:spAutoFit/>
          </a:bodyPr>
          <a:lstStyle/>
          <a:p>
            <a:r>
              <a:rPr lang="es-ES_tradnl" sz="2000" b="1" dirty="0">
                <a:solidFill>
                  <a:srgbClr val="225CA6"/>
                </a:solidFill>
              </a:rPr>
              <a:t>GRUPO PEQUEÑO</a:t>
            </a:r>
            <a:r>
              <a:rPr lang="es-ES_tradnl" sz="2000" b="1" dirty="0" smtClean="0">
                <a:solidFill>
                  <a:srgbClr val="225CA6"/>
                </a:solidFill>
              </a:rPr>
              <a:t>: </a:t>
            </a:r>
            <a:endParaRPr lang="es-ES_tradnl" sz="2000" b="1" dirty="0">
              <a:solidFill>
                <a:srgbClr val="225CA6"/>
              </a:solidFill>
            </a:endParaRPr>
          </a:p>
          <a:p>
            <a:r>
              <a:rPr lang="pt-BR" sz="2000" dirty="0"/>
              <a:t>É uma unidade constituída pelos membros e o grupo núcleo</a:t>
            </a:r>
            <a:r>
              <a:rPr lang="pt-BR" sz="2000" dirty="0" smtClean="0"/>
              <a:t>.</a:t>
            </a:r>
            <a:r>
              <a:rPr lang="es-ES_tradnl" sz="2000" dirty="0" smtClean="0"/>
              <a:t> </a:t>
            </a:r>
            <a:endParaRPr lang="es-ES_tradnl" sz="2000" dirty="0"/>
          </a:p>
          <a:p>
            <a:endParaRPr lang="es-ES_tradnl" sz="2000" dirty="0"/>
          </a:p>
          <a:p>
            <a:r>
              <a:rPr lang="es-ES_tradnl" sz="2000" b="1" dirty="0">
                <a:solidFill>
                  <a:srgbClr val="225CA6"/>
                </a:solidFill>
              </a:rPr>
              <a:t>GRUPO NÚCLEO</a:t>
            </a:r>
            <a:r>
              <a:rPr lang="es-ES_tradnl" sz="2000" b="1" dirty="0" smtClean="0">
                <a:solidFill>
                  <a:srgbClr val="225CA6"/>
                </a:solidFill>
              </a:rPr>
              <a:t>: </a:t>
            </a:r>
            <a:endParaRPr lang="es-ES_tradnl" sz="2000" b="1" dirty="0">
              <a:solidFill>
                <a:srgbClr val="225CA6"/>
              </a:solidFill>
            </a:endParaRPr>
          </a:p>
          <a:p>
            <a:r>
              <a:rPr lang="pt-BR" sz="2000" dirty="0"/>
              <a:t>Se constitui de um líder, um anfitrião e um assistente.</a:t>
            </a:r>
            <a:endParaRPr lang="es-ES_tradnl" sz="2000" dirty="0"/>
          </a:p>
        </p:txBody>
      </p:sp>
      <p:pic>
        <p:nvPicPr>
          <p:cNvPr id="102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34375" b="80339" l="25110" r="51025"/>
                    </a14:imgEffect>
                  </a14:imgLayer>
                </a14:imgProps>
              </a:ext>
              <a:ext uri="{28A0092B-C50C-407E-A947-70E740481C1C}">
                <a14:useLocalDpi xmlns:a14="http://schemas.microsoft.com/office/drawing/2010/main" val="0"/>
              </a:ext>
            </a:extLst>
          </a:blip>
          <a:srcRect l="24306" t="33073" r="47437" b="19532"/>
          <a:stretch/>
        </p:blipFill>
        <p:spPr bwMode="auto">
          <a:xfrm>
            <a:off x="467543" y="1412776"/>
            <a:ext cx="4963409"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fade">
                                      <p:cBhvr>
                                        <p:cTn id="12" dur="1000"/>
                                        <p:tgtEl>
                                          <p:spTgt spid="1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Effect transition="in" filter="fade">
                                      <p:cBhvr>
                                        <p:cTn id="17" dur="10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2695</TotalTime>
  <Words>362</Words>
  <Application>Microsoft Office PowerPoint</Application>
  <PresentationFormat>Presentación en pantalla (4:3)</PresentationFormat>
  <Paragraphs>90</Paragraphs>
  <Slides>9</Slides>
  <Notes>6</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Office Theme</vt:lpstr>
      <vt:lpstr>Presentación de PowerPoint</vt:lpstr>
      <vt:lpstr>Módulo 3</vt:lpstr>
      <vt:lpstr>Presentación de PowerPoint</vt:lpstr>
      <vt:lpstr>Presentación de PowerPoint</vt:lpstr>
      <vt:lpstr>Vantagens dos grupos pequenos</vt:lpstr>
      <vt:lpstr>a partir do pequeno e se constrói até chegar ao grande.</vt:lpstr>
      <vt:lpstr>Propósitos basicos do grupo pequeno</vt:lpstr>
      <vt:lpstr>Presentación de PowerPoint</vt:lpstr>
      <vt:lpstr>Grupo pequeño</vt:lpstr>
    </vt:vector>
  </TitlesOfParts>
  <Company>Red de Multiplicación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1</dc:title>
  <dc:creator>Rommel Salazar López</dc:creator>
  <cp:lastModifiedBy>COMPAQ</cp:lastModifiedBy>
  <cp:revision>169</cp:revision>
  <dcterms:created xsi:type="dcterms:W3CDTF">2010-10-21T13:06:00Z</dcterms:created>
  <dcterms:modified xsi:type="dcterms:W3CDTF">2013-08-05T18:57:17Z</dcterms:modified>
</cp:coreProperties>
</file>