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60" r:id="rId3"/>
    <p:sldId id="266" r:id="rId4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CA6EB1-1953-4AE1-B12F-A24F4A0F268F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BF232C-B57F-4547-84BA-4844753F1DD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89203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324B6F-67B7-4EAB-B5E3-31A0601231E3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E8A3B5-859F-4CB4-B3EF-8C6C074CAC12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EC9429-E551-4087-B390-83DC16AE7C72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46BC9-0EFA-42A1-B88D-A8EAE81BADA0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5DBB-8E4B-4E15-B019-44D3905610E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49474-412E-49E7-991D-ECD4C333B644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B4372-0253-45E1-9DC1-098C92FB770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2A3EF0-1934-47B6-A873-D4BA7128E3EA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0B9E4-DB07-4636-AB54-49AF1CB1B68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7C1814-8C83-49C6-B12C-AD91182AE09B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E1E62-B947-4F81-AA73-77208066AB1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BB8675-4712-4755-A982-09FBA339B170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1A976-6F3D-4768-A726-5863D49AFAA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1BC2F1-A39E-45A8-820A-6A25417E92A4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410CE-C40C-473D-A364-41CE69CAFC5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BEFDE8-2593-41A3-A87E-BE318B563EF5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17E5F-59CA-4DBA-9D09-47F886B5EBA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140F4D-888F-4501-9903-14DAC51E6222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1031A-7E1E-48CD-984F-C61627F0710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BB5AED-6BA5-46FC-B6C4-5CE9E5713D87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EA1A6-A202-4FE7-A539-48E2A792FA0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35BA1F-5C8F-4674-9202-1F939E650831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8ABB7-EAA4-4BE4-84E9-E762F0E231FD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7B99F9-59C1-41C9-BD9B-C4223C636F92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77A73-2B9E-4ECB-A7F0-86CA258C45C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700FBBE-DC01-42CD-ADA6-E1E94A6D5BC1}" type="datetime1">
              <a:rPr lang="es-ES_tradnl"/>
              <a:pPr/>
              <a:t>27/03/2012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23EBBC14-A694-4971-BDDC-12EB41A03DD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Proclamação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  <a:p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Alto,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médio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e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baixo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</a:t>
            </a:r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impacto</a:t>
            </a: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276600"/>
            <a:ext cx="81724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400" b="1" dirty="0"/>
          </a:p>
          <a:p>
            <a:r>
              <a:rPr lang="es-ES_tradnl" dirty="0" smtClean="0"/>
              <a:t>O plantador precisa identificar os </a:t>
            </a:r>
            <a:r>
              <a:rPr lang="es-ES_tradnl" dirty="0"/>
              <a:t>diferentes estilos de evangelismo </a:t>
            </a:r>
            <a:r>
              <a:rPr lang="es-ES_tradnl" dirty="0" smtClean="0"/>
              <a:t>e </a:t>
            </a:r>
            <a:r>
              <a:rPr lang="es-ES_tradnl" dirty="0" err="1" smtClean="0"/>
              <a:t>também</a:t>
            </a:r>
            <a:r>
              <a:rPr lang="es-ES_tradnl" dirty="0" smtClean="0"/>
              <a:t> </a:t>
            </a:r>
            <a:r>
              <a:rPr lang="es-ES_tradnl" dirty="0" err="1" smtClean="0"/>
              <a:t>seus</a:t>
            </a:r>
            <a:r>
              <a:rPr lang="es-ES_tradnl" dirty="0" smtClean="0"/>
              <a:t> </a:t>
            </a:r>
            <a:r>
              <a:rPr lang="es-ES_tradnl" dirty="0" err="1" smtClean="0"/>
              <a:t>níveis</a:t>
            </a:r>
            <a:r>
              <a:rPr lang="es-ES_tradnl" dirty="0" smtClean="0"/>
              <a:t> </a:t>
            </a:r>
            <a:r>
              <a:rPr lang="es-ES_tradnl" dirty="0"/>
              <a:t>de impacto.</a:t>
            </a:r>
          </a:p>
          <a:p>
            <a:endParaRPr lang="es-ES_tradnl" dirty="0"/>
          </a:p>
          <a:p>
            <a:r>
              <a:rPr lang="es-ES_tradnl" dirty="0" smtClean="0"/>
              <a:t>O plantador:</a:t>
            </a:r>
            <a:endParaRPr lang="es-ES_tradnl" dirty="0"/>
          </a:p>
          <a:p>
            <a:pPr marL="800100" lvl="1" indent="-342900">
              <a:buClr>
                <a:srgbClr val="112E6B"/>
              </a:buClr>
              <a:buFont typeface="Arial" charset="0"/>
              <a:buChar char="•"/>
            </a:pPr>
            <a:r>
              <a:rPr lang="es-ES_tradnl" dirty="0" err="1" smtClean="0"/>
              <a:t>Conhecerá</a:t>
            </a:r>
            <a:r>
              <a:rPr lang="es-ES_tradnl" dirty="0" smtClean="0"/>
              <a:t> </a:t>
            </a:r>
            <a:r>
              <a:rPr lang="es-ES_tradnl" dirty="0"/>
              <a:t>diferentes formas de evangelismo.</a:t>
            </a:r>
          </a:p>
          <a:p>
            <a:pPr marL="800100" lvl="1" indent="-342900">
              <a:buClr>
                <a:srgbClr val="112E6B"/>
              </a:buClr>
              <a:buFont typeface="Arial" charset="0"/>
              <a:buChar char="•"/>
            </a:pPr>
            <a:r>
              <a:rPr lang="es-ES_tradnl" dirty="0"/>
              <a:t>Aprenderá </a:t>
            </a:r>
            <a:r>
              <a:rPr lang="es-ES_tradnl" dirty="0" smtClean="0"/>
              <a:t>como </a:t>
            </a:r>
            <a:r>
              <a:rPr lang="es-ES_tradnl" dirty="0" err="1" smtClean="0"/>
              <a:t>ajudar</a:t>
            </a:r>
            <a:r>
              <a:rPr lang="es-ES_tradnl" dirty="0" smtClean="0"/>
              <a:t> as </a:t>
            </a:r>
            <a:r>
              <a:rPr lang="es-ES_tradnl" dirty="0" err="1" smtClean="0"/>
              <a:t>outras</a:t>
            </a:r>
            <a:r>
              <a:rPr lang="es-ES_tradnl" dirty="0" smtClean="0"/>
              <a:t> </a:t>
            </a:r>
            <a:r>
              <a:rPr lang="es-ES_tradnl" dirty="0" err="1" smtClean="0"/>
              <a:t>pessoas</a:t>
            </a:r>
            <a:r>
              <a:rPr lang="es-ES_tradnl" dirty="0" smtClean="0"/>
              <a:t> </a:t>
            </a:r>
            <a:r>
              <a:rPr lang="es-ES_tradnl" dirty="0"/>
              <a:t>a </a:t>
            </a:r>
            <a:r>
              <a:rPr lang="es-ES_tradnl" dirty="0" smtClean="0"/>
              <a:t>evangelizar.</a:t>
            </a:r>
          </a:p>
          <a:p>
            <a:pPr marL="800100" lvl="1" indent="-342900">
              <a:buClr>
                <a:srgbClr val="112E6B"/>
              </a:buClr>
              <a:buFont typeface="Arial" charset="0"/>
              <a:buChar char="•"/>
            </a:pPr>
            <a:r>
              <a:rPr lang="es-ES_tradnl" dirty="0" smtClean="0"/>
              <a:t>Utilizará o diagnóstico </a:t>
            </a:r>
            <a:r>
              <a:rPr lang="es-ES_tradnl" dirty="0"/>
              <a:t>de estilos de evangelismo </a:t>
            </a:r>
            <a:r>
              <a:rPr lang="es-ES_tradnl" dirty="0" err="1" smtClean="0"/>
              <a:t>pessoal</a:t>
            </a:r>
            <a:r>
              <a:rPr lang="es-ES_tradnl" dirty="0" smtClean="0"/>
              <a:t>.</a:t>
            </a:r>
            <a:endParaRPr lang="es-ES_tradnl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1638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190500" y="4038600"/>
            <a:ext cx="5029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t-BR" sz="2200" dirty="0" smtClean="0"/>
              <a:t>Nem todas as pessoas tem a mesma habilidade evangelística e portanto seu nível de impacto não é igual…</a:t>
            </a:r>
            <a:endParaRPr lang="pt-BR" sz="2200" dirty="0"/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190500" y="1708150"/>
            <a:ext cx="61341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200" dirty="0" smtClean="0">
                <a:latin typeface="Times" charset="0"/>
                <a:cs typeface="Times" charset="0"/>
              </a:rPr>
              <a:t>«</a:t>
            </a:r>
            <a:r>
              <a:rPr lang="pt-BR" sz="2200" dirty="0">
                <a:latin typeface="Times" charset="0"/>
                <a:cs typeface="Times" charset="0"/>
              </a:rPr>
              <a:t>Mas recebereis a virtude do Espírito Santo, que há de vir sobre vós e ser-me-eis testemunhas, tanto em Jerusalém como em toda a Judeia e Samaria, e até aos confins da terra</a:t>
            </a:r>
            <a:r>
              <a:rPr lang="es-ES_tradnl" sz="2200" dirty="0" smtClean="0">
                <a:latin typeface="Times" charset="0"/>
                <a:cs typeface="Times" charset="0"/>
              </a:rPr>
              <a:t>.» </a:t>
            </a:r>
            <a:r>
              <a:rPr lang="es-ES_tradnl" sz="2200" i="1" dirty="0" err="1" smtClean="0">
                <a:latin typeface="Times" charset="0"/>
                <a:cs typeface="Times" charset="0"/>
              </a:rPr>
              <a:t>Atos</a:t>
            </a:r>
            <a:r>
              <a:rPr lang="es-ES_tradnl" sz="2200" i="1" dirty="0" smtClean="0">
                <a:latin typeface="Times" charset="0"/>
                <a:cs typeface="Times" charset="0"/>
              </a:rPr>
              <a:t>. 1:8</a:t>
            </a:r>
            <a:endParaRPr lang="es-ES_tradnl" sz="2200" i="1" dirty="0">
              <a:latin typeface="Times" charset="0"/>
              <a:cs typeface="Times" charset="0"/>
            </a:endParaRPr>
          </a:p>
        </p:txBody>
      </p:sp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035175"/>
            <a:ext cx="3563937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94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Rota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desenvolvimento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1843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6" name="Rectángulo 5"/>
          <p:cNvSpPr>
            <a:spLocks noChangeArrowheads="1"/>
          </p:cNvSpPr>
          <p:nvPr/>
        </p:nvSpPr>
        <p:spPr bwMode="auto">
          <a:xfrm>
            <a:off x="495300" y="1219200"/>
            <a:ext cx="77343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Font typeface="Arial" charset="0"/>
              <a:buChar char="•"/>
            </a:pPr>
            <a:r>
              <a:rPr lang="pt-BR" sz="2200" b="1" dirty="0" smtClean="0">
                <a:solidFill>
                  <a:srgbClr val="112E6B"/>
                </a:solidFill>
              </a:rPr>
              <a:t>Nível 1. </a:t>
            </a:r>
            <a:r>
              <a:rPr lang="pt-BR" sz="2200" dirty="0" smtClean="0"/>
              <a:t>Colocar folhetos evangelísticos sem contato pessoal. </a:t>
            </a:r>
          </a:p>
          <a:p>
            <a:pPr marL="457200" indent="-457200">
              <a:buFont typeface="Arial" charset="0"/>
              <a:buChar char="•"/>
            </a:pPr>
            <a:endParaRPr lang="es-ES_tradnl" sz="2200" dirty="0"/>
          </a:p>
          <a:p>
            <a:pPr marL="457200" indent="-457200">
              <a:buFont typeface="Arial" charset="0"/>
              <a:buChar char="•"/>
            </a:pPr>
            <a:r>
              <a:rPr lang="pt-BR" sz="2200" b="1" dirty="0" smtClean="0">
                <a:solidFill>
                  <a:srgbClr val="112E6B"/>
                </a:solidFill>
              </a:rPr>
              <a:t>Nível 2. </a:t>
            </a:r>
            <a:r>
              <a:rPr lang="pt-BR" sz="2200" dirty="0" smtClean="0"/>
              <a:t>Entregar pessoa a pessoa folhetos evangelísticos.</a:t>
            </a:r>
          </a:p>
          <a:p>
            <a:pPr marL="457200" indent="-457200">
              <a:buFont typeface="Arial" charset="0"/>
              <a:buChar char="•"/>
            </a:pPr>
            <a:endParaRPr lang="es-ES_tradnl" sz="2200" dirty="0"/>
          </a:p>
          <a:p>
            <a:pPr marL="457200" indent="-457200">
              <a:buFont typeface="Arial" charset="0"/>
              <a:buChar char="•"/>
            </a:pPr>
            <a:r>
              <a:rPr lang="pt-BR" sz="2200" b="1" dirty="0" smtClean="0">
                <a:solidFill>
                  <a:srgbClr val="112E6B"/>
                </a:solidFill>
              </a:rPr>
              <a:t>Nível 3. </a:t>
            </a:r>
            <a:r>
              <a:rPr lang="pt-BR" sz="2200" dirty="0" smtClean="0"/>
              <a:t>Estabelecer conversas curtas com a apresentação de seu testemunho pessoal.</a:t>
            </a:r>
          </a:p>
          <a:p>
            <a:pPr marL="457200" indent="-457200">
              <a:buFont typeface="Arial" charset="0"/>
              <a:buChar char="•"/>
            </a:pPr>
            <a:endParaRPr lang="es-ES_tradnl" sz="2200" dirty="0"/>
          </a:p>
          <a:p>
            <a:pPr marL="457200" indent="-457200">
              <a:buFont typeface="Arial" charset="0"/>
              <a:buChar char="•"/>
            </a:pPr>
            <a:r>
              <a:rPr lang="pt-BR" sz="2200" b="1" dirty="0" smtClean="0">
                <a:solidFill>
                  <a:srgbClr val="112E6B"/>
                </a:solidFill>
              </a:rPr>
              <a:t>Nível 4. </a:t>
            </a:r>
            <a:r>
              <a:rPr lang="pt-BR" sz="2200" dirty="0" smtClean="0"/>
              <a:t>Uma vez estabelecidas as conversas evangelísticas com seu testemunho pessoal, convide aos novos contatos a um estudo bíblico em um grupo pequeno, e se for possível a uma decisão de fé.</a:t>
            </a:r>
            <a:endParaRPr lang="pt-BR" sz="2200" dirty="0"/>
          </a:p>
        </p:txBody>
      </p:sp>
      <p:grpSp>
        <p:nvGrpSpPr>
          <p:cNvPr id="2" name="Agrupar 8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18438" name="Picture 21" descr="MC900432579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9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2594</TotalTime>
  <Words>199</Words>
  <Application>Microsoft Office PowerPoint</Application>
  <PresentationFormat>Apresentação na tela (4:3)</PresentationFormat>
  <Paragraphs>28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Office Theme</vt:lpstr>
      <vt:lpstr>Apresentação do PowerPoint</vt:lpstr>
      <vt:lpstr>Bosquejo</vt:lpstr>
      <vt:lpstr>Rota de desenvolvimento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Neemias</cp:lastModifiedBy>
  <cp:revision>162</cp:revision>
  <dcterms:created xsi:type="dcterms:W3CDTF">2010-10-12T18:02:22Z</dcterms:created>
  <dcterms:modified xsi:type="dcterms:W3CDTF">2012-03-28T02:39:56Z</dcterms:modified>
</cp:coreProperties>
</file>