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8" r:id="rId2"/>
    <p:sldId id="260" r:id="rId3"/>
    <p:sldId id="269" r:id="rId4"/>
    <p:sldId id="266" r:id="rId5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2E6B"/>
    <a:srgbClr val="225CA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746" autoAdjust="0"/>
  </p:normalViewPr>
  <p:slideViewPr>
    <p:cSldViewPr snapToObjects="1">
      <p:cViewPr>
        <p:scale>
          <a:sx n="70" d="100"/>
          <a:sy n="70" d="100"/>
        </p:scale>
        <p:origin x="-154" y="1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1493078-2582-424D-A0F4-4F6DAB47083C}" type="datetime1">
              <a:rPr lang="es-ES_tradnl"/>
              <a:pPr/>
              <a:t>29/03/2012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84ED767-F72B-4474-9F2B-A0844F335DED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29541807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390FDAF-21AD-41B3-B585-1FA15A63A6DB}" type="slidenum">
              <a:rPr lang="es-ES_tradnl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86875AB-4FA0-4550-8191-345DECD38AAD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FC2B223-718D-4EC7-BA09-4AF2FFDDF917}" type="slidenum">
              <a:rPr lang="es-ES_tradnl"/>
              <a:pPr/>
              <a:t>3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pitchFamily="-105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E713D6E-77EC-482D-91B4-619D9D429FDC}" type="slidenum">
              <a:rPr lang="es-ES_tradnl"/>
              <a:pPr/>
              <a:t>4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030B23-AA7A-4984-B2FD-BDA69B95DF61}" type="datetime1">
              <a:rPr lang="es-ES_tradnl"/>
              <a:pPr/>
              <a:t>29/03/2012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3778DC-C39C-492B-BD06-5324909065D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CF57B2-D7EB-47E0-B7AA-4ADA297D626C}" type="datetime1">
              <a:rPr lang="es-ES_tradnl"/>
              <a:pPr/>
              <a:t>29/03/2012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ACE60-DCCD-4628-8038-5B79E752C50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6A0886-B3B4-4CC2-B610-5BD8ACD88A4F}" type="datetime1">
              <a:rPr lang="es-ES_tradnl"/>
              <a:pPr/>
              <a:t>29/03/2012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39E583-9969-4028-8343-7B9965AA4F2D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FB3D09-FB46-4654-9F90-685A55E57ACE}" type="datetime1">
              <a:rPr lang="es-ES_tradnl"/>
              <a:pPr/>
              <a:t>29/03/2012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495007-BEA6-4F5B-99DC-E22C8F7EA1A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F94F98-18B8-4522-9892-2E6271B40C71}" type="datetime1">
              <a:rPr lang="es-ES_tradnl"/>
              <a:pPr/>
              <a:t>29/03/2012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88188-50C1-4063-A4A0-3B7D3298E2B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D508E9-9513-4C77-938B-A342202AD04F}" type="datetime1">
              <a:rPr lang="es-ES_tradnl"/>
              <a:pPr/>
              <a:t>29/03/2012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53736A-A6E7-4C6B-8A02-EB666D26693F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91DA77-483F-430C-94F9-0266FAA6E83A}" type="datetime1">
              <a:rPr lang="es-ES_tradnl"/>
              <a:pPr/>
              <a:t>29/03/2012</a:t>
            </a:fld>
            <a:endParaRPr lang="es-ES_trad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9F1B5-DB33-4080-9E4F-5158E651CEA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E0F5BD-48B8-4A2F-A57A-3BDE6E9B8EA8}" type="datetime1">
              <a:rPr lang="es-ES_tradnl"/>
              <a:pPr/>
              <a:t>29/03/2012</a:t>
            </a:fld>
            <a:endParaRPr lang="es-ES_trad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6F0C6-E1CE-4D15-84BD-AAF9BAA916B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830873-FB59-434C-8B76-8287B218BD8F}" type="datetime1">
              <a:rPr lang="es-ES_tradnl"/>
              <a:pPr/>
              <a:t>29/03/2012</a:t>
            </a:fld>
            <a:endParaRPr lang="es-ES_trad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3ACE4-6DF6-4FE2-B4D2-029D9B9A79BF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DE49BE-1366-4C14-B66E-80F23090B3CD}" type="datetime1">
              <a:rPr lang="es-ES_tradnl"/>
              <a:pPr/>
              <a:t>29/03/2012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34C19B-EEA7-4999-AE77-31EBAE0E715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036695-3D7C-4EEE-A3C3-0340AA185BE0}" type="datetime1">
              <a:rPr lang="es-ES_tradnl"/>
              <a:pPr/>
              <a:t>29/03/2012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C903B9-5E06-43FD-A84C-7DAFB6EC50FB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08AD41B9-7CAD-4995-909B-F63B56E2B8D7}" type="datetime1">
              <a:rPr lang="es-ES_tradnl"/>
              <a:pPr/>
              <a:t>29/03/2012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7A503324-DC96-4ACF-9663-61C18217F5F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-128"/>
          <a:cs typeface="Geneva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1" descr="fondoinici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457200" y="265113"/>
            <a:ext cx="56388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_tradnl" sz="4000" dirty="0" err="1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Testemunho</a:t>
            </a:r>
            <a:r>
              <a:rPr lang="es-ES_tradnl" sz="4000" dirty="0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 </a:t>
            </a:r>
            <a:r>
              <a:rPr lang="es-ES_tradnl" sz="4000" dirty="0" err="1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pessoal</a:t>
            </a:r>
            <a:r>
              <a:rPr lang="es-ES_tradnl" sz="4000" dirty="0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 e </a:t>
            </a:r>
            <a:r>
              <a:rPr lang="es-ES_tradnl" sz="4000" dirty="0" err="1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novos</a:t>
            </a:r>
            <a:r>
              <a:rPr lang="es-ES_tradnl" sz="4000" dirty="0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 </a:t>
            </a:r>
            <a:r>
              <a:rPr lang="es-ES_tradnl" sz="4000" dirty="0" err="1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contatos</a:t>
            </a:r>
            <a:endParaRPr lang="es-ES_tradnl" sz="4000" dirty="0">
              <a:solidFill>
                <a:schemeClr val="bg1"/>
              </a:solidFill>
              <a:latin typeface="Times New Roman Bold" charset="0"/>
              <a:cs typeface="Times New Roman" charset="0"/>
            </a:endParaRPr>
          </a:p>
        </p:txBody>
      </p:sp>
      <p:sp>
        <p:nvSpPr>
          <p:cNvPr id="14340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2</a:t>
            </a:r>
          </a:p>
        </p:txBody>
      </p:sp>
      <p:sp>
        <p:nvSpPr>
          <p:cNvPr id="17413" name="Rectangle 11"/>
          <p:cNvSpPr>
            <a:spLocks noChangeArrowheads="1"/>
          </p:cNvSpPr>
          <p:nvPr/>
        </p:nvSpPr>
        <p:spPr bwMode="auto">
          <a:xfrm>
            <a:off x="457200" y="3889375"/>
            <a:ext cx="8172450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b="1" dirty="0">
                <a:solidFill>
                  <a:srgbClr val="112E6B"/>
                </a:solidFill>
              </a:rPr>
              <a:t>Objetivo </a:t>
            </a:r>
            <a:r>
              <a:rPr lang="es-ES_tradnl" sz="2400" b="1" dirty="0" smtClean="0">
                <a:solidFill>
                  <a:srgbClr val="112E6B"/>
                </a:solidFill>
              </a:rPr>
              <a:t>da </a:t>
            </a:r>
            <a:r>
              <a:rPr lang="es-ES_tradnl" sz="2400" b="1" dirty="0" err="1" smtClean="0">
                <a:solidFill>
                  <a:srgbClr val="112E6B"/>
                </a:solidFill>
              </a:rPr>
              <a:t>sessão</a:t>
            </a:r>
            <a:r>
              <a:rPr lang="es-ES_tradnl" sz="2400" b="1" dirty="0" smtClean="0">
                <a:solidFill>
                  <a:srgbClr val="112E6B"/>
                </a:solidFill>
              </a:rPr>
              <a:t> </a:t>
            </a:r>
            <a:r>
              <a:rPr lang="es-ES_tradnl" sz="2400" b="1" dirty="0">
                <a:solidFill>
                  <a:srgbClr val="112E6B"/>
                </a:solidFill>
              </a:rPr>
              <a:t>e indicadores</a:t>
            </a:r>
          </a:p>
          <a:p>
            <a:endParaRPr lang="es-ES_tradnl" sz="2400" b="1" dirty="0"/>
          </a:p>
          <a:p>
            <a:r>
              <a:rPr lang="es-ES_tradnl" sz="2400" dirty="0" err="1" smtClean="0"/>
              <a:t>Ao</a:t>
            </a:r>
            <a:r>
              <a:rPr lang="es-ES_tradnl" sz="2400" dirty="0" smtClean="0"/>
              <a:t> terminar esta </a:t>
            </a:r>
            <a:r>
              <a:rPr lang="es-ES_tradnl" sz="2400" dirty="0" err="1" smtClean="0"/>
              <a:t>sessão</a:t>
            </a:r>
            <a:r>
              <a:rPr lang="es-ES_tradnl" sz="2400" dirty="0" smtClean="0"/>
              <a:t> o plantador </a:t>
            </a:r>
            <a:r>
              <a:rPr lang="es-ES_tradnl" sz="2400" dirty="0" err="1" smtClean="0"/>
              <a:t>poderá</a:t>
            </a:r>
            <a:r>
              <a:rPr lang="es-ES_tradnl" sz="2400" dirty="0" smtClean="0"/>
              <a:t> </a:t>
            </a:r>
            <a:r>
              <a:rPr lang="es-ES_tradnl" sz="2400" dirty="0"/>
              <a:t>utilizar </a:t>
            </a:r>
            <a:r>
              <a:rPr lang="es-ES_tradnl" sz="2400" dirty="0" err="1" smtClean="0"/>
              <a:t>seu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testemunho</a:t>
            </a:r>
            <a:r>
              <a:rPr lang="es-ES_tradnl" sz="2400" dirty="0" smtClean="0"/>
              <a:t> como </a:t>
            </a:r>
            <a:r>
              <a:rPr lang="es-ES_tradnl" sz="2400" dirty="0" err="1" smtClean="0"/>
              <a:t>uma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ferramenta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evangelística</a:t>
            </a:r>
            <a:r>
              <a:rPr lang="es-ES_tradnl" sz="2400" dirty="0"/>
              <a:t>.</a:t>
            </a:r>
          </a:p>
          <a:p>
            <a:endParaRPr lang="es-ES_tradnl" sz="2400" dirty="0"/>
          </a:p>
        </p:txBody>
      </p:sp>
      <p:grpSp>
        <p:nvGrpSpPr>
          <p:cNvPr id="2" name="Agrupar 8"/>
          <p:cNvGrpSpPr>
            <a:grpSpLocks/>
          </p:cNvGrpSpPr>
          <p:nvPr/>
        </p:nvGrpSpPr>
        <p:grpSpPr bwMode="auto">
          <a:xfrm>
            <a:off x="6934200" y="5362575"/>
            <a:ext cx="2209800" cy="1419225"/>
            <a:chOff x="6934200" y="5361801"/>
            <a:chExt cx="2209800" cy="1419999"/>
          </a:xfrm>
        </p:grpSpPr>
        <p:pic>
          <p:nvPicPr>
            <p:cNvPr id="14343" name="Picture 21" descr="MC900432579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08863" y="5361801"/>
              <a:ext cx="1260475" cy="1260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4" name="Rectangle 6"/>
            <p:cNvSpPr>
              <a:spLocks noChangeArrowheads="1"/>
            </p:cNvSpPr>
            <p:nvPr/>
          </p:nvSpPr>
          <p:spPr bwMode="auto">
            <a:xfrm>
              <a:off x="6934200" y="6504801"/>
              <a:ext cx="2209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200" b="1" dirty="0" smtClean="0">
                  <a:solidFill>
                    <a:srgbClr val="112E6B"/>
                  </a:solidFill>
                </a:rPr>
                <a:t>ATIVIDADE</a:t>
              </a:r>
              <a:endParaRPr lang="es-ES_tradnl" sz="1200" b="1" dirty="0">
                <a:solidFill>
                  <a:srgbClr val="112E6B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Bosquejo</a:t>
            </a:r>
          </a:p>
        </p:txBody>
      </p:sp>
      <p:sp>
        <p:nvSpPr>
          <p:cNvPr id="16387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2</a:t>
            </a: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3429000" y="2184400"/>
            <a:ext cx="5029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dirty="0" smtClean="0"/>
              <a:t>O plantador de </a:t>
            </a:r>
            <a:r>
              <a:rPr lang="es-ES_tradnl" sz="2400" dirty="0" err="1" smtClean="0"/>
              <a:t>igrejas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deve</a:t>
            </a:r>
            <a:r>
              <a:rPr lang="es-ES_tradnl" sz="2400" dirty="0" smtClean="0"/>
              <a:t> </a:t>
            </a:r>
            <a:r>
              <a:rPr lang="es-ES_tradnl" sz="2400" dirty="0"/>
              <a:t>ser capaz de </a:t>
            </a:r>
            <a:r>
              <a:rPr lang="es-ES_tradnl" sz="2400" dirty="0" err="1" smtClean="0"/>
              <a:t>compartilhar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seu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testemunho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pessoal</a:t>
            </a:r>
            <a:endParaRPr lang="es-ES_tradnl" sz="2400" dirty="0"/>
          </a:p>
        </p:txBody>
      </p:sp>
      <p:sp>
        <p:nvSpPr>
          <p:cNvPr id="19462" name="Rectángulo 9"/>
          <p:cNvSpPr>
            <a:spLocks noChangeArrowheads="1"/>
          </p:cNvSpPr>
          <p:nvPr/>
        </p:nvSpPr>
        <p:spPr bwMode="auto">
          <a:xfrm>
            <a:off x="3429000" y="4165600"/>
            <a:ext cx="502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000" dirty="0" smtClean="0">
                <a:latin typeface="Times" charset="0"/>
                <a:cs typeface="Times" charset="0"/>
              </a:rPr>
              <a:t>«</a:t>
            </a:r>
            <a:r>
              <a:rPr lang="pt-BR" sz="2000" dirty="0">
                <a:latin typeface="Times" charset="0"/>
                <a:cs typeface="Times" charset="0"/>
              </a:rPr>
              <a:t>Disse-lhes pois Jesus outra vez:... Assim como o Pai me enviou, também eu vos envio a vós</a:t>
            </a:r>
            <a:r>
              <a:rPr lang="es-ES_tradnl" sz="2000" dirty="0" smtClean="0">
                <a:latin typeface="Times" charset="0"/>
                <a:cs typeface="Times" charset="0"/>
              </a:rPr>
              <a:t>.» </a:t>
            </a:r>
            <a:endParaRPr lang="es-ES_tradnl" sz="2000" dirty="0">
              <a:latin typeface="Times" charset="0"/>
              <a:cs typeface="Times" charset="0"/>
            </a:endParaRPr>
          </a:p>
          <a:p>
            <a:r>
              <a:rPr lang="es-ES_tradnl" sz="2000" b="1" dirty="0" smtClean="0">
                <a:latin typeface="Times" charset="0"/>
                <a:cs typeface="Times" charset="0"/>
              </a:rPr>
              <a:t>João. </a:t>
            </a:r>
            <a:r>
              <a:rPr lang="es-ES_tradnl" sz="2000" b="1" dirty="0">
                <a:latin typeface="Times" charset="0"/>
                <a:cs typeface="Times" charset="0"/>
              </a:rPr>
              <a:t>20:21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8415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194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4" descr="izquierd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itle 1"/>
          <p:cNvSpPr>
            <a:spLocks noGrp="1"/>
          </p:cNvSpPr>
          <p:nvPr>
            <p:ph type="ctrTitle"/>
          </p:nvPr>
        </p:nvSpPr>
        <p:spPr>
          <a:xfrm rot="16200000">
            <a:off x="-2971800" y="2971800"/>
            <a:ext cx="6858000" cy="914400"/>
          </a:xfrm>
        </p:spPr>
        <p:txBody>
          <a:bodyPr/>
          <a:lstStyle/>
          <a:p>
            <a:pPr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Novos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contatos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evangelísticos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pitchFamily="-105" charset="-128"/>
              <a:cs typeface="Arial" charset="0"/>
            </a:endParaRPr>
          </a:p>
        </p:txBody>
      </p:sp>
      <p:sp>
        <p:nvSpPr>
          <p:cNvPr id="18436" name="Title 1"/>
          <p:cNvSpPr txBox="1">
            <a:spLocks/>
          </p:cNvSpPr>
          <p:nvPr/>
        </p:nvSpPr>
        <p:spPr bwMode="auto">
          <a:xfrm rot="-5400000">
            <a:off x="-495300" y="12192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          </a:t>
            </a:r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2</a:t>
            </a:r>
            <a:endParaRPr lang="es-ES_tradnl" sz="2100" dirty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44037" name="Picture 19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438150"/>
            <a:ext cx="472440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8" name="Rectangle 20"/>
          <p:cNvSpPr>
            <a:spLocks noChangeArrowheads="1"/>
          </p:cNvSpPr>
          <p:nvPr/>
        </p:nvSpPr>
        <p:spPr bwMode="auto">
          <a:xfrm>
            <a:off x="1295400" y="5257800"/>
            <a:ext cx="6629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2200" dirty="0" smtClean="0"/>
              <a:t>Os contatos evangelísticos devem ser realizados na zona escolhida para plantar a igreja, e com a possibilidade de dar continuidade de discipulado.</a:t>
            </a:r>
            <a:endParaRPr lang="pt-BR" sz="2200" dirty="0"/>
          </a:p>
        </p:txBody>
      </p:sp>
      <p:grpSp>
        <p:nvGrpSpPr>
          <p:cNvPr id="2" name="Agrupar 8"/>
          <p:cNvGrpSpPr>
            <a:grpSpLocks/>
          </p:cNvGrpSpPr>
          <p:nvPr/>
        </p:nvGrpSpPr>
        <p:grpSpPr bwMode="auto">
          <a:xfrm>
            <a:off x="6934200" y="5362575"/>
            <a:ext cx="2209800" cy="1419225"/>
            <a:chOff x="6934200" y="5361801"/>
            <a:chExt cx="2209800" cy="1419999"/>
          </a:xfrm>
        </p:grpSpPr>
        <p:pic>
          <p:nvPicPr>
            <p:cNvPr id="18440" name="Picture 21" descr="MC900432579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408863" y="5361801"/>
              <a:ext cx="1260475" cy="1260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1" name="Rectangle 6"/>
            <p:cNvSpPr>
              <a:spLocks noChangeArrowheads="1"/>
            </p:cNvSpPr>
            <p:nvPr/>
          </p:nvSpPr>
          <p:spPr bwMode="auto">
            <a:xfrm>
              <a:off x="6934200" y="6504801"/>
              <a:ext cx="2209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200" b="1" dirty="0" smtClean="0">
                  <a:solidFill>
                    <a:srgbClr val="112E6B"/>
                  </a:solidFill>
                </a:rPr>
                <a:t>ATIVIDADE</a:t>
              </a:r>
              <a:endParaRPr lang="es-ES_tradnl" sz="1200" b="1" dirty="0">
                <a:solidFill>
                  <a:srgbClr val="112E6B"/>
                </a:solidFill>
              </a:endParaRPr>
            </a:p>
          </p:txBody>
        </p:sp>
      </p:grpSp>
      <p:sp>
        <p:nvSpPr>
          <p:cNvPr id="10" name="Retângulo 9"/>
          <p:cNvSpPr/>
          <p:nvPr/>
        </p:nvSpPr>
        <p:spPr>
          <a:xfrm>
            <a:off x="5364088" y="1700808"/>
            <a:ext cx="864096" cy="2160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PARENTES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3779912" y="1808820"/>
            <a:ext cx="864096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VIZINHOS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4417900" y="3573016"/>
            <a:ext cx="1892375" cy="4320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COMPANHEIROS</a:t>
            </a:r>
          </a:p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TRABALHO - ESTUDOS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2771800" y="3429000"/>
            <a:ext cx="864096" cy="2160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OUTROS</a:t>
            </a:r>
            <a:endParaRPr lang="pt-BR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Bosquejo</a:t>
            </a:r>
          </a:p>
        </p:txBody>
      </p:sp>
      <p:sp>
        <p:nvSpPr>
          <p:cNvPr id="20483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2</a:t>
            </a: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609600" y="1384300"/>
            <a:ext cx="80772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b="1" dirty="0" err="1" smtClean="0">
                <a:solidFill>
                  <a:srgbClr val="112E6B"/>
                </a:solidFill>
              </a:rPr>
              <a:t>Desenvolva</a:t>
            </a:r>
            <a:r>
              <a:rPr lang="es-ES_tradnl" sz="2400" b="1" dirty="0" smtClean="0">
                <a:solidFill>
                  <a:srgbClr val="112E6B"/>
                </a:solidFill>
              </a:rPr>
              <a:t> </a:t>
            </a:r>
            <a:r>
              <a:rPr lang="es-ES_tradnl" sz="2400" b="1" dirty="0" err="1" smtClean="0">
                <a:solidFill>
                  <a:srgbClr val="112E6B"/>
                </a:solidFill>
              </a:rPr>
              <a:t>seu</a:t>
            </a:r>
            <a:r>
              <a:rPr lang="es-ES_tradnl" sz="2400" b="1" dirty="0" smtClean="0">
                <a:solidFill>
                  <a:srgbClr val="112E6B"/>
                </a:solidFill>
              </a:rPr>
              <a:t> </a:t>
            </a:r>
            <a:r>
              <a:rPr lang="es-ES_tradnl" sz="2400" b="1" dirty="0" err="1" smtClean="0">
                <a:solidFill>
                  <a:srgbClr val="112E6B"/>
                </a:solidFill>
              </a:rPr>
              <a:t>testemunho</a:t>
            </a:r>
            <a:r>
              <a:rPr lang="es-ES_tradnl" sz="2400" b="1" dirty="0" smtClean="0">
                <a:solidFill>
                  <a:srgbClr val="112E6B"/>
                </a:solidFill>
              </a:rPr>
              <a:t> </a:t>
            </a:r>
            <a:r>
              <a:rPr lang="es-ES_tradnl" sz="2400" b="1" dirty="0" err="1" smtClean="0">
                <a:solidFill>
                  <a:srgbClr val="112E6B"/>
                </a:solidFill>
              </a:rPr>
              <a:t>pessoal</a:t>
            </a:r>
            <a:r>
              <a:rPr lang="es-ES_tradnl" sz="2400" b="1" dirty="0" smtClean="0">
                <a:solidFill>
                  <a:srgbClr val="112E6B"/>
                </a:solidFill>
              </a:rPr>
              <a:t> </a:t>
            </a:r>
            <a:r>
              <a:rPr lang="es-ES_tradnl" sz="2400" b="1" dirty="0" err="1" smtClean="0">
                <a:solidFill>
                  <a:srgbClr val="112E6B"/>
                </a:solidFill>
              </a:rPr>
              <a:t>com</a:t>
            </a:r>
            <a:r>
              <a:rPr lang="es-ES_tradnl" sz="2400" b="1" dirty="0" smtClean="0">
                <a:solidFill>
                  <a:srgbClr val="112E6B"/>
                </a:solidFill>
              </a:rPr>
              <a:t> os </a:t>
            </a:r>
            <a:r>
              <a:rPr lang="es-ES_tradnl" sz="2400" b="1" dirty="0" err="1" smtClean="0">
                <a:solidFill>
                  <a:srgbClr val="112E6B"/>
                </a:solidFill>
              </a:rPr>
              <a:t>seguintes</a:t>
            </a:r>
            <a:r>
              <a:rPr lang="es-ES_tradnl" sz="2400" b="1" dirty="0" smtClean="0">
                <a:solidFill>
                  <a:srgbClr val="112E6B"/>
                </a:solidFill>
              </a:rPr>
              <a:t>  </a:t>
            </a:r>
            <a:r>
              <a:rPr lang="es-ES_tradnl" sz="2400" b="1" dirty="0">
                <a:solidFill>
                  <a:srgbClr val="112E6B"/>
                </a:solidFill>
              </a:rPr>
              <a:t>elementos </a:t>
            </a:r>
            <a:r>
              <a:rPr lang="es-ES_tradnl" sz="2400" b="1" dirty="0" smtClean="0">
                <a:solidFill>
                  <a:srgbClr val="112E6B"/>
                </a:solidFill>
              </a:rPr>
              <a:t>e </a:t>
            </a:r>
            <a:r>
              <a:rPr lang="es-ES_tradnl" sz="2400" b="1" dirty="0" err="1" smtClean="0">
                <a:solidFill>
                  <a:srgbClr val="112E6B"/>
                </a:solidFill>
              </a:rPr>
              <a:t>porcentagem</a:t>
            </a:r>
            <a:r>
              <a:rPr lang="es-ES_tradnl" sz="2400" b="1" dirty="0" smtClean="0">
                <a:solidFill>
                  <a:srgbClr val="112E6B"/>
                </a:solidFill>
              </a:rPr>
              <a:t> </a:t>
            </a:r>
            <a:r>
              <a:rPr lang="es-ES_tradnl" sz="2400" b="1" dirty="0">
                <a:solidFill>
                  <a:srgbClr val="112E6B"/>
                </a:solidFill>
              </a:rPr>
              <a:t>de </a:t>
            </a:r>
            <a:r>
              <a:rPr lang="es-ES_tradnl" sz="2400" b="1" dirty="0" smtClean="0">
                <a:solidFill>
                  <a:srgbClr val="112E6B"/>
                </a:solidFill>
              </a:rPr>
              <a:t>tempo:</a:t>
            </a:r>
            <a:endParaRPr lang="es-ES_tradnl" sz="2400" b="1" dirty="0">
              <a:solidFill>
                <a:srgbClr val="112E6B"/>
              </a:solidFill>
            </a:endParaRPr>
          </a:p>
        </p:txBody>
      </p:sp>
      <p:sp>
        <p:nvSpPr>
          <p:cNvPr id="7" name="Rectángulo 6"/>
          <p:cNvSpPr>
            <a:spLocks noChangeArrowheads="1"/>
          </p:cNvSpPr>
          <p:nvPr/>
        </p:nvSpPr>
        <p:spPr bwMode="auto">
          <a:xfrm>
            <a:off x="1981200" y="2209800"/>
            <a:ext cx="5399112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Clr>
                <a:srgbClr val="112E6B"/>
              </a:buClr>
            </a:pPr>
            <a:r>
              <a:rPr lang="es-ES_tradnl" sz="3600" b="1" dirty="0">
                <a:solidFill>
                  <a:srgbClr val="112E6B"/>
                </a:solidFill>
              </a:rPr>
              <a:t>(20%)</a:t>
            </a:r>
            <a:r>
              <a:rPr lang="es-ES_tradnl" sz="3200" b="1" dirty="0">
                <a:solidFill>
                  <a:srgbClr val="112E6B"/>
                </a:solidFill>
              </a:rPr>
              <a:t> </a:t>
            </a:r>
            <a:r>
              <a:rPr lang="es-ES_tradnl" sz="2200" b="1" dirty="0"/>
              <a:t>Antes de </a:t>
            </a:r>
            <a:r>
              <a:rPr lang="es-ES_tradnl" sz="2200" b="1" dirty="0" err="1" smtClean="0"/>
              <a:t>minha</a:t>
            </a:r>
            <a:r>
              <a:rPr lang="es-ES_tradnl" sz="2200" b="1" dirty="0" smtClean="0"/>
              <a:t> </a:t>
            </a:r>
            <a:r>
              <a:rPr lang="es-ES_tradnl" sz="2200" b="1" dirty="0" err="1" smtClean="0"/>
              <a:t>conversão</a:t>
            </a:r>
            <a:endParaRPr lang="es-ES_tradnl" sz="2200" b="1" dirty="0">
              <a:solidFill>
                <a:srgbClr val="112E6B"/>
              </a:solidFill>
            </a:endParaRPr>
          </a:p>
          <a:p>
            <a:pPr marL="457200" indent="-457200">
              <a:buClr>
                <a:srgbClr val="112E6B"/>
              </a:buClr>
            </a:pPr>
            <a:endParaRPr lang="es-ES_tradnl" sz="2200" b="1" dirty="0"/>
          </a:p>
          <a:p>
            <a:pPr marL="457200" indent="-457200">
              <a:buClr>
                <a:srgbClr val="112E6B"/>
              </a:buClr>
            </a:pPr>
            <a:endParaRPr lang="es-ES_tradnl" sz="2200" b="1" dirty="0"/>
          </a:p>
          <a:p>
            <a:pPr marL="457200" indent="-457200">
              <a:buClr>
                <a:srgbClr val="112E6B"/>
              </a:buClr>
            </a:pPr>
            <a:r>
              <a:rPr lang="es-ES_tradnl" sz="3600" b="1" dirty="0">
                <a:solidFill>
                  <a:srgbClr val="112E6B"/>
                </a:solidFill>
              </a:rPr>
              <a:t>(30%) </a:t>
            </a:r>
            <a:r>
              <a:rPr lang="es-ES_tradnl" sz="2200" b="1" dirty="0" smtClean="0"/>
              <a:t>Como </a:t>
            </a:r>
            <a:r>
              <a:rPr lang="es-ES_tradnl" sz="2200" b="1" dirty="0" err="1" smtClean="0"/>
              <a:t>conheci</a:t>
            </a:r>
            <a:r>
              <a:rPr lang="es-ES_tradnl" sz="2200" b="1" dirty="0" smtClean="0"/>
              <a:t> </a:t>
            </a:r>
            <a:r>
              <a:rPr lang="es-ES_tradnl" sz="2200" b="1" dirty="0" err="1" smtClean="0"/>
              <a:t>ao</a:t>
            </a:r>
            <a:r>
              <a:rPr lang="es-ES_tradnl" sz="2200" b="1" dirty="0" smtClean="0"/>
              <a:t> </a:t>
            </a:r>
            <a:r>
              <a:rPr lang="es-ES_tradnl" sz="2200" b="1" dirty="0" err="1" smtClean="0"/>
              <a:t>Senhor</a:t>
            </a:r>
            <a:endParaRPr lang="es-ES_tradnl" sz="2200" b="1" dirty="0">
              <a:solidFill>
                <a:srgbClr val="112E6B"/>
              </a:solidFill>
            </a:endParaRPr>
          </a:p>
          <a:p>
            <a:pPr marL="457200" indent="-457200">
              <a:buClr>
                <a:srgbClr val="112E6B"/>
              </a:buClr>
            </a:pPr>
            <a:endParaRPr lang="es-ES_tradnl" sz="2200" b="1" dirty="0"/>
          </a:p>
          <a:p>
            <a:pPr marL="457200" indent="-457200">
              <a:buClr>
                <a:srgbClr val="112E6B"/>
              </a:buClr>
            </a:pPr>
            <a:endParaRPr lang="es-ES_tradnl" sz="2200" b="1" dirty="0"/>
          </a:p>
          <a:p>
            <a:pPr marL="457200" indent="-457200">
              <a:buClr>
                <a:srgbClr val="112E6B"/>
              </a:buClr>
            </a:pPr>
            <a:r>
              <a:rPr lang="es-ES_tradnl" sz="3600" b="1" dirty="0">
                <a:solidFill>
                  <a:srgbClr val="112E6B"/>
                </a:solidFill>
              </a:rPr>
              <a:t>(50%) </a:t>
            </a:r>
            <a:r>
              <a:rPr lang="es-ES_tradnl" sz="2200" b="1" dirty="0" err="1" smtClean="0"/>
              <a:t>Depois</a:t>
            </a:r>
            <a:r>
              <a:rPr lang="es-ES_tradnl" sz="2200" b="1" dirty="0" smtClean="0"/>
              <a:t> </a:t>
            </a:r>
            <a:r>
              <a:rPr lang="es-ES_tradnl" sz="2200" b="1" dirty="0"/>
              <a:t>de </a:t>
            </a:r>
            <a:r>
              <a:rPr lang="es-ES_tradnl" sz="2200" b="1" dirty="0" err="1" smtClean="0"/>
              <a:t>minha</a:t>
            </a:r>
            <a:r>
              <a:rPr lang="es-ES_tradnl" sz="2200" b="1" dirty="0" smtClean="0"/>
              <a:t> </a:t>
            </a:r>
            <a:r>
              <a:rPr lang="es-ES_tradnl" sz="2200" b="1" dirty="0" err="1" smtClean="0"/>
              <a:t>conversão</a:t>
            </a:r>
            <a:endParaRPr lang="es-ES_tradnl" sz="2200" b="1" dirty="0">
              <a:solidFill>
                <a:srgbClr val="112E6B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7" grpId="0" build="p" bldLvl="2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2587</TotalTime>
  <Words>146</Words>
  <Application>Microsoft Office PowerPoint</Application>
  <PresentationFormat>Presentación en pantalla (4:3)</PresentationFormat>
  <Paragraphs>34</Paragraphs>
  <Slides>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Diapositiva 1</vt:lpstr>
      <vt:lpstr>Bosquejo</vt:lpstr>
      <vt:lpstr>Novos contatos evangelísticos</vt:lpstr>
      <vt:lpstr>Bosquejo</vt:lpstr>
    </vt:vector>
  </TitlesOfParts>
  <Company>Red de Multiplicación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1</dc:title>
  <dc:creator>Rommel Salazar López</dc:creator>
  <cp:lastModifiedBy>Johseth Gomez</cp:lastModifiedBy>
  <cp:revision>157</cp:revision>
  <dcterms:created xsi:type="dcterms:W3CDTF">2010-10-12T17:11:58Z</dcterms:created>
  <dcterms:modified xsi:type="dcterms:W3CDTF">2012-03-29T21:36:14Z</dcterms:modified>
</cp:coreProperties>
</file>