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7" r:id="rId2"/>
    <p:sldId id="256" r:id="rId3"/>
    <p:sldId id="269" r:id="rId4"/>
    <p:sldId id="258" r:id="rId5"/>
    <p:sldId id="260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es-ES_trad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2E6B"/>
    <a:srgbClr val="225CA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Objects="1">
      <p:cViewPr>
        <p:scale>
          <a:sx n="70" d="100"/>
          <a:sy n="70" d="100"/>
        </p:scale>
        <p:origin x="-614" y="23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36E499-4874-4C8B-9992-C40BF5052CAA}" type="datetime1">
              <a:rPr lang="es-ES_tradnl"/>
              <a:pPr/>
              <a:t>02/04/2012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075A284-66A7-400C-8770-4F13891C2944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22848560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-128"/>
        <a:cs typeface="Geneva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ea typeface="ＭＳ Ｐゴシック" pitchFamily="-105" charset="-128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49514C-89AE-49B3-A862-9D3D58B99EC0}" type="slidenum">
              <a:rPr lang="es-ES_tradnl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5" charset="-128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4B59D87-3417-483F-9B03-3BE1A126431F}" type="slidenum">
              <a:rPr lang="es-ES_tradnl"/>
              <a:pPr/>
              <a:t>4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5" charset="-128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29365A3-1407-44AD-91E8-B604688CA11E}" type="slidenum">
              <a:rPr lang="es-ES_tradnl"/>
              <a:pPr/>
              <a:t>5</a:t>
            </a:fld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5" charset="-128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72B8398-221A-42A1-9CAB-B6AED97C8559}" type="slidenum">
              <a:rPr lang="es-ES_tradnl"/>
              <a:pPr/>
              <a:t>6</a:t>
            </a:fld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5" charset="-128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AD945FF-927A-4D70-B548-C40C6724C3A7}" type="slidenum">
              <a:rPr lang="es-ES_tradnl"/>
              <a:pPr/>
              <a:t>7</a:t>
            </a:fld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5" charset="-128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AE06064-91BD-474D-B52F-B53A297BBF38}" type="slidenum">
              <a:rPr lang="es-ES_tradnl"/>
              <a:pPr/>
              <a:t>8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52EAB9-2DD7-4B94-8D1A-F1EB6912EC9B}" type="datetime1">
              <a:rPr lang="es-ES_tradnl"/>
              <a:pPr/>
              <a:t>02/04/2012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CF26E2-AA1C-4934-BD86-4F9B0D1CE9D8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0E7615-A6D2-4E49-A60E-793D1307AA2B}" type="datetime1">
              <a:rPr lang="es-ES_tradnl"/>
              <a:pPr/>
              <a:t>02/04/2012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084AB-F243-421D-A696-70C512B71909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9D3CE0-BE77-4E09-B173-F5EEA2958E32}" type="datetime1">
              <a:rPr lang="es-ES_tradnl"/>
              <a:pPr/>
              <a:t>02/04/2012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36596F-3C2B-4A4D-94D8-00E3EC6F46C5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51C31F-820C-4D28-9CB8-3DECC0785092}" type="datetime1">
              <a:rPr lang="es-ES_tradnl"/>
              <a:pPr/>
              <a:t>02/04/2012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4AEB81-DB8E-408A-AB08-C417B9871755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8A337E-0483-44CF-AECD-D950D0D0736A}" type="datetime1">
              <a:rPr lang="es-ES_tradnl"/>
              <a:pPr/>
              <a:t>02/04/2012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FC49D0-6B5D-4E66-91D0-B7D1345C0109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527DC5-B0F8-47C1-B195-B429DBBA0207}" type="datetime1">
              <a:rPr lang="es-ES_tradnl"/>
              <a:pPr/>
              <a:t>02/04/2012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CA2853-B1F1-4E73-B3FF-1DBA40721063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185DA6-3342-4984-BF74-CB6A854842C5}" type="datetime1">
              <a:rPr lang="es-ES_tradnl"/>
              <a:pPr/>
              <a:t>02/04/2012</a:t>
            </a:fld>
            <a:endParaRPr lang="es-ES_tradn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91B97-DD32-4412-9B94-39FEECA3BEA7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726B01-A432-4D43-974A-AB49CFC05569}" type="datetime1">
              <a:rPr lang="es-ES_tradnl"/>
              <a:pPr/>
              <a:t>02/04/2012</a:t>
            </a:fld>
            <a:endParaRPr lang="es-ES_trad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5F47C5-9538-4B72-ADE9-DD94767F5D7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B54AB1-F9EE-464F-BE56-A1A2273839BB}" type="datetime1">
              <a:rPr lang="es-ES_tradnl"/>
              <a:pPr/>
              <a:t>02/04/2012</a:t>
            </a:fld>
            <a:endParaRPr lang="es-ES_tradn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B6255A-C1DE-47BF-92EC-9ADAA01A81DF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281FFE-6D2D-4F5C-A940-6C567E010339}" type="datetime1">
              <a:rPr lang="es-ES_tradnl"/>
              <a:pPr/>
              <a:t>02/04/2012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59523-A865-45C9-B7DF-4706B23BF80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670455-B15A-4D48-A5B5-94A95DC2C870}" type="datetime1">
              <a:rPr lang="es-ES_tradnl"/>
              <a:pPr/>
              <a:t>02/04/2012</a:t>
            </a:fld>
            <a:endParaRPr lang="es-ES_trad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65DFAA-C96C-464C-A501-1A374DE5FDF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3E8BFDC7-0AC4-4FEC-84CD-8A58E18A9AD4}" type="datetime1">
              <a:rPr lang="es-ES_tradnl"/>
              <a:pPr/>
              <a:t>02/04/2012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F5A2C67F-4D19-4F77-9B10-F4BD69ED3C5C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-128"/>
          <a:cs typeface="Geneva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3" descr="inici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339" name="Title 1"/>
          <p:cNvSpPr txBox="1">
            <a:spLocks/>
          </p:cNvSpPr>
          <p:nvPr/>
        </p:nvSpPr>
        <p:spPr bwMode="auto">
          <a:xfrm>
            <a:off x="190500" y="3501008"/>
            <a:ext cx="8763000" cy="31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4400" b="1" dirty="0" smtClean="0">
                <a:solidFill>
                  <a:srgbClr val="112E6B"/>
                </a:solidFill>
                <a:cs typeface="Arial" charset="0"/>
              </a:rPr>
              <a:t>Módulo 2: Evangelismo</a:t>
            </a:r>
          </a:p>
          <a:p>
            <a:pPr algn="ctr"/>
            <a:endParaRPr lang="es-ES_tradnl" sz="1600" dirty="0">
              <a:cs typeface="Arial" charset="0"/>
            </a:endParaRPr>
          </a:p>
        </p:txBody>
      </p:sp>
      <p:pic>
        <p:nvPicPr>
          <p:cNvPr id="6" name="Imagen 4" descr="PNG_PORTUGU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6697" y="0"/>
            <a:ext cx="6656938" cy="430013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smtClean="0">
                <a:solidFill>
                  <a:srgbClr val="FFFFFF"/>
                </a:solidFill>
                <a:latin typeface="Arial" charset="0"/>
                <a:ea typeface="ＭＳ Ｐゴシック" pitchFamily="-105" charset="-128"/>
                <a:cs typeface="Arial" charset="0"/>
              </a:rPr>
              <a:t>Módulo 2</a:t>
            </a:r>
          </a:p>
        </p:txBody>
      </p:sp>
      <p:sp>
        <p:nvSpPr>
          <p:cNvPr id="15363" name="Subtitle 2"/>
          <p:cNvSpPr txBox="1">
            <a:spLocks/>
          </p:cNvSpPr>
          <p:nvPr/>
        </p:nvSpPr>
        <p:spPr bwMode="auto">
          <a:xfrm>
            <a:off x="533400" y="914400"/>
            <a:ext cx="6324600" cy="568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pt-BR" sz="2200" b="1" dirty="0" smtClean="0"/>
          </a:p>
          <a:p>
            <a:r>
              <a:rPr lang="pt-BR" sz="2200" b="1" dirty="0" smtClean="0"/>
              <a:t>Sessão de tutoria </a:t>
            </a:r>
          </a:p>
          <a:p>
            <a:r>
              <a:rPr lang="pt-BR" sz="2200" dirty="0" smtClean="0"/>
              <a:t>Evangelismo</a:t>
            </a:r>
          </a:p>
          <a:p>
            <a:endParaRPr lang="es-ES_tradnl" sz="1400" b="1" dirty="0" smtClean="0"/>
          </a:p>
          <a:p>
            <a:r>
              <a:rPr lang="es-ES_tradnl" sz="2200" b="1" dirty="0" err="1" smtClean="0"/>
              <a:t>Sessão</a:t>
            </a:r>
            <a:r>
              <a:rPr lang="es-ES_tradnl" sz="2200" b="1" dirty="0" smtClean="0"/>
              <a:t> </a:t>
            </a:r>
            <a:r>
              <a:rPr lang="es-ES_tradnl" sz="2200" b="1" dirty="0"/>
              <a:t>1 | </a:t>
            </a:r>
          </a:p>
          <a:p>
            <a:r>
              <a:rPr lang="es-ES_tradnl" sz="2200" dirty="0" smtClean="0"/>
              <a:t>O </a:t>
            </a:r>
            <a:r>
              <a:rPr lang="es-ES_tradnl" sz="2200" dirty="0" err="1" smtClean="0"/>
              <a:t>evangelho</a:t>
            </a:r>
            <a:r>
              <a:rPr lang="es-ES_tradnl" sz="2200" dirty="0" smtClean="0"/>
              <a:t> do </a:t>
            </a:r>
            <a:r>
              <a:rPr lang="es-ES_tradnl" sz="2200" dirty="0"/>
              <a:t>Reino</a:t>
            </a:r>
          </a:p>
          <a:p>
            <a:endParaRPr lang="es-ES_tradnl" sz="1400" b="1" dirty="0"/>
          </a:p>
          <a:p>
            <a:r>
              <a:rPr lang="es-ES_tradnl" sz="2200" b="1" dirty="0" err="1" smtClean="0"/>
              <a:t>Sessão</a:t>
            </a:r>
            <a:r>
              <a:rPr lang="es-ES_tradnl" sz="2200" b="1" dirty="0" smtClean="0"/>
              <a:t> </a:t>
            </a:r>
            <a:r>
              <a:rPr lang="es-ES_tradnl" sz="2200" b="1" dirty="0"/>
              <a:t>2 | </a:t>
            </a:r>
          </a:p>
          <a:p>
            <a:r>
              <a:rPr lang="es-ES_tradnl" sz="2200" dirty="0" err="1" smtClean="0"/>
              <a:t>Testemunho</a:t>
            </a:r>
            <a:r>
              <a:rPr lang="es-ES_tradnl" sz="2200" dirty="0" smtClean="0"/>
              <a:t> </a:t>
            </a:r>
            <a:r>
              <a:rPr lang="es-ES_tradnl" sz="2200" dirty="0" err="1" smtClean="0"/>
              <a:t>pessoal</a:t>
            </a:r>
            <a:r>
              <a:rPr lang="es-ES_tradnl" sz="2200" dirty="0" smtClean="0"/>
              <a:t> e </a:t>
            </a:r>
            <a:r>
              <a:rPr lang="es-ES_tradnl" sz="2200" dirty="0" err="1" smtClean="0"/>
              <a:t>novos</a:t>
            </a:r>
            <a:r>
              <a:rPr lang="es-ES_tradnl" sz="2200" dirty="0" smtClean="0"/>
              <a:t> </a:t>
            </a:r>
            <a:r>
              <a:rPr lang="es-ES_tradnl" sz="2200" dirty="0" err="1" smtClean="0"/>
              <a:t>contatos</a:t>
            </a:r>
            <a:r>
              <a:rPr lang="es-ES_tradnl" sz="2200" dirty="0" smtClean="0"/>
              <a:t> </a:t>
            </a:r>
            <a:r>
              <a:rPr lang="es-ES_tradnl" sz="2200" dirty="0"/>
              <a:t>	</a:t>
            </a:r>
          </a:p>
          <a:p>
            <a:endParaRPr lang="es-ES_tradnl" sz="1400" dirty="0"/>
          </a:p>
          <a:p>
            <a:r>
              <a:rPr lang="es-ES_tradnl" sz="2200" b="1" dirty="0" err="1" smtClean="0"/>
              <a:t>Sessão</a:t>
            </a:r>
            <a:r>
              <a:rPr lang="es-ES_tradnl" sz="2200" b="1" dirty="0" smtClean="0"/>
              <a:t> </a:t>
            </a:r>
            <a:r>
              <a:rPr lang="es-ES_tradnl" sz="2200" b="1" dirty="0"/>
              <a:t>3 | </a:t>
            </a:r>
          </a:p>
          <a:p>
            <a:r>
              <a:rPr lang="es-ES_tradnl" sz="2200" dirty="0" err="1" smtClean="0"/>
              <a:t>Proclamação</a:t>
            </a:r>
            <a:r>
              <a:rPr lang="es-ES_tradnl" sz="2200" dirty="0" smtClean="0"/>
              <a:t>: </a:t>
            </a:r>
            <a:r>
              <a:rPr lang="es-ES_tradnl" sz="2200" dirty="0"/>
              <a:t>Alto, </a:t>
            </a:r>
            <a:r>
              <a:rPr lang="es-ES_tradnl" sz="2200" dirty="0" err="1" smtClean="0"/>
              <a:t>médio</a:t>
            </a:r>
            <a:r>
              <a:rPr lang="es-ES_tradnl" sz="2200" dirty="0" smtClean="0"/>
              <a:t> e </a:t>
            </a:r>
            <a:r>
              <a:rPr lang="es-ES_tradnl" sz="2200" dirty="0" err="1" smtClean="0"/>
              <a:t>baixo</a:t>
            </a:r>
            <a:r>
              <a:rPr lang="es-ES_tradnl" sz="2200" dirty="0" smtClean="0"/>
              <a:t> </a:t>
            </a:r>
            <a:r>
              <a:rPr lang="es-ES_tradnl" sz="2200" dirty="0"/>
              <a:t>impacto</a:t>
            </a:r>
          </a:p>
          <a:p>
            <a:endParaRPr lang="es-ES_tradnl" sz="1400" dirty="0"/>
          </a:p>
          <a:p>
            <a:r>
              <a:rPr lang="es-ES_tradnl" sz="2200" b="1" dirty="0" err="1" smtClean="0"/>
              <a:t>Sessão</a:t>
            </a:r>
            <a:r>
              <a:rPr lang="es-ES_tradnl" sz="2200" b="1" dirty="0" smtClean="0"/>
              <a:t> </a:t>
            </a:r>
            <a:r>
              <a:rPr lang="es-ES_tradnl" sz="2200" b="1" dirty="0"/>
              <a:t>4 | </a:t>
            </a:r>
          </a:p>
          <a:p>
            <a:r>
              <a:rPr lang="es-ES_tradnl" sz="2200" dirty="0" err="1" smtClean="0"/>
              <a:t>Tribos</a:t>
            </a:r>
            <a:r>
              <a:rPr lang="es-ES_tradnl" sz="2200" dirty="0" smtClean="0"/>
              <a:t> </a:t>
            </a:r>
            <a:r>
              <a:rPr lang="es-ES_tradnl" sz="2200" dirty="0"/>
              <a:t>urbanas </a:t>
            </a:r>
            <a:r>
              <a:rPr lang="es-ES_tradnl" sz="2200" dirty="0" smtClean="0"/>
              <a:t>e </a:t>
            </a:r>
            <a:r>
              <a:rPr lang="es-ES_tradnl" sz="2200" dirty="0"/>
              <a:t>campos </a:t>
            </a:r>
            <a:r>
              <a:rPr lang="es-ES_tradnl" sz="2200" dirty="0" err="1" smtClean="0"/>
              <a:t>alvos</a:t>
            </a:r>
            <a:endParaRPr lang="es-ES_tradnl" sz="2200" dirty="0"/>
          </a:p>
          <a:p>
            <a:endParaRPr lang="es-ES_tradnl" sz="1400" dirty="0"/>
          </a:p>
          <a:p>
            <a:r>
              <a:rPr lang="es-ES_tradnl" sz="2200" b="1" dirty="0" smtClean="0"/>
              <a:t>Tempo </a:t>
            </a:r>
            <a:r>
              <a:rPr lang="es-ES_tradnl" sz="2200" b="1" dirty="0"/>
              <a:t>de </a:t>
            </a:r>
            <a:r>
              <a:rPr lang="es-ES_tradnl" sz="2200" b="1" dirty="0" err="1" smtClean="0"/>
              <a:t>trabalho</a:t>
            </a:r>
            <a:r>
              <a:rPr lang="es-ES_tradnl" sz="2200" b="1" dirty="0" smtClean="0"/>
              <a:t> </a:t>
            </a:r>
            <a:r>
              <a:rPr lang="es-ES_tradnl" sz="2200" b="1" dirty="0"/>
              <a:t>| </a:t>
            </a:r>
          </a:p>
          <a:p>
            <a:r>
              <a:rPr lang="es-ES_tradnl" sz="2200" dirty="0" err="1" smtClean="0"/>
              <a:t>Atividade</a:t>
            </a:r>
            <a:r>
              <a:rPr lang="es-ES_tradnl" sz="2200" dirty="0" smtClean="0"/>
              <a:t> </a:t>
            </a:r>
            <a:r>
              <a:rPr lang="es-ES_tradnl" sz="2200" dirty="0" err="1" smtClean="0"/>
              <a:t>na</a:t>
            </a:r>
            <a:r>
              <a:rPr lang="es-ES_tradnl" sz="2200" dirty="0" smtClean="0"/>
              <a:t> aula</a:t>
            </a:r>
            <a:endParaRPr lang="es-ES_tradnl" sz="2200" dirty="0"/>
          </a:p>
          <a:p>
            <a:r>
              <a:rPr lang="es-ES_tradnl" sz="2200" dirty="0"/>
              <a:t>Para </a:t>
            </a:r>
            <a:r>
              <a:rPr lang="es-ES_tradnl" sz="2200" dirty="0" smtClean="0"/>
              <a:t>o próximo </a:t>
            </a:r>
            <a:r>
              <a:rPr lang="es-ES_tradnl" sz="2200" dirty="0"/>
              <a:t>módulo</a:t>
            </a:r>
          </a:p>
        </p:txBody>
      </p:sp>
      <p:grpSp>
        <p:nvGrpSpPr>
          <p:cNvPr id="2" name="Agrupar 5"/>
          <p:cNvGrpSpPr>
            <a:grpSpLocks/>
          </p:cNvGrpSpPr>
          <p:nvPr/>
        </p:nvGrpSpPr>
        <p:grpSpPr bwMode="auto">
          <a:xfrm>
            <a:off x="7239000" y="5257800"/>
            <a:ext cx="1714500" cy="1528763"/>
            <a:chOff x="7239000" y="5257800"/>
            <a:chExt cx="1714500" cy="1528465"/>
          </a:xfrm>
        </p:grpSpPr>
        <p:pic>
          <p:nvPicPr>
            <p:cNvPr id="15365" name="Picture 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556500" y="5257800"/>
              <a:ext cx="1079500" cy="1079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66" name="Rectangle 6"/>
            <p:cNvSpPr>
              <a:spLocks noChangeArrowheads="1"/>
            </p:cNvSpPr>
            <p:nvPr/>
          </p:nvSpPr>
          <p:spPr bwMode="auto">
            <a:xfrm>
              <a:off x="7239000" y="6324600"/>
              <a:ext cx="17145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1200" b="1" dirty="0" smtClean="0">
                  <a:solidFill>
                    <a:srgbClr val="112E6B"/>
                  </a:solidFill>
                </a:rPr>
                <a:t>RELATÓRIO ABC </a:t>
              </a:r>
              <a:endParaRPr lang="es-ES_tradnl" sz="1200" b="1" dirty="0">
                <a:solidFill>
                  <a:srgbClr val="112E6B"/>
                </a:solidFill>
              </a:endParaRPr>
            </a:p>
            <a:p>
              <a:pPr algn="ctr"/>
              <a:r>
                <a:rPr lang="es-ES_tradnl" sz="1200" b="1" dirty="0" smtClean="0">
                  <a:solidFill>
                    <a:srgbClr val="112E6B"/>
                  </a:solidFill>
                </a:rPr>
                <a:t>DO PLANTADOR</a:t>
              </a:r>
              <a:endParaRPr lang="es-ES_tradnl" sz="1200" b="1" dirty="0">
                <a:solidFill>
                  <a:srgbClr val="112E6B"/>
                </a:solidFill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36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36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36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36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536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4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6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323528" y="0"/>
            <a:ext cx="5184576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s-ES_tradnl" sz="3600" b="1" dirty="0" err="1" smtClean="0">
                <a:solidFill>
                  <a:srgbClr val="FFFFFF"/>
                </a:solidFill>
                <a:latin typeface="Times New Roman Italic" charset="0"/>
                <a:ea typeface="ＭＳ Ｐゴシック" pitchFamily="34" charset="-128"/>
                <a:cs typeface="Arial" pitchFamily="34" charset="0"/>
              </a:rPr>
              <a:t>SesSÃO</a:t>
            </a:r>
            <a:r>
              <a:rPr lang="es-ES_tradnl" sz="3600" b="1" dirty="0" smtClean="0">
                <a:solidFill>
                  <a:srgbClr val="FFFFFF"/>
                </a:solidFill>
                <a:latin typeface="Times New Roman Italic" charset="0"/>
                <a:ea typeface="ＭＳ Ｐゴシック" pitchFamily="34" charset="-128"/>
                <a:cs typeface="Arial" pitchFamily="34" charset="0"/>
              </a:rPr>
              <a:t> de TUTORIA</a:t>
            </a:r>
            <a:endParaRPr kumimoji="0" lang="es-ES_tradnl" sz="3600" b="1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 Italic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57200" y="4454351"/>
            <a:ext cx="8172450" cy="2215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2400" b="1" smtClean="0">
                <a:solidFill>
                  <a:srgbClr val="112E6B"/>
                </a:solidFill>
              </a:rPr>
              <a:t>Objetivo</a:t>
            </a:r>
            <a:endParaRPr lang="es-ES_tradnl" sz="2400" b="1" dirty="0" smtClean="0"/>
          </a:p>
          <a:p>
            <a:r>
              <a:rPr lang="pt-BR" sz="2400" dirty="0" smtClean="0"/>
              <a:t>Permitir que os participantes identifiquem que esta sessão é um dos tempos mais importantes de cada Módulo. 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 l="9322" t="36711" r="31876" b="18993"/>
          <a:stretch>
            <a:fillRect/>
          </a:stretch>
        </p:blipFill>
        <p:spPr bwMode="auto">
          <a:xfrm>
            <a:off x="1403648" y="1700808"/>
            <a:ext cx="6501421" cy="2753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7 Rectángulo"/>
          <p:cNvSpPr/>
          <p:nvPr/>
        </p:nvSpPr>
        <p:spPr>
          <a:xfrm>
            <a:off x="323528" y="1037766"/>
            <a:ext cx="1871025" cy="4206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s-ES_tradnl" sz="3200" b="1" baseline="30000" dirty="0" smtClean="0">
                <a:solidFill>
                  <a:srgbClr val="112E6B"/>
                </a:solidFill>
              </a:rPr>
              <a:t>Evangelismo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1" descr="fondoinici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7"/>
          <p:cNvSpPr>
            <a:spLocks noChangeArrowheads="1"/>
          </p:cNvSpPr>
          <p:nvPr/>
        </p:nvSpPr>
        <p:spPr bwMode="auto">
          <a:xfrm>
            <a:off x="457200" y="265113"/>
            <a:ext cx="56388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_tradnl" sz="4000" dirty="0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O </a:t>
            </a:r>
            <a:r>
              <a:rPr lang="es-ES_tradnl" sz="4000" dirty="0" err="1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evangelho</a:t>
            </a:r>
            <a:r>
              <a:rPr lang="es-ES_tradnl" sz="4000" dirty="0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 </a:t>
            </a:r>
            <a:endParaRPr lang="es-ES_tradnl" sz="4000" dirty="0">
              <a:solidFill>
                <a:schemeClr val="bg1"/>
              </a:solidFill>
              <a:latin typeface="Times New Roman Bold" charset="0"/>
              <a:cs typeface="Times New Roman" charset="0"/>
            </a:endParaRPr>
          </a:p>
          <a:p>
            <a:r>
              <a:rPr lang="es-ES_tradnl" sz="4000" dirty="0" smtClean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do </a:t>
            </a:r>
            <a:r>
              <a:rPr lang="es-ES_tradnl" sz="4000" dirty="0">
                <a:solidFill>
                  <a:schemeClr val="bg1"/>
                </a:solidFill>
                <a:latin typeface="Times New Roman Bold" charset="0"/>
                <a:cs typeface="Times New Roman" charset="0"/>
              </a:rPr>
              <a:t>Reino</a:t>
            </a:r>
          </a:p>
        </p:txBody>
      </p:sp>
      <p:sp>
        <p:nvSpPr>
          <p:cNvPr id="17412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1</a:t>
            </a:r>
          </a:p>
        </p:txBody>
      </p:sp>
      <p:sp>
        <p:nvSpPr>
          <p:cNvPr id="17413" name="Rectangle 11"/>
          <p:cNvSpPr>
            <a:spLocks noChangeArrowheads="1"/>
          </p:cNvSpPr>
          <p:nvPr/>
        </p:nvSpPr>
        <p:spPr bwMode="auto">
          <a:xfrm>
            <a:off x="457200" y="3889375"/>
            <a:ext cx="8172450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_tradnl" sz="2400" b="1" dirty="0">
                <a:solidFill>
                  <a:srgbClr val="112E6B"/>
                </a:solidFill>
              </a:rPr>
              <a:t>Objetivo </a:t>
            </a:r>
            <a:r>
              <a:rPr lang="es-ES_tradnl" sz="2400" b="1" dirty="0" smtClean="0">
                <a:solidFill>
                  <a:srgbClr val="112E6B"/>
                </a:solidFill>
              </a:rPr>
              <a:t>da </a:t>
            </a:r>
            <a:r>
              <a:rPr lang="es-ES_tradnl" sz="2400" b="1" dirty="0" err="1" smtClean="0">
                <a:solidFill>
                  <a:srgbClr val="112E6B"/>
                </a:solidFill>
              </a:rPr>
              <a:t>sessão</a:t>
            </a:r>
            <a:r>
              <a:rPr lang="es-ES_tradnl" sz="2400" b="1" dirty="0" smtClean="0">
                <a:solidFill>
                  <a:srgbClr val="112E6B"/>
                </a:solidFill>
              </a:rPr>
              <a:t> </a:t>
            </a:r>
            <a:r>
              <a:rPr lang="es-ES_tradnl" sz="2400" b="1" dirty="0">
                <a:solidFill>
                  <a:srgbClr val="112E6B"/>
                </a:solidFill>
              </a:rPr>
              <a:t>e indicadores</a:t>
            </a:r>
          </a:p>
          <a:p>
            <a:endParaRPr lang="es-ES_tradnl" sz="2400" b="1" dirty="0"/>
          </a:p>
          <a:p>
            <a:r>
              <a:rPr lang="es-ES_tradnl" sz="2400" dirty="0" smtClean="0"/>
              <a:t>No final </a:t>
            </a:r>
            <a:r>
              <a:rPr lang="es-ES_tradnl" sz="2400" dirty="0" err="1" smtClean="0"/>
              <a:t>desta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sessão</a:t>
            </a:r>
            <a:r>
              <a:rPr lang="es-ES_tradnl" sz="2400" dirty="0" smtClean="0"/>
              <a:t> o plantador:</a:t>
            </a:r>
            <a:endParaRPr lang="es-ES_tradnl" sz="2400" dirty="0"/>
          </a:p>
          <a:p>
            <a:pPr marL="914400" lvl="1" indent="-457200"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 err="1" smtClean="0"/>
              <a:t>Poderá</a:t>
            </a:r>
            <a:r>
              <a:rPr lang="es-ES_tradnl" sz="2400" dirty="0" smtClean="0"/>
              <a:t> </a:t>
            </a:r>
            <a:r>
              <a:rPr lang="es-ES_tradnl" sz="2400" dirty="0"/>
              <a:t>resumir </a:t>
            </a:r>
            <a:r>
              <a:rPr lang="es-ES_tradnl" sz="2400" dirty="0" smtClean="0"/>
              <a:t>a </a:t>
            </a:r>
            <a:r>
              <a:rPr lang="es-ES_tradnl" sz="2400" dirty="0" err="1" smtClean="0"/>
              <a:t>Mensagen</a:t>
            </a:r>
            <a:r>
              <a:rPr lang="es-ES_tradnl" sz="2400" dirty="0" smtClean="0"/>
              <a:t> do </a:t>
            </a:r>
            <a:r>
              <a:rPr lang="es-ES_tradnl" sz="2400" dirty="0"/>
              <a:t>Reino. </a:t>
            </a:r>
          </a:p>
          <a:p>
            <a:pPr marL="914400" lvl="1" indent="-457200">
              <a:buClr>
                <a:srgbClr val="112E6B"/>
              </a:buClr>
              <a:buFont typeface="Arial" charset="0"/>
              <a:buChar char="•"/>
            </a:pPr>
            <a:r>
              <a:rPr lang="es-ES_tradnl" sz="2400" dirty="0" err="1" smtClean="0"/>
              <a:t>Poderá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apresentar</a:t>
            </a:r>
            <a:r>
              <a:rPr lang="es-ES_tradnl" sz="2400" dirty="0" smtClean="0"/>
              <a:t> o </a:t>
            </a:r>
            <a:r>
              <a:rPr lang="es-ES_tradnl" sz="2400" dirty="0" err="1" smtClean="0"/>
              <a:t>evangelho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depois</a:t>
            </a:r>
            <a:r>
              <a:rPr lang="es-ES_tradnl" sz="2400" dirty="0" smtClean="0"/>
              <a:t> </a:t>
            </a:r>
            <a:r>
              <a:rPr lang="es-ES_tradnl" sz="2400" dirty="0"/>
              <a:t>de contar </a:t>
            </a:r>
            <a:r>
              <a:rPr lang="es-ES_tradnl" sz="2400" dirty="0" err="1" smtClean="0"/>
              <a:t>seu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testemunho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pessoal</a:t>
            </a:r>
            <a:r>
              <a:rPr lang="es-ES_tradnl" sz="2400" dirty="0"/>
              <a:t>.</a:t>
            </a:r>
          </a:p>
          <a:p>
            <a:endParaRPr lang="es-ES_tradnl" sz="2400" dirty="0"/>
          </a:p>
        </p:txBody>
      </p:sp>
      <p:pic>
        <p:nvPicPr>
          <p:cNvPr id="6" name="5 Imagen" descr="meta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3099" y="1519767"/>
            <a:ext cx="2656551" cy="2599266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Bosquejo</a:t>
            </a:r>
          </a:p>
        </p:txBody>
      </p:sp>
      <p:sp>
        <p:nvSpPr>
          <p:cNvPr id="19459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1</a:t>
            </a:r>
          </a:p>
        </p:txBody>
      </p:sp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609600" y="1600200"/>
            <a:ext cx="807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buClr>
                <a:srgbClr val="112E6B"/>
              </a:buClr>
              <a:buFont typeface="Calibri" charset="0"/>
              <a:buAutoNum type="arabicPeriod"/>
            </a:pPr>
            <a:r>
              <a:rPr lang="es-ES_tradnl" sz="2400" dirty="0" smtClean="0"/>
              <a:t>O grande </a:t>
            </a:r>
            <a:r>
              <a:rPr lang="es-ES_tradnl" sz="2400" b="1" u="sng" dirty="0">
                <a:solidFill>
                  <a:srgbClr val="112E6B"/>
                </a:solidFill>
              </a:rPr>
              <a:t>AMOR</a:t>
            </a:r>
            <a:r>
              <a:rPr lang="es-ES_tradnl" sz="2400" b="1" dirty="0">
                <a:solidFill>
                  <a:srgbClr val="112E6B"/>
                </a:solidFill>
              </a:rPr>
              <a:t> </a:t>
            </a:r>
            <a:r>
              <a:rPr lang="es-ES_tradnl" sz="2400" dirty="0"/>
              <a:t>de </a:t>
            </a:r>
            <a:r>
              <a:rPr lang="es-ES_tradnl" sz="2400" dirty="0" smtClean="0"/>
              <a:t>Deus</a:t>
            </a:r>
            <a:endParaRPr lang="es-ES_tradnl" sz="2400" dirty="0"/>
          </a:p>
        </p:txBody>
      </p:sp>
      <p:sp>
        <p:nvSpPr>
          <p:cNvPr id="19462" name="Rectángulo 9"/>
          <p:cNvSpPr>
            <a:spLocks noChangeArrowheads="1"/>
          </p:cNvSpPr>
          <p:nvPr/>
        </p:nvSpPr>
        <p:spPr bwMode="auto">
          <a:xfrm>
            <a:off x="3200400" y="2133600"/>
            <a:ext cx="5257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000" dirty="0" smtClean="0">
                <a:latin typeface="Times" charset="0"/>
                <a:cs typeface="Times" charset="0"/>
              </a:rPr>
              <a:t>«</a:t>
            </a:r>
            <a:r>
              <a:rPr lang="pt-BR" sz="2000" dirty="0">
                <a:latin typeface="Times" charset="0"/>
                <a:cs typeface="Times" charset="0"/>
              </a:rPr>
              <a:t>Porque Deus amou o mundo de tal maneira que deu seu Filho unigênito, para que todo aquele que nele crê não pereça, mas tenha a vida eterna</a:t>
            </a:r>
            <a:r>
              <a:rPr lang="es-ES_tradnl" sz="2000" dirty="0" smtClean="0">
                <a:latin typeface="Times" charset="0"/>
                <a:cs typeface="Times" charset="0"/>
              </a:rPr>
              <a:t>». </a:t>
            </a:r>
          </a:p>
          <a:p>
            <a:r>
              <a:rPr lang="es-ES_tradnl" sz="2000" b="1" dirty="0" smtClean="0">
                <a:latin typeface="Times" charset="0"/>
                <a:cs typeface="Times" charset="0"/>
              </a:rPr>
              <a:t>João </a:t>
            </a:r>
            <a:r>
              <a:rPr lang="es-ES_tradnl" sz="2000" b="1" dirty="0">
                <a:latin typeface="Times" charset="0"/>
                <a:cs typeface="Times" charset="0"/>
              </a:rPr>
              <a:t>3:16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09600" y="4637088"/>
            <a:ext cx="807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buClr>
                <a:srgbClr val="112E6B"/>
              </a:buClr>
              <a:buFont typeface="Calibri" charset="0"/>
              <a:buAutoNum type="arabicPeriod" startAt="2"/>
            </a:pPr>
            <a:r>
              <a:rPr lang="es-ES_tradnl" sz="2400" dirty="0" smtClean="0"/>
              <a:t>A </a:t>
            </a:r>
            <a:r>
              <a:rPr lang="es-ES_tradnl" sz="2400" b="1" u="sng" dirty="0" smtClean="0">
                <a:solidFill>
                  <a:srgbClr val="112E6B"/>
                </a:solidFill>
              </a:rPr>
              <a:t>QUEDA </a:t>
            </a:r>
            <a:r>
              <a:rPr lang="es-ES_tradnl" sz="2400" dirty="0" smtClean="0"/>
              <a:t>– O pecado</a:t>
            </a:r>
            <a:endParaRPr lang="es-ES_tradnl" sz="2400" dirty="0"/>
          </a:p>
        </p:txBody>
      </p:sp>
      <p:sp>
        <p:nvSpPr>
          <p:cNvPr id="10" name="Rectángulo 9"/>
          <p:cNvSpPr>
            <a:spLocks noChangeArrowheads="1"/>
          </p:cNvSpPr>
          <p:nvPr/>
        </p:nvSpPr>
        <p:spPr bwMode="auto">
          <a:xfrm>
            <a:off x="1143000" y="5170488"/>
            <a:ext cx="5181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000" dirty="0" smtClean="0">
                <a:latin typeface="Times" charset="0"/>
                <a:cs typeface="Times" charset="0"/>
              </a:rPr>
              <a:t>«</a:t>
            </a:r>
            <a:r>
              <a:rPr lang="pt-BR" sz="2000" dirty="0">
                <a:latin typeface="Times" charset="0"/>
                <a:cs typeface="Times" charset="0"/>
              </a:rPr>
              <a:t>Porque todos pecaram e destituídos estão da glória de Deus</a:t>
            </a:r>
            <a:r>
              <a:rPr lang="es-ES_tradnl" sz="2000" dirty="0" smtClean="0">
                <a:latin typeface="Times" charset="0"/>
                <a:cs typeface="Times" charset="0"/>
              </a:rPr>
              <a:t>». </a:t>
            </a:r>
            <a:r>
              <a:rPr lang="es-ES_tradnl" sz="2000" b="1" dirty="0" err="1">
                <a:latin typeface="Times" charset="0"/>
                <a:cs typeface="Times" charset="0"/>
              </a:rPr>
              <a:t>Ro.</a:t>
            </a:r>
            <a:r>
              <a:rPr lang="es-ES_tradnl" sz="2000" b="1" dirty="0">
                <a:latin typeface="Times" charset="0"/>
                <a:cs typeface="Times" charset="0"/>
              </a:rPr>
              <a:t> 3:23</a:t>
            </a:r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97613" y="4484688"/>
            <a:ext cx="2160587" cy="168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2133600"/>
            <a:ext cx="13335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19462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Bosquejo</a:t>
            </a:r>
          </a:p>
        </p:txBody>
      </p:sp>
      <p:sp>
        <p:nvSpPr>
          <p:cNvPr id="21507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1</a:t>
            </a:r>
          </a:p>
        </p:txBody>
      </p:sp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609600" y="1709738"/>
            <a:ext cx="807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buClr>
                <a:schemeClr val="tx1"/>
              </a:buClr>
              <a:buFont typeface="Calibri" charset="0"/>
              <a:buAutoNum type="arabicPeriod" startAt="3"/>
            </a:pPr>
            <a:r>
              <a:rPr lang="es-ES_tradnl" sz="2400" dirty="0" smtClean="0">
                <a:solidFill>
                  <a:srgbClr val="112E6B"/>
                </a:solidFill>
              </a:rPr>
              <a:t>A </a:t>
            </a:r>
            <a:r>
              <a:rPr lang="es-ES_tradnl" sz="2400" b="1" u="sng" dirty="0" smtClean="0">
                <a:solidFill>
                  <a:srgbClr val="112E6B"/>
                </a:solidFill>
              </a:rPr>
              <a:t>SOLUÇÃO</a:t>
            </a:r>
            <a:endParaRPr lang="es-ES_tradnl" sz="2400" dirty="0"/>
          </a:p>
        </p:txBody>
      </p:sp>
      <p:sp>
        <p:nvSpPr>
          <p:cNvPr id="19462" name="Rectángulo 9"/>
          <p:cNvSpPr>
            <a:spLocks noChangeArrowheads="1"/>
          </p:cNvSpPr>
          <p:nvPr/>
        </p:nvSpPr>
        <p:spPr bwMode="auto">
          <a:xfrm>
            <a:off x="1143000" y="2547938"/>
            <a:ext cx="3962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000" dirty="0" smtClean="0">
                <a:latin typeface="Times" charset="0"/>
                <a:cs typeface="Times" charset="0"/>
              </a:rPr>
              <a:t>«</a:t>
            </a:r>
            <a:r>
              <a:rPr lang="pt-BR" sz="2000" dirty="0">
                <a:latin typeface="Times" charset="0"/>
                <a:cs typeface="Times" charset="0"/>
              </a:rPr>
              <a:t>Mas Deus prova seu amor parra conosco, em que Cristo morreu por nós, sendo nós ainda pecadores</a:t>
            </a:r>
            <a:r>
              <a:rPr lang="es-ES_tradnl" sz="2000" dirty="0" smtClean="0">
                <a:latin typeface="Times" charset="0"/>
                <a:cs typeface="Times" charset="0"/>
              </a:rPr>
              <a:t>.» </a:t>
            </a:r>
            <a:r>
              <a:rPr lang="es-ES_tradnl" sz="2000" b="1" dirty="0" smtClean="0">
                <a:latin typeface="Times" charset="0"/>
                <a:cs typeface="Times" charset="0"/>
              </a:rPr>
              <a:t>Ro. 5:8</a:t>
            </a:r>
          </a:p>
          <a:p>
            <a:endParaRPr lang="es-ES_tradnl" sz="2000" dirty="0">
              <a:latin typeface="Times" charset="0"/>
              <a:cs typeface="Times" charset="0"/>
            </a:endParaRPr>
          </a:p>
          <a:p>
            <a:r>
              <a:rPr lang="es-ES_tradnl" sz="2000" dirty="0" smtClean="0">
                <a:latin typeface="Times" charset="0"/>
                <a:cs typeface="Times" charset="0"/>
              </a:rPr>
              <a:t>«</a:t>
            </a:r>
            <a:r>
              <a:rPr lang="pt-BR" sz="2000" dirty="0">
                <a:latin typeface="Times" charset="0"/>
                <a:cs typeface="Times" charset="0"/>
              </a:rPr>
              <a:t>Porque o salário do pecado é a morte, mas o dom gratuito de Deus é a vida eterna, por Cristo Jesus nosso Senhor</a:t>
            </a:r>
            <a:r>
              <a:rPr lang="es-ES_tradnl" sz="2000" dirty="0" smtClean="0">
                <a:latin typeface="Times" charset="0"/>
                <a:cs typeface="Times" charset="0"/>
              </a:rPr>
              <a:t>.» </a:t>
            </a:r>
            <a:r>
              <a:rPr lang="es-ES_tradnl" sz="2000" b="1" dirty="0">
                <a:latin typeface="Times" charset="0"/>
                <a:cs typeface="Times" charset="0"/>
              </a:rPr>
              <a:t>Ro. 6:23</a:t>
            </a:r>
          </a:p>
        </p:txBody>
      </p:sp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9388" y="3048000"/>
            <a:ext cx="3271837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1946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Bosquejo</a:t>
            </a:r>
          </a:p>
        </p:txBody>
      </p:sp>
      <p:sp>
        <p:nvSpPr>
          <p:cNvPr id="23555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1</a:t>
            </a:r>
          </a:p>
        </p:txBody>
      </p:sp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609600" y="1404938"/>
            <a:ext cx="807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buClr>
                <a:schemeClr val="tx1"/>
              </a:buClr>
              <a:buFont typeface="Calibri" charset="0"/>
              <a:buAutoNum type="arabicPeriod" startAt="4"/>
            </a:pPr>
            <a:r>
              <a:rPr lang="es-ES_tradnl" sz="2400" dirty="0" smtClean="0">
                <a:solidFill>
                  <a:srgbClr val="112E6B"/>
                </a:solidFill>
              </a:rPr>
              <a:t>O </a:t>
            </a:r>
            <a:r>
              <a:rPr lang="es-ES_tradnl" sz="2400" b="1" u="sng" dirty="0" smtClean="0">
                <a:solidFill>
                  <a:srgbClr val="112E6B"/>
                </a:solidFill>
              </a:rPr>
              <a:t>CONVITE</a:t>
            </a:r>
            <a:endParaRPr lang="es-ES_tradnl" sz="2400" dirty="0"/>
          </a:p>
        </p:txBody>
      </p:sp>
      <p:sp>
        <p:nvSpPr>
          <p:cNvPr id="19462" name="Rectángulo 9"/>
          <p:cNvSpPr>
            <a:spLocks noChangeArrowheads="1"/>
          </p:cNvSpPr>
          <p:nvPr/>
        </p:nvSpPr>
        <p:spPr bwMode="auto">
          <a:xfrm>
            <a:off x="1143000" y="2209800"/>
            <a:ext cx="4267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000" dirty="0">
                <a:latin typeface="Times" charset="0"/>
                <a:cs typeface="Times" charset="0"/>
              </a:rPr>
              <a:t>«Vinde então, e argui-me, diz o Senhor: ainda que os vossos pecados sejam como a escarlata, eles se tornarão brancos como a neve; ainda que sejam vermelhos como o carmesim, se tornarão como a branca lã.»  </a:t>
            </a:r>
            <a:r>
              <a:rPr lang="pt-BR" sz="2000" b="1" dirty="0" err="1" smtClean="0">
                <a:latin typeface="Times" charset="0"/>
                <a:cs typeface="Times" charset="0"/>
              </a:rPr>
              <a:t>Is</a:t>
            </a:r>
            <a:r>
              <a:rPr lang="pt-BR" sz="2000" b="1" dirty="0" smtClean="0">
                <a:latin typeface="Times" charset="0"/>
                <a:cs typeface="Times" charset="0"/>
              </a:rPr>
              <a:t>. 1:18</a:t>
            </a:r>
            <a:endParaRPr lang="pt-BR" sz="2000" b="1" dirty="0">
              <a:latin typeface="Times" charset="0"/>
              <a:cs typeface="Times" charset="0"/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2209800"/>
            <a:ext cx="2579688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CuadroTexto 9"/>
          <p:cNvSpPr txBox="1">
            <a:spLocks noChangeArrowheads="1"/>
          </p:cNvSpPr>
          <p:nvPr/>
        </p:nvSpPr>
        <p:spPr bwMode="auto">
          <a:xfrm>
            <a:off x="6096000" y="3810000"/>
            <a:ext cx="2579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3" name="Rectángulo 9"/>
          <p:cNvSpPr>
            <a:spLocks noChangeArrowheads="1"/>
          </p:cNvSpPr>
          <p:nvPr/>
        </p:nvSpPr>
        <p:spPr bwMode="auto">
          <a:xfrm>
            <a:off x="1143000" y="4496168"/>
            <a:ext cx="75438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pt-BR" sz="2000" dirty="0" smtClean="0">
                <a:latin typeface="Times" charset="0"/>
                <a:cs typeface="Times" charset="0"/>
              </a:rPr>
              <a:t>«Venham a mim, todos os que estão cansados e oprimidos, e eu vos aliviarei. Tomai sobre vós o meu jugo, e aprendei de mim, que sou manso e humilde de coração; e encontrareis descanso para as vossas almas.»</a:t>
            </a:r>
            <a:endParaRPr lang="pt-BR" sz="2000" b="1" dirty="0" smtClean="0">
              <a:latin typeface="Times" charset="0"/>
              <a:cs typeface="Times" charset="0"/>
            </a:endParaRPr>
          </a:p>
          <a:p>
            <a:r>
              <a:rPr lang="es-ES_tradnl" sz="2000" b="1" dirty="0" err="1" smtClean="0">
                <a:latin typeface="Times" charset="0"/>
                <a:cs typeface="Times" charset="0"/>
              </a:rPr>
              <a:t>Mt</a:t>
            </a:r>
            <a:r>
              <a:rPr lang="es-ES_tradnl" sz="2000" b="1" dirty="0" err="1">
                <a:latin typeface="Times" charset="0"/>
                <a:cs typeface="Times" charset="0"/>
              </a:rPr>
              <a:t>.</a:t>
            </a:r>
            <a:r>
              <a:rPr lang="es-ES_tradnl" sz="2000" b="1" dirty="0">
                <a:latin typeface="Times" charset="0"/>
                <a:cs typeface="Times" charset="0"/>
              </a:rPr>
              <a:t> 11:28-29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1946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ctrTitle"/>
          </p:nvPr>
        </p:nvSpPr>
        <p:spPr>
          <a:xfrm>
            <a:off x="190500" y="0"/>
            <a:ext cx="8763000" cy="914400"/>
          </a:xfrm>
        </p:spPr>
        <p:txBody>
          <a:bodyPr/>
          <a:lstStyle/>
          <a:p>
            <a:pPr algn="l" eaLnBrk="1" hangingPunct="1"/>
            <a:r>
              <a:rPr lang="es-ES_tradnl" sz="3600" b="1" smtClean="0">
                <a:solidFill>
                  <a:srgbClr val="FFFFFF"/>
                </a:solidFill>
                <a:latin typeface="Times New Roman Italic" charset="0"/>
                <a:ea typeface="ＭＳ Ｐゴシック" pitchFamily="-105" charset="-128"/>
                <a:cs typeface="Arial" charset="0"/>
              </a:rPr>
              <a:t>Bosquejo</a:t>
            </a:r>
          </a:p>
        </p:txBody>
      </p:sp>
      <p:sp>
        <p:nvSpPr>
          <p:cNvPr id="25603" name="Title 1"/>
          <p:cNvSpPr txBox="1">
            <a:spLocks/>
          </p:cNvSpPr>
          <p:nvPr/>
        </p:nvSpPr>
        <p:spPr bwMode="auto">
          <a:xfrm>
            <a:off x="6324600" y="6858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2100" dirty="0" err="1" smtClean="0">
                <a:solidFill>
                  <a:srgbClr val="FFFFFF"/>
                </a:solidFill>
                <a:cs typeface="Arial" charset="0"/>
              </a:rPr>
              <a:t>Sessão</a:t>
            </a:r>
            <a:r>
              <a:rPr lang="es-ES_tradnl" sz="2100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es-ES_tradnl" sz="2100" dirty="0">
                <a:solidFill>
                  <a:srgbClr val="FFFFFF"/>
                </a:solidFill>
                <a:cs typeface="Arial" charset="0"/>
              </a:rPr>
              <a:t>1</a:t>
            </a:r>
          </a:p>
        </p:txBody>
      </p:sp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609600" y="1557338"/>
            <a:ext cx="807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buClr>
                <a:srgbClr val="112E6B"/>
              </a:buClr>
              <a:buFont typeface="Calibri" charset="0"/>
              <a:buAutoNum type="arabicPeriod" startAt="5"/>
            </a:pPr>
            <a:r>
              <a:rPr lang="es-ES_tradnl" sz="2400" dirty="0" err="1" smtClean="0">
                <a:solidFill>
                  <a:srgbClr val="112E6B"/>
                </a:solidFill>
              </a:rPr>
              <a:t>Qual</a:t>
            </a:r>
            <a:r>
              <a:rPr lang="es-ES_tradnl" sz="2400" dirty="0" smtClean="0">
                <a:solidFill>
                  <a:srgbClr val="112E6B"/>
                </a:solidFill>
              </a:rPr>
              <a:t> é a </a:t>
            </a:r>
            <a:r>
              <a:rPr lang="es-ES_tradnl" sz="2400" dirty="0" err="1" smtClean="0">
                <a:solidFill>
                  <a:srgbClr val="112E6B"/>
                </a:solidFill>
              </a:rPr>
              <a:t>sua</a:t>
            </a:r>
            <a:r>
              <a:rPr lang="es-ES_tradnl" sz="2400" dirty="0" smtClean="0">
                <a:solidFill>
                  <a:srgbClr val="112E6B"/>
                </a:solidFill>
              </a:rPr>
              <a:t> </a:t>
            </a:r>
            <a:r>
              <a:rPr lang="es-ES_tradnl" sz="2400" b="1" u="sng" dirty="0" smtClean="0">
                <a:solidFill>
                  <a:srgbClr val="112E6B"/>
                </a:solidFill>
              </a:rPr>
              <a:t>DECISÃO</a:t>
            </a:r>
            <a:r>
              <a:rPr lang="es-ES_tradnl" sz="2400" dirty="0" smtClean="0">
                <a:solidFill>
                  <a:srgbClr val="112E6B"/>
                </a:solidFill>
              </a:rPr>
              <a:t>?</a:t>
            </a:r>
            <a:endParaRPr lang="es-ES_tradnl" sz="2400" dirty="0"/>
          </a:p>
        </p:txBody>
      </p:sp>
      <p:sp>
        <p:nvSpPr>
          <p:cNvPr id="25605" name="CuadroTexto 9"/>
          <p:cNvSpPr txBox="1">
            <a:spLocks noChangeArrowheads="1"/>
          </p:cNvSpPr>
          <p:nvPr/>
        </p:nvSpPr>
        <p:spPr bwMode="auto">
          <a:xfrm>
            <a:off x="6096000" y="3810000"/>
            <a:ext cx="2579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3" name="Rectángulo 9"/>
          <p:cNvSpPr>
            <a:spLocks noChangeArrowheads="1"/>
          </p:cNvSpPr>
          <p:nvPr/>
        </p:nvSpPr>
        <p:spPr bwMode="auto">
          <a:xfrm>
            <a:off x="1143000" y="3584347"/>
            <a:ext cx="56388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ES_tradnl" sz="2000" dirty="0" smtClean="0">
                <a:latin typeface="Times" charset="0"/>
                <a:cs typeface="Times" charset="0"/>
              </a:rPr>
              <a:t>«</a:t>
            </a:r>
            <a:r>
              <a:rPr lang="pt-BR" sz="2000" dirty="0">
                <a:latin typeface="Times" charset="0"/>
                <a:cs typeface="Times" charset="0"/>
              </a:rPr>
              <a:t>Na verdade, na verdade vos digo que quem ouve a minha palavra, e crê naquele que me </a:t>
            </a:r>
            <a:r>
              <a:rPr lang="pt-BR" sz="2000" dirty="0" err="1">
                <a:latin typeface="Times" charset="0"/>
                <a:cs typeface="Times" charset="0"/>
              </a:rPr>
              <a:t>envou</a:t>
            </a:r>
            <a:r>
              <a:rPr lang="pt-BR" sz="2000" dirty="0">
                <a:latin typeface="Times" charset="0"/>
                <a:cs typeface="Times" charset="0"/>
              </a:rPr>
              <a:t>, tem a vida eterna, e não entrará em condenação, mas passou da morte para a vida</a:t>
            </a:r>
            <a:r>
              <a:rPr lang="es-ES_tradnl" sz="2000" dirty="0" smtClean="0">
                <a:latin typeface="Times" charset="0"/>
                <a:cs typeface="Times" charset="0"/>
              </a:rPr>
              <a:t>.» </a:t>
            </a:r>
            <a:endParaRPr lang="es-ES_tradnl" sz="2000" dirty="0">
              <a:latin typeface="Times" charset="0"/>
              <a:cs typeface="Times" charset="0"/>
            </a:endParaRPr>
          </a:p>
          <a:p>
            <a:r>
              <a:rPr lang="es-ES_tradnl" sz="2000" b="1" dirty="0" smtClean="0">
                <a:latin typeface="Times" charset="0"/>
                <a:cs typeface="Times" charset="0"/>
              </a:rPr>
              <a:t>J</a:t>
            </a:r>
            <a:r>
              <a:rPr lang="pt-BR" sz="2000" b="1" dirty="0" err="1" smtClean="0">
                <a:latin typeface="Times" charset="0"/>
                <a:cs typeface="Times" charset="0"/>
              </a:rPr>
              <a:t>oão</a:t>
            </a:r>
            <a:r>
              <a:rPr lang="es-ES_tradnl" sz="2000" b="1" dirty="0" smtClean="0">
                <a:latin typeface="Times" charset="0"/>
                <a:cs typeface="Times" charset="0"/>
              </a:rPr>
              <a:t> </a:t>
            </a:r>
            <a:r>
              <a:rPr lang="es-ES_tradnl" sz="2000" b="1" dirty="0">
                <a:latin typeface="Times" charset="0"/>
                <a:cs typeface="Times" charset="0"/>
              </a:rPr>
              <a:t>5:24</a:t>
            </a:r>
          </a:p>
          <a:p>
            <a:endParaRPr lang="es-ES_tradnl" sz="2000" b="1" dirty="0">
              <a:latin typeface="Times" charset="0"/>
              <a:cs typeface="Times" charset="0"/>
            </a:endParaRPr>
          </a:p>
          <a:p>
            <a:endParaRPr lang="es-ES_tradnl" sz="2000" b="1" dirty="0">
              <a:latin typeface="Times" charset="0"/>
              <a:cs typeface="Times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609600" y="2514600"/>
            <a:ext cx="807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57200" indent="-457200">
              <a:buClr>
                <a:srgbClr val="112E6B"/>
              </a:buClr>
              <a:buFont typeface="Calibri" charset="0"/>
              <a:buAutoNum type="arabicPeriod" startAt="6"/>
            </a:pPr>
            <a:r>
              <a:rPr lang="es-ES_tradnl" sz="2400" dirty="0" smtClean="0">
                <a:solidFill>
                  <a:srgbClr val="112E6B"/>
                </a:solidFill>
              </a:rPr>
              <a:t>Nova </a:t>
            </a:r>
            <a:r>
              <a:rPr lang="es-ES_tradnl" sz="2400" b="1" u="sng" dirty="0">
                <a:solidFill>
                  <a:srgbClr val="112E6B"/>
                </a:solidFill>
              </a:rPr>
              <a:t>VIDA</a:t>
            </a:r>
            <a:r>
              <a:rPr lang="es-ES_tradnl" sz="2400" dirty="0">
                <a:solidFill>
                  <a:srgbClr val="112E6B"/>
                </a:solidFill>
              </a:rPr>
              <a:t> </a:t>
            </a:r>
            <a:r>
              <a:rPr lang="es-ES_tradnl" sz="2400" dirty="0" smtClean="0">
                <a:solidFill>
                  <a:srgbClr val="112E6B"/>
                </a:solidFill>
              </a:rPr>
              <a:t>e parte do </a:t>
            </a:r>
            <a:r>
              <a:rPr lang="es-ES_tradnl" sz="2400" dirty="0">
                <a:solidFill>
                  <a:srgbClr val="112E6B"/>
                </a:solidFill>
              </a:rPr>
              <a:t>Reino</a:t>
            </a:r>
            <a:endParaRPr lang="es-ES_tradnl" sz="2400" dirty="0"/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1988" y="1862138"/>
            <a:ext cx="1674812" cy="197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Agrupar 9"/>
          <p:cNvGrpSpPr>
            <a:grpSpLocks/>
          </p:cNvGrpSpPr>
          <p:nvPr/>
        </p:nvGrpSpPr>
        <p:grpSpPr bwMode="auto">
          <a:xfrm>
            <a:off x="6934200" y="5362575"/>
            <a:ext cx="2209800" cy="1419225"/>
            <a:chOff x="6934200" y="5361801"/>
            <a:chExt cx="2209800" cy="1419999"/>
          </a:xfrm>
        </p:grpSpPr>
        <p:pic>
          <p:nvPicPr>
            <p:cNvPr id="25610" name="Picture 21" descr="MC900432579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08863" y="5361801"/>
              <a:ext cx="1260475" cy="1260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11" name="Rectangle 6"/>
            <p:cNvSpPr>
              <a:spLocks noChangeArrowheads="1"/>
            </p:cNvSpPr>
            <p:nvPr/>
          </p:nvSpPr>
          <p:spPr bwMode="auto">
            <a:xfrm>
              <a:off x="6934200" y="6504801"/>
              <a:ext cx="22098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1200" b="1" dirty="0" smtClean="0">
                  <a:solidFill>
                    <a:srgbClr val="112E6B"/>
                  </a:solidFill>
                </a:rPr>
                <a:t>ATIVIDADE</a:t>
              </a:r>
              <a:endParaRPr lang="es-ES_tradnl" sz="1200" b="1" dirty="0">
                <a:solidFill>
                  <a:srgbClr val="112E6B"/>
                </a:solidFill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13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2776</TotalTime>
  <Words>375</Words>
  <Application>Microsoft Office PowerPoint</Application>
  <PresentationFormat>Presentación en pantalla (4:3)</PresentationFormat>
  <Paragraphs>67</Paragraphs>
  <Slides>8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Office Theme</vt:lpstr>
      <vt:lpstr>Diapositiva 1</vt:lpstr>
      <vt:lpstr>Módulo 2</vt:lpstr>
      <vt:lpstr>Diapositiva 3</vt:lpstr>
      <vt:lpstr>Diapositiva 4</vt:lpstr>
      <vt:lpstr>Bosquejo</vt:lpstr>
      <vt:lpstr>Bosquejo</vt:lpstr>
      <vt:lpstr>Bosquejo</vt:lpstr>
      <vt:lpstr>Bosquejo</vt:lpstr>
    </vt:vector>
  </TitlesOfParts>
  <Company>Red de Multiplicación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Módulo 1</dc:title>
  <dc:creator>Rommel Salazar López</dc:creator>
  <cp:lastModifiedBy>Johseth Gomez</cp:lastModifiedBy>
  <cp:revision>163</cp:revision>
  <dcterms:created xsi:type="dcterms:W3CDTF">2010-10-12T12:10:02Z</dcterms:created>
  <dcterms:modified xsi:type="dcterms:W3CDTF">2012-04-02T16:34:55Z</dcterms:modified>
</cp:coreProperties>
</file>