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58" r:id="rId2"/>
    <p:sldId id="260" r:id="rId3"/>
    <p:sldId id="261" r:id="rId4"/>
    <p:sldId id="262" r:id="rId5"/>
  </p:sldIdLst>
  <p:sldSz cx="9144000" cy="6858000" type="screen4x3"/>
  <p:notesSz cx="6858000" cy="9144000"/>
  <p:defaultTextStyle>
    <a:defPPr>
      <a:defRPr lang="es-ES_tradnl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E4385"/>
    <a:srgbClr val="112E6B"/>
    <a:srgbClr val="225C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Objects="1">
      <p:cViewPr>
        <p:scale>
          <a:sx n="46" d="100"/>
          <a:sy n="46" d="100"/>
        </p:scale>
        <p:origin x="-306" y="-5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s-EC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5EA3806-3C92-498D-9281-F5B98277DA07}" type="datetime1">
              <a:rPr lang="es-ES_tradnl"/>
              <a:pPr/>
              <a:t>24/07/2013</a:t>
            </a:fld>
            <a:endParaRPr lang="es-ES_trad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s-EC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s-EC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C4CCA56-B617-4EB8-8EC7-18D80870AA09}" type="slidenum">
              <a:rPr lang="es-ES_tradnl"/>
              <a:pPr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0316556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ＭＳ Ｐゴシック" pitchFamily="-65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-128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charset="-128"/>
        <a:cs typeface="Geneva" charset="-128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EC" smtClean="0">
              <a:ea typeface="ＭＳ Ｐゴシック" charset="-128"/>
            </a:endParaRPr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223ECC8-C9FB-44F6-A61A-B93F8ADA9051}" type="slidenum">
              <a:rPr lang="es-ES_tradnl"/>
              <a:pPr/>
              <a:t>1</a:t>
            </a:fld>
            <a:endParaRPr lang="es-ES_tradnl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EC" smtClean="0">
              <a:ea typeface="ＭＳ Ｐゴシック" charset="-128"/>
            </a:endParaRPr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9A55AE0-7B71-4763-8B00-701BD8084CD3}" type="slidenum">
              <a:rPr lang="es-ES_tradnl"/>
              <a:pPr/>
              <a:t>2</a:t>
            </a:fld>
            <a:endParaRPr lang="es-ES_tradn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EC" smtClean="0">
              <a:ea typeface="ＭＳ Ｐゴシック" charset="-128"/>
            </a:endParaRPr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5EE3C0B-90E2-4DAC-9627-841593C31887}" type="slidenum">
              <a:rPr lang="es-ES_tradnl"/>
              <a:pPr/>
              <a:t>3</a:t>
            </a:fld>
            <a:endParaRPr lang="es-ES_tradnl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EC" smtClean="0">
              <a:ea typeface="ＭＳ Ｐゴシック" charset="-128"/>
            </a:endParaRPr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EF98018-2013-46AA-8D73-EA05BFC243B5}" type="slidenum">
              <a:rPr lang="es-ES_tradnl"/>
              <a:pPr/>
              <a:t>4</a:t>
            </a:fld>
            <a:endParaRPr lang="es-ES_trad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Click to edit Master subtitle style</a:t>
            </a:r>
            <a:endParaRPr lang="es-ES_trad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3399088-9E33-443B-8690-71ABB00F4154}" type="datetime1">
              <a:rPr lang="es-ES_tradnl"/>
              <a:pPr/>
              <a:t>24/07/2013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C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3E68FE-613F-43CF-9319-DE663F4A37CE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A7018E6-8474-4773-B5B9-492173E2808B}" type="datetime1">
              <a:rPr lang="es-ES_tradnl"/>
              <a:pPr/>
              <a:t>24/07/2013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C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EFB0C4-3320-46CF-9463-7F51A51C1038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B5C01F3-16EB-4B46-8EF5-28180EFF624B}" type="datetime1">
              <a:rPr lang="es-ES_tradnl"/>
              <a:pPr/>
              <a:t>24/07/2013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C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096D02-58DD-4B28-9555-E743AAC27C50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1FDFE0D-32FD-44DE-94E1-5725CCA4BF50}" type="datetime1">
              <a:rPr lang="es-ES_tradnl"/>
              <a:pPr/>
              <a:t>24/07/2013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C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D57CA5-8E81-45AD-85DF-997C1E67AECE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99C16FF-3EBC-4A5F-9522-466757763EC3}" type="datetime1">
              <a:rPr lang="es-ES_tradnl"/>
              <a:pPr/>
              <a:t>24/07/2013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C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185A5D-9A00-473F-BBED-0196E678D68C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C808611-6258-4B56-864C-036A86FBDE8A}" type="datetime1">
              <a:rPr lang="es-ES_tradnl"/>
              <a:pPr/>
              <a:t>24/07/2013</a:t>
            </a:fld>
            <a:endParaRPr lang="es-ES_tradnl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C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CB5AA9-B1FB-44C5-BA72-6DA841E16030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93938BD-68D3-4E02-ACCC-A65F95F89CBB}" type="datetime1">
              <a:rPr lang="es-ES_tradnl"/>
              <a:pPr/>
              <a:t>24/07/2013</a:t>
            </a:fld>
            <a:endParaRPr lang="es-ES_tradnl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C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0D8470-0341-4AE7-9609-40898486ECC3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6F30AC1-1176-49E5-81A8-34F916945A5F}" type="datetime1">
              <a:rPr lang="es-ES_tradnl"/>
              <a:pPr/>
              <a:t>24/07/2013</a:t>
            </a:fld>
            <a:endParaRPr lang="es-ES_tradnl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C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E2C868-E51A-4AC3-BE88-F3B9FD0E8912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DD74C18-F3A6-4F47-ABF0-386399BE5D5B}" type="datetime1">
              <a:rPr lang="es-ES_tradnl"/>
              <a:pPr/>
              <a:t>24/07/2013</a:t>
            </a:fld>
            <a:endParaRPr lang="es-ES_tradnl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C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2F9186-365D-47C8-A504-2FA283A182B9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9373B73-774E-4C8C-AA3E-60E65D681B75}" type="datetime1">
              <a:rPr lang="es-ES_tradnl"/>
              <a:pPr/>
              <a:t>24/07/2013</a:t>
            </a:fld>
            <a:endParaRPr lang="es-ES_tradnl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C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547AE8-F7A4-47F1-B16C-E3407D042A34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_tradnl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AA1B88A-C073-43B2-9955-C41010776BF7}" type="datetime1">
              <a:rPr lang="es-ES_tradnl"/>
              <a:pPr/>
              <a:t>24/07/2013</a:t>
            </a:fld>
            <a:endParaRPr lang="es-ES_tradnl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C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8650C9-2C9F-4020-A6F0-50E81F251531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55BA08EE-1AFF-4B79-A984-FA699C49FCB6}" type="datetime1">
              <a:rPr lang="es-ES_tradnl"/>
              <a:pPr/>
              <a:t>24/07/2013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endParaRPr lang="es-EC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5D3A3DDD-603A-4CF5-BBA9-29200A488718}" type="slidenum">
              <a:rPr lang="es-ES_tradnl"/>
              <a:pPr/>
              <a:t>‹Nº›</a:t>
            </a:fld>
            <a:endParaRPr lang="es-ES_trad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ヒラギノ角ゴ Pro W3" charset="-128"/>
          <a:cs typeface="ヒラギノ角ゴ Pro W3" charset="-128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ヒラギノ角ゴ Pro W3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Geneva" charset="-128"/>
          <a:cs typeface="Geneva" charset="-128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1" descr="fondoinicio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Rectangle 7"/>
          <p:cNvSpPr>
            <a:spLocks noChangeArrowheads="1"/>
          </p:cNvSpPr>
          <p:nvPr/>
        </p:nvSpPr>
        <p:spPr bwMode="auto">
          <a:xfrm>
            <a:off x="457200" y="265113"/>
            <a:ext cx="5638800" cy="255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s-ES_tradnl" sz="4000" dirty="0" err="1">
                <a:solidFill>
                  <a:schemeClr val="bg1"/>
                </a:solidFill>
                <a:latin typeface="Times New Roman Bold" charset="0"/>
                <a:cs typeface="Times New Roman" charset="0"/>
              </a:rPr>
              <a:t>C</a:t>
            </a:r>
            <a:r>
              <a:rPr lang="es-ES_tradnl" sz="4000" dirty="0" err="1" smtClean="0">
                <a:solidFill>
                  <a:schemeClr val="bg1"/>
                </a:solidFill>
                <a:latin typeface="Times New Roman Bold" charset="0"/>
                <a:cs typeface="Times New Roman" charset="0"/>
              </a:rPr>
              <a:t>ompromisso</a:t>
            </a:r>
            <a:endParaRPr lang="es-ES_tradnl" sz="4000" dirty="0">
              <a:solidFill>
                <a:schemeClr val="bg1"/>
              </a:solidFill>
              <a:latin typeface="Times New Roman Bold" charset="0"/>
              <a:cs typeface="Times New Roman" charset="0"/>
            </a:endParaRPr>
          </a:p>
        </p:txBody>
      </p:sp>
      <p:sp>
        <p:nvSpPr>
          <p:cNvPr id="14340" name="Title 1"/>
          <p:cNvSpPr txBox="1">
            <a:spLocks/>
          </p:cNvSpPr>
          <p:nvPr/>
        </p:nvSpPr>
        <p:spPr bwMode="auto">
          <a:xfrm>
            <a:off x="6324600" y="685800"/>
            <a:ext cx="2819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S_tradnl" sz="2100" dirty="0" err="1">
                <a:solidFill>
                  <a:srgbClr val="FFFFFF"/>
                </a:solidFill>
                <a:cs typeface="Arial" charset="0"/>
              </a:rPr>
              <a:t>Sessão</a:t>
            </a:r>
            <a:r>
              <a:rPr lang="es-ES_tradnl" sz="2100" dirty="0">
                <a:solidFill>
                  <a:srgbClr val="FFFFFF"/>
                </a:solidFill>
                <a:cs typeface="Arial" charset="0"/>
              </a:rPr>
              <a:t> </a:t>
            </a:r>
            <a:r>
              <a:rPr lang="es-ES_tradnl" sz="2100" dirty="0">
                <a:solidFill>
                  <a:srgbClr val="FFFFFF"/>
                </a:solidFill>
                <a:cs typeface="Arial" charset="0"/>
              </a:rPr>
              <a:t>2</a:t>
            </a:r>
          </a:p>
        </p:txBody>
      </p:sp>
      <p:pic>
        <p:nvPicPr>
          <p:cNvPr id="7" name="6 Imagen" descr="003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78152" y="1098240"/>
            <a:ext cx="3442320" cy="3442320"/>
          </a:xfrm>
          <a:prstGeom prst="ellipse">
            <a:avLst/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Rectangle 11"/>
          <p:cNvSpPr>
            <a:spLocks noChangeArrowheads="1"/>
          </p:cNvSpPr>
          <p:nvPr/>
        </p:nvSpPr>
        <p:spPr bwMode="auto">
          <a:xfrm>
            <a:off x="323528" y="3384376"/>
            <a:ext cx="83058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pt-BR" sz="2400" b="1" dirty="0">
                <a:solidFill>
                  <a:srgbClr val="112E6B"/>
                </a:solidFill>
              </a:rPr>
              <a:t>Objetivo da Sessão e </a:t>
            </a:r>
            <a:r>
              <a:rPr lang="pt-BR" sz="2400" b="1" dirty="0" smtClean="0">
                <a:solidFill>
                  <a:srgbClr val="112E6B"/>
                </a:solidFill>
              </a:rPr>
              <a:t>indicadores</a:t>
            </a:r>
          </a:p>
          <a:p>
            <a:r>
              <a:rPr lang="es-ES_tradnl" sz="2400" dirty="0" smtClean="0"/>
              <a:t> </a:t>
            </a:r>
          </a:p>
          <a:p>
            <a:pPr>
              <a:buClr>
                <a:srgbClr val="1E4385"/>
              </a:buClr>
              <a:buFont typeface="Calibri" charset="0"/>
              <a:buAutoNum type="arabicPeriod"/>
            </a:pPr>
            <a:r>
              <a:rPr lang="pt-BR" sz="2400" dirty="0" smtClean="0"/>
              <a:t> Desenvolver </a:t>
            </a:r>
            <a:r>
              <a:rPr lang="pt-BR" sz="2400" dirty="0"/>
              <a:t>mentalidade de compromisso no novo </a:t>
            </a:r>
            <a:r>
              <a:rPr lang="pt-BR" sz="2400" dirty="0" smtClean="0"/>
              <a:t>discípulo.</a:t>
            </a:r>
          </a:p>
          <a:p>
            <a:pPr>
              <a:buClr>
                <a:srgbClr val="1E4385"/>
              </a:buClr>
              <a:buFont typeface="Calibri" charset="0"/>
              <a:buAutoNum type="arabicPeriod"/>
            </a:pPr>
            <a:endParaRPr lang="pt-BR" sz="2400" dirty="0"/>
          </a:p>
          <a:p>
            <a:pPr>
              <a:buClr>
                <a:srgbClr val="1E4385"/>
              </a:buClr>
              <a:buFont typeface="Calibri" charset="0"/>
              <a:buAutoNum type="arabicPeriod"/>
            </a:pPr>
            <a:r>
              <a:rPr lang="pt-BR" sz="2400" dirty="0" smtClean="0"/>
              <a:t> No </a:t>
            </a:r>
            <a:r>
              <a:rPr lang="pt-BR" sz="2400" dirty="0"/>
              <a:t>final desta sessão, o plantador poderá levar aos novos membros um compromisso com Deus, com a família de Deus e com a comunidade.</a:t>
            </a:r>
            <a:endParaRPr lang="es-ES_tradnl" sz="24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ctrTitle"/>
          </p:nvPr>
        </p:nvSpPr>
        <p:spPr>
          <a:xfrm>
            <a:off x="190500" y="0"/>
            <a:ext cx="8763000" cy="914400"/>
          </a:xfrm>
        </p:spPr>
        <p:txBody>
          <a:bodyPr/>
          <a:lstStyle/>
          <a:p>
            <a:pPr algn="l" eaLnBrk="1" hangingPunct="1"/>
            <a:r>
              <a:rPr lang="es-ES_tradnl" sz="3600" b="1" dirty="0" err="1">
                <a:solidFill>
                  <a:srgbClr val="FFFFFF"/>
                </a:solidFill>
                <a:latin typeface="Times New Roman Italic" charset="0"/>
                <a:ea typeface="ＭＳ Ｐゴシック" charset="-128"/>
                <a:cs typeface="Arial" charset="0"/>
              </a:rPr>
              <a:t>Esboço</a:t>
            </a:r>
            <a:endParaRPr lang="es-ES_tradnl" sz="3600" b="1" dirty="0" smtClean="0">
              <a:solidFill>
                <a:srgbClr val="FFFFFF"/>
              </a:solidFill>
              <a:latin typeface="Times New Roman Italic" charset="0"/>
              <a:ea typeface="ＭＳ Ｐゴシック" charset="-128"/>
              <a:cs typeface="Arial" charset="0"/>
            </a:endParaRPr>
          </a:p>
        </p:txBody>
      </p:sp>
      <p:sp>
        <p:nvSpPr>
          <p:cNvPr id="16387" name="Title 1"/>
          <p:cNvSpPr txBox="1">
            <a:spLocks/>
          </p:cNvSpPr>
          <p:nvPr/>
        </p:nvSpPr>
        <p:spPr bwMode="auto">
          <a:xfrm>
            <a:off x="6324600" y="685800"/>
            <a:ext cx="2819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S_tradnl" sz="2100" dirty="0" err="1">
                <a:solidFill>
                  <a:srgbClr val="FFFFFF"/>
                </a:solidFill>
                <a:cs typeface="Arial" charset="0"/>
              </a:rPr>
              <a:t>Sessão</a:t>
            </a:r>
            <a:r>
              <a:rPr lang="es-ES_tradnl" sz="2100" dirty="0">
                <a:solidFill>
                  <a:srgbClr val="FFFFFF"/>
                </a:solidFill>
                <a:cs typeface="Arial" charset="0"/>
              </a:rPr>
              <a:t> </a:t>
            </a:r>
            <a:r>
              <a:rPr lang="es-ES_tradnl" sz="2100" dirty="0">
                <a:solidFill>
                  <a:srgbClr val="FFFFFF"/>
                </a:solidFill>
                <a:cs typeface="Arial" charset="0"/>
              </a:rPr>
              <a:t>2</a:t>
            </a:r>
          </a:p>
        </p:txBody>
      </p:sp>
      <p:sp>
        <p:nvSpPr>
          <p:cNvPr id="6" name="Rectángulo 5"/>
          <p:cNvSpPr>
            <a:spLocks noChangeArrowheads="1"/>
          </p:cNvSpPr>
          <p:nvPr/>
        </p:nvSpPr>
        <p:spPr bwMode="auto">
          <a:xfrm>
            <a:off x="533400" y="4724400"/>
            <a:ext cx="82296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2400" b="1" dirty="0">
                <a:solidFill>
                  <a:srgbClr val="1E4385"/>
                </a:solidFill>
              </a:rPr>
              <a:t>O compromisso de fazer discípulos de todos os membros da nova igreja, contribui para o propósito de plantar igrejas</a:t>
            </a:r>
            <a:r>
              <a:rPr lang="pt-BR" sz="2400" b="1" dirty="0" smtClean="0">
                <a:solidFill>
                  <a:srgbClr val="1E4385"/>
                </a:solidFill>
              </a:rPr>
              <a:t>.</a:t>
            </a:r>
            <a:endParaRPr lang="es-ES_tradnl" sz="2400" b="1" dirty="0">
              <a:solidFill>
                <a:srgbClr val="1E4385"/>
              </a:solidFill>
            </a:endParaRPr>
          </a:p>
        </p:txBody>
      </p:sp>
      <p:pic>
        <p:nvPicPr>
          <p:cNvPr id="10" name="9 Imagen" descr="00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6156176" y="1712372"/>
            <a:ext cx="2987824" cy="298782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533400" y="1484784"/>
            <a:ext cx="6342856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ES_tradnl" sz="2400" i="1" dirty="0" smtClean="0">
                <a:latin typeface="Times" charset="0"/>
                <a:cs typeface="Times" charset="0"/>
              </a:rPr>
              <a:t>«</a:t>
            </a:r>
            <a:r>
              <a:rPr lang="pt-BR" sz="2400" i="1" dirty="0">
                <a:latin typeface="Times" charset="0"/>
                <a:cs typeface="Times" charset="0"/>
              </a:rPr>
              <a:t>Como fiel soldado de Cristo Jesus, tome parte do sofrimento. Pois ninguém que milita, se envolve em negócios desta vida. O atleta que toma parte numa corrida não recebe o prêmio se não obedecer as regras da competição. E o lavrador, para participar dos frutos, deve trabalhar primeiro</a:t>
            </a:r>
            <a:r>
              <a:rPr lang="es-ES_tradnl" sz="2400" i="1" dirty="0" smtClean="0">
                <a:latin typeface="Times" charset="0"/>
                <a:cs typeface="Times" charset="0"/>
              </a:rPr>
              <a:t>.» </a:t>
            </a:r>
            <a:r>
              <a:rPr lang="es-ES_tradnl" sz="2400" b="1" dirty="0" smtClean="0">
                <a:latin typeface="Times" charset="0"/>
                <a:cs typeface="Times" charset="0"/>
              </a:rPr>
              <a:t>2 TI. 2:3-6</a:t>
            </a:r>
            <a:endParaRPr lang="es-ES_tradnl" sz="2400" b="1" dirty="0">
              <a:latin typeface="Times" charset="0"/>
              <a:cs typeface="Times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ctrTitle"/>
          </p:nvPr>
        </p:nvSpPr>
        <p:spPr>
          <a:xfrm>
            <a:off x="190500" y="0"/>
            <a:ext cx="8763000" cy="914400"/>
          </a:xfrm>
        </p:spPr>
        <p:txBody>
          <a:bodyPr/>
          <a:lstStyle/>
          <a:p>
            <a:pPr algn="l" eaLnBrk="1" hangingPunct="1"/>
            <a:r>
              <a:rPr lang="es-ES_tradnl" sz="3600" b="1" dirty="0" err="1">
                <a:solidFill>
                  <a:srgbClr val="FFFFFF"/>
                </a:solidFill>
                <a:latin typeface="Times New Roman Italic" charset="0"/>
                <a:ea typeface="ＭＳ Ｐゴシック" charset="-128"/>
                <a:cs typeface="Arial" charset="0"/>
              </a:rPr>
              <a:t>Esboço</a:t>
            </a:r>
            <a:endParaRPr lang="es-ES_tradnl" sz="3600" b="1" dirty="0" smtClean="0">
              <a:solidFill>
                <a:srgbClr val="FFFFFF"/>
              </a:solidFill>
              <a:latin typeface="Times New Roman Italic" charset="0"/>
              <a:ea typeface="ＭＳ Ｐゴシック" charset="-128"/>
              <a:cs typeface="Arial" charset="0"/>
            </a:endParaRPr>
          </a:p>
        </p:txBody>
      </p:sp>
      <p:sp>
        <p:nvSpPr>
          <p:cNvPr id="18435" name="Title 1"/>
          <p:cNvSpPr txBox="1">
            <a:spLocks/>
          </p:cNvSpPr>
          <p:nvPr/>
        </p:nvSpPr>
        <p:spPr bwMode="auto">
          <a:xfrm>
            <a:off x="6324600" y="685800"/>
            <a:ext cx="2819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S_tradnl" sz="2100" dirty="0" err="1">
                <a:solidFill>
                  <a:srgbClr val="FFFFFF"/>
                </a:solidFill>
                <a:cs typeface="Arial" charset="0"/>
              </a:rPr>
              <a:t>Sessão</a:t>
            </a:r>
            <a:r>
              <a:rPr lang="es-ES_tradnl" sz="2100" dirty="0">
                <a:solidFill>
                  <a:srgbClr val="FFFFFF"/>
                </a:solidFill>
                <a:cs typeface="Arial" charset="0"/>
              </a:rPr>
              <a:t> </a:t>
            </a:r>
            <a:r>
              <a:rPr lang="es-ES_tradnl" sz="2100" dirty="0">
                <a:solidFill>
                  <a:srgbClr val="FFFFFF"/>
                </a:solidFill>
                <a:cs typeface="Arial" charset="0"/>
              </a:rPr>
              <a:t>2</a:t>
            </a:r>
          </a:p>
        </p:txBody>
      </p:sp>
      <p:sp>
        <p:nvSpPr>
          <p:cNvPr id="21508" name="Rectangle 8"/>
          <p:cNvSpPr>
            <a:spLocks noChangeArrowheads="1"/>
          </p:cNvSpPr>
          <p:nvPr/>
        </p:nvSpPr>
        <p:spPr bwMode="auto">
          <a:xfrm>
            <a:off x="381000" y="1066800"/>
            <a:ext cx="792480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es-EC" sz="2400"/>
          </a:p>
        </p:txBody>
      </p:sp>
      <p:pic>
        <p:nvPicPr>
          <p:cNvPr id="7" name="6 Imagen" descr="00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8914" y="1233488"/>
            <a:ext cx="3904586" cy="29876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Rectángulo 7"/>
          <p:cNvSpPr>
            <a:spLocks noChangeArrowheads="1"/>
          </p:cNvSpPr>
          <p:nvPr/>
        </p:nvSpPr>
        <p:spPr bwMode="auto">
          <a:xfrm>
            <a:off x="190500" y="1136073"/>
            <a:ext cx="54102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C" sz="2400" dirty="0"/>
              <a:t>Os discípulos </a:t>
            </a:r>
            <a:r>
              <a:rPr lang="es-EC" sz="2400" dirty="0" err="1"/>
              <a:t>precisam</a:t>
            </a:r>
            <a:r>
              <a:rPr lang="es-EC" sz="2400" dirty="0"/>
              <a:t>: </a:t>
            </a:r>
            <a:endParaRPr lang="es-EC" sz="2400" dirty="0" smtClean="0"/>
          </a:p>
          <a:p>
            <a:endParaRPr lang="es-ES_tradnl" sz="2400" b="1" dirty="0"/>
          </a:p>
          <a:p>
            <a:pPr lvl="1"/>
            <a:r>
              <a:rPr lang="pt-BR" sz="2400" b="1" dirty="0">
                <a:solidFill>
                  <a:srgbClr val="1E4385"/>
                </a:solidFill>
              </a:rPr>
              <a:t>• </a:t>
            </a:r>
            <a:r>
              <a:rPr lang="pt-BR" sz="2400" b="1" u="sng" dirty="0">
                <a:solidFill>
                  <a:srgbClr val="1E4385"/>
                </a:solidFill>
              </a:rPr>
              <a:t>SER</a:t>
            </a:r>
            <a:r>
              <a:rPr lang="pt-BR" sz="2400" b="1" dirty="0">
                <a:solidFill>
                  <a:srgbClr val="1E4385"/>
                </a:solidFill>
              </a:rPr>
              <a:t>, </a:t>
            </a:r>
            <a:r>
              <a:rPr lang="pt-BR" sz="2400" dirty="0"/>
              <a:t>ter identidade e fé</a:t>
            </a:r>
            <a:r>
              <a:rPr lang="pt-BR" sz="2400" b="1" dirty="0">
                <a:solidFill>
                  <a:srgbClr val="1E4385"/>
                </a:solidFill>
              </a:rPr>
              <a:t>.</a:t>
            </a:r>
          </a:p>
          <a:p>
            <a:pPr lvl="1"/>
            <a:r>
              <a:rPr lang="pt-BR" sz="2400" b="1" dirty="0">
                <a:solidFill>
                  <a:srgbClr val="1E4385"/>
                </a:solidFill>
              </a:rPr>
              <a:t>• </a:t>
            </a:r>
            <a:r>
              <a:rPr lang="pt-BR" sz="2400" b="1" u="sng" dirty="0">
                <a:solidFill>
                  <a:srgbClr val="1E4385"/>
                </a:solidFill>
              </a:rPr>
              <a:t>CONHECER</a:t>
            </a:r>
            <a:r>
              <a:rPr lang="pt-BR" sz="2400" b="1" dirty="0">
                <a:solidFill>
                  <a:srgbClr val="1E4385"/>
                </a:solidFill>
              </a:rPr>
              <a:t> </a:t>
            </a:r>
            <a:r>
              <a:rPr lang="pt-BR" sz="2400" dirty="0"/>
              <a:t>verdades e convicções.</a:t>
            </a:r>
          </a:p>
          <a:p>
            <a:pPr lvl="1"/>
            <a:r>
              <a:rPr lang="pt-BR" sz="2400" b="1" dirty="0">
                <a:solidFill>
                  <a:srgbClr val="1E4385"/>
                </a:solidFill>
              </a:rPr>
              <a:t>• </a:t>
            </a:r>
            <a:r>
              <a:rPr lang="pt-BR" sz="2400" b="1" u="sng" dirty="0">
                <a:solidFill>
                  <a:srgbClr val="1E4385"/>
                </a:solidFill>
              </a:rPr>
              <a:t>CRIAR</a:t>
            </a:r>
            <a:r>
              <a:rPr lang="pt-BR" sz="2400" b="1" dirty="0">
                <a:solidFill>
                  <a:srgbClr val="1E4385"/>
                </a:solidFill>
              </a:rPr>
              <a:t> </a:t>
            </a:r>
            <a:r>
              <a:rPr lang="pt-BR" sz="2400" dirty="0"/>
              <a:t>Hábitos e habilidades</a:t>
            </a:r>
            <a:r>
              <a:rPr lang="pt-BR" sz="2400" b="1" dirty="0" smtClean="0">
                <a:solidFill>
                  <a:srgbClr val="1E4385"/>
                </a:solidFill>
              </a:rPr>
              <a:t>.</a:t>
            </a:r>
            <a:endParaRPr lang="es-ES_tradnl" sz="2400" dirty="0"/>
          </a:p>
        </p:txBody>
      </p:sp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495300" y="3561928"/>
            <a:ext cx="81534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pt-BR" sz="2400" dirty="0"/>
              <a:t>O compromisso se expressa através da perseverança, sacrifício e fervor, apesar das dificuldades do caminho cristão</a:t>
            </a:r>
            <a:r>
              <a:rPr lang="es-ES_tradnl" sz="2400" dirty="0" smtClean="0"/>
              <a:t>.</a:t>
            </a:r>
            <a:endParaRPr lang="es-ES_tradnl" sz="2400" dirty="0"/>
          </a:p>
          <a:p>
            <a:pPr>
              <a:buClr>
                <a:srgbClr val="112E6B"/>
              </a:buClr>
              <a:buFont typeface="Calibri" charset="0"/>
              <a:buAutoNum type="arabicPeriod"/>
            </a:pPr>
            <a:endParaRPr lang="es-ES_tradnl" sz="2400" dirty="0"/>
          </a:p>
          <a:p>
            <a:pPr>
              <a:buClr>
                <a:srgbClr val="225CA6"/>
              </a:buClr>
              <a:buFont typeface="Calibri" charset="0"/>
              <a:buAutoNum type="arabicPeriod"/>
            </a:pPr>
            <a:r>
              <a:rPr lang="pt-BR" sz="2400" b="1" dirty="0">
                <a:solidFill>
                  <a:srgbClr val="1E4385"/>
                </a:solidFill>
              </a:rPr>
              <a:t> </a:t>
            </a:r>
            <a:r>
              <a:rPr lang="pt-BR" sz="2400" b="1" u="sng" dirty="0" smtClean="0">
                <a:solidFill>
                  <a:srgbClr val="1E4385"/>
                </a:solidFill>
              </a:rPr>
              <a:t>NEGAÇÃO</a:t>
            </a:r>
            <a:r>
              <a:rPr lang="pt-BR" sz="2400" dirty="0" smtClean="0"/>
              <a:t> </a:t>
            </a:r>
            <a:r>
              <a:rPr lang="pt-BR" sz="2400" dirty="0"/>
              <a:t>de si mesmo (sacrifício e amor</a:t>
            </a:r>
            <a:r>
              <a:rPr lang="pt-BR" sz="2400" dirty="0" smtClean="0"/>
              <a:t>)</a:t>
            </a:r>
            <a:endParaRPr lang="pt-BR" sz="2400" dirty="0"/>
          </a:p>
          <a:p>
            <a:pPr>
              <a:buClr>
                <a:srgbClr val="225CA6"/>
              </a:buClr>
              <a:buFont typeface="Calibri" charset="0"/>
              <a:buAutoNum type="arabicPeriod"/>
            </a:pPr>
            <a:r>
              <a:rPr lang="pt-BR" sz="2400" b="1" dirty="0" smtClean="0">
                <a:solidFill>
                  <a:srgbClr val="1E4385"/>
                </a:solidFill>
              </a:rPr>
              <a:t> </a:t>
            </a:r>
            <a:r>
              <a:rPr lang="pt-BR" sz="2400" dirty="0" smtClean="0"/>
              <a:t>Entrega </a:t>
            </a:r>
            <a:r>
              <a:rPr lang="pt-BR" sz="2400" b="1" u="sng" dirty="0" smtClean="0">
                <a:solidFill>
                  <a:srgbClr val="1E4385"/>
                </a:solidFill>
              </a:rPr>
              <a:t>SACRIFICIAL</a:t>
            </a:r>
            <a:r>
              <a:rPr lang="pt-BR" sz="2400" dirty="0" smtClean="0">
                <a:solidFill>
                  <a:srgbClr val="1E4385"/>
                </a:solidFill>
              </a:rPr>
              <a:t> </a:t>
            </a:r>
            <a:r>
              <a:rPr lang="pt-BR" sz="2400" dirty="0"/>
              <a:t>(esforço</a:t>
            </a:r>
            <a:r>
              <a:rPr lang="pt-BR" sz="2400" dirty="0" smtClean="0"/>
              <a:t>).</a:t>
            </a:r>
            <a:endParaRPr lang="pt-BR" sz="2400" dirty="0"/>
          </a:p>
          <a:p>
            <a:pPr>
              <a:buClr>
                <a:srgbClr val="225CA6"/>
              </a:buClr>
              <a:buFont typeface="Calibri" charset="0"/>
              <a:buAutoNum type="arabicPeriod"/>
            </a:pPr>
            <a:r>
              <a:rPr lang="pt-BR" sz="2400" b="1" dirty="0" smtClean="0">
                <a:solidFill>
                  <a:srgbClr val="1E4385"/>
                </a:solidFill>
              </a:rPr>
              <a:t> </a:t>
            </a:r>
            <a:r>
              <a:rPr lang="pt-BR" sz="2400" b="1" u="sng" dirty="0" smtClean="0">
                <a:solidFill>
                  <a:srgbClr val="1E4385"/>
                </a:solidFill>
              </a:rPr>
              <a:t>OBEDIÊNCIA </a:t>
            </a:r>
            <a:r>
              <a:rPr lang="pt-BR" sz="2400" dirty="0"/>
              <a:t>(Constância).</a:t>
            </a:r>
            <a:endParaRPr lang="es-ES_tradnl" sz="24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5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8" grpId="0" build="p" bldLvl="4"/>
      <p:bldP spid="9" grpId="0"/>
      <p:bldP spid="10" grpId="0" build="p" bldLvl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 txBox="1">
            <a:spLocks/>
          </p:cNvSpPr>
          <p:nvPr/>
        </p:nvSpPr>
        <p:spPr bwMode="auto">
          <a:xfrm>
            <a:off x="6324600" y="685800"/>
            <a:ext cx="2819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S_tradnl" sz="2100" dirty="0" err="1">
                <a:solidFill>
                  <a:srgbClr val="FFFFFF"/>
                </a:solidFill>
                <a:cs typeface="Arial" charset="0"/>
              </a:rPr>
              <a:t>Sessão</a:t>
            </a:r>
            <a:r>
              <a:rPr lang="es-ES_tradnl" sz="2100" dirty="0">
                <a:solidFill>
                  <a:srgbClr val="FFFFFF"/>
                </a:solidFill>
                <a:cs typeface="Arial" charset="0"/>
              </a:rPr>
              <a:t> </a:t>
            </a:r>
            <a:r>
              <a:rPr lang="es-ES_tradnl" sz="2100" dirty="0">
                <a:solidFill>
                  <a:srgbClr val="FFFFFF"/>
                </a:solidFill>
                <a:cs typeface="Arial" charset="0"/>
              </a:rPr>
              <a:t>2</a:t>
            </a:r>
          </a:p>
        </p:txBody>
      </p:sp>
      <p:sp>
        <p:nvSpPr>
          <p:cNvPr id="20483" name="Title 1"/>
          <p:cNvSpPr txBox="1">
            <a:spLocks/>
          </p:cNvSpPr>
          <p:nvPr/>
        </p:nvSpPr>
        <p:spPr bwMode="auto">
          <a:xfrm>
            <a:off x="190500" y="0"/>
            <a:ext cx="8763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s-ES_tradnl" sz="3200" b="1" dirty="0" err="1">
                <a:solidFill>
                  <a:srgbClr val="FFFFFF"/>
                </a:solidFill>
                <a:latin typeface="Times New Roman Italic" charset="0"/>
                <a:cs typeface="Arial" charset="0"/>
              </a:rPr>
              <a:t>Esboço</a:t>
            </a:r>
            <a:endParaRPr lang="es-ES_tradnl" sz="3200" b="1" dirty="0">
              <a:solidFill>
                <a:srgbClr val="FFFFFF"/>
              </a:solidFill>
              <a:latin typeface="Times New Roman Italic" charset="0"/>
              <a:cs typeface="Arial" charset="0"/>
            </a:endParaRPr>
          </a:p>
        </p:txBody>
      </p:sp>
      <p:sp>
        <p:nvSpPr>
          <p:cNvPr id="12" name="Rectángulo 11"/>
          <p:cNvSpPr>
            <a:spLocks noChangeArrowheads="1"/>
          </p:cNvSpPr>
          <p:nvPr/>
        </p:nvSpPr>
        <p:spPr bwMode="auto">
          <a:xfrm>
            <a:off x="571500" y="1676400"/>
            <a:ext cx="8001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400" dirty="0"/>
              <a:t>O apóstolo Paulo nos dá três ilustrações com o papel de uma vida de discipulado em 2 Timóteo 2:3 - 6</a:t>
            </a:r>
            <a:endParaRPr lang="es-ES_tradnl" sz="2400" dirty="0"/>
          </a:p>
        </p:txBody>
      </p:sp>
      <p:grpSp>
        <p:nvGrpSpPr>
          <p:cNvPr id="2" name="Agrupar 18"/>
          <p:cNvGrpSpPr>
            <a:grpSpLocks/>
          </p:cNvGrpSpPr>
          <p:nvPr/>
        </p:nvGrpSpPr>
        <p:grpSpPr bwMode="auto">
          <a:xfrm>
            <a:off x="776288" y="2862263"/>
            <a:ext cx="1723549" cy="3233650"/>
            <a:chOff x="1143000" y="2862888"/>
            <a:chExt cx="1723073" cy="3233025"/>
          </a:xfrm>
        </p:grpSpPr>
        <p:pic>
          <p:nvPicPr>
            <p:cNvPr id="20492" name="Picture 1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509474" y="2862888"/>
              <a:ext cx="990600" cy="24330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493" name="CuadroTexto 13"/>
            <p:cNvSpPr txBox="1">
              <a:spLocks noChangeArrowheads="1"/>
            </p:cNvSpPr>
            <p:nvPr/>
          </p:nvSpPr>
          <p:spPr bwMode="auto">
            <a:xfrm>
              <a:off x="1143000" y="5634337"/>
              <a:ext cx="1723073" cy="461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s-ES_tradnl" sz="2400" b="1" dirty="0" smtClean="0">
                  <a:solidFill>
                    <a:srgbClr val="1E4385"/>
                  </a:solidFill>
                </a:rPr>
                <a:t>SOLDADO</a:t>
              </a:r>
              <a:endParaRPr lang="es-ES_tradnl" sz="2400" b="1" dirty="0">
                <a:solidFill>
                  <a:srgbClr val="1E4385"/>
                </a:solidFill>
              </a:endParaRPr>
            </a:p>
          </p:txBody>
        </p:sp>
      </p:grpSp>
      <p:grpSp>
        <p:nvGrpSpPr>
          <p:cNvPr id="3" name="Agrupar 16"/>
          <p:cNvGrpSpPr>
            <a:grpSpLocks/>
          </p:cNvGrpSpPr>
          <p:nvPr/>
        </p:nvGrpSpPr>
        <p:grpSpPr bwMode="auto">
          <a:xfrm>
            <a:off x="3887788" y="2832100"/>
            <a:ext cx="1352486" cy="3263842"/>
            <a:chOff x="3736889" y="2832513"/>
            <a:chExt cx="1353176" cy="3263429"/>
          </a:xfrm>
        </p:grpSpPr>
        <p:pic>
          <p:nvPicPr>
            <p:cNvPr id="20490" name="Picture 8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031717" y="2832513"/>
              <a:ext cx="762000" cy="24405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491" name="CuadroTexto 14"/>
            <p:cNvSpPr txBox="1">
              <a:spLocks noChangeArrowheads="1"/>
            </p:cNvSpPr>
            <p:nvPr/>
          </p:nvSpPr>
          <p:spPr bwMode="auto">
            <a:xfrm>
              <a:off x="3736889" y="5634335"/>
              <a:ext cx="1353176" cy="4616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s-ES_tradnl" sz="2400" b="1" dirty="0" smtClean="0">
                  <a:solidFill>
                    <a:srgbClr val="1E4385"/>
                  </a:solidFill>
                </a:rPr>
                <a:t>ATLETA</a:t>
              </a:r>
              <a:endParaRPr lang="es-ES_tradnl" sz="2400" b="1" dirty="0">
                <a:solidFill>
                  <a:srgbClr val="1E4385"/>
                </a:solidFill>
              </a:endParaRPr>
            </a:p>
          </p:txBody>
        </p:sp>
      </p:grpSp>
      <p:grpSp>
        <p:nvGrpSpPr>
          <p:cNvPr id="4" name="Agrupar 17"/>
          <p:cNvGrpSpPr>
            <a:grpSpLocks/>
          </p:cNvGrpSpPr>
          <p:nvPr/>
        </p:nvGrpSpPr>
        <p:grpSpPr bwMode="auto">
          <a:xfrm>
            <a:off x="6626228" y="2862263"/>
            <a:ext cx="1907510" cy="3233651"/>
            <a:chOff x="6743702" y="2862888"/>
            <a:chExt cx="1906912" cy="3233026"/>
          </a:xfrm>
        </p:grpSpPr>
        <p:pic>
          <p:nvPicPr>
            <p:cNvPr id="20488" name="Picture 10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7073595" y="2862888"/>
              <a:ext cx="1285875" cy="24634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489" name="CuadroTexto 15"/>
            <p:cNvSpPr txBox="1">
              <a:spLocks noChangeArrowheads="1"/>
            </p:cNvSpPr>
            <p:nvPr/>
          </p:nvSpPr>
          <p:spPr bwMode="auto">
            <a:xfrm>
              <a:off x="6743702" y="5634338"/>
              <a:ext cx="1906912" cy="461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s-ES_tradnl" sz="2400" b="1" dirty="0" smtClean="0">
                  <a:solidFill>
                    <a:srgbClr val="1E4385"/>
                  </a:solidFill>
                </a:rPr>
                <a:t>LAVRADOR</a:t>
              </a:r>
              <a:endParaRPr lang="es-ES_tradnl" sz="2400" b="1" dirty="0">
                <a:solidFill>
                  <a:srgbClr val="1E4385"/>
                </a:solidFill>
              </a:endParaRPr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2719</TotalTime>
  <Words>229</Words>
  <Application>Microsoft Office PowerPoint</Application>
  <PresentationFormat>Presentación en pantalla (4:3)</PresentationFormat>
  <Paragraphs>33</Paragraphs>
  <Slides>4</Slides>
  <Notes>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5" baseType="lpstr">
      <vt:lpstr>Office Theme</vt:lpstr>
      <vt:lpstr>Presentación de PowerPoint</vt:lpstr>
      <vt:lpstr>Esboço</vt:lpstr>
      <vt:lpstr>Esboço</vt:lpstr>
      <vt:lpstr>Presentación de PowerPoint</vt:lpstr>
    </vt:vector>
  </TitlesOfParts>
  <Company>Red de Multiplicación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sesion2</dc:title>
  <dc:creator>Rommel Salazar López</dc:creator>
  <cp:keywords>jho</cp:keywords>
  <cp:lastModifiedBy>COMPAQ</cp:lastModifiedBy>
  <cp:revision>189</cp:revision>
  <dcterms:created xsi:type="dcterms:W3CDTF">2010-11-30T18:51:22Z</dcterms:created>
  <dcterms:modified xsi:type="dcterms:W3CDTF">2013-07-24T15:29:22Z</dcterms:modified>
</cp:coreProperties>
</file>