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5" r:id="rId2"/>
    <p:sldId id="258" r:id="rId3"/>
    <p:sldId id="257" r:id="rId4"/>
    <p:sldId id="263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40F3BD-D69F-4FED-9474-396DA5134886}" type="datetimeFigureOut">
              <a:rPr lang="en-US"/>
              <a:pPr>
                <a:defRPr/>
              </a:pPr>
              <a:t>4/7/20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DED7D56-3713-40A9-8C32-65B79D91D8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79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Received April 6,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ED7D56-3713-40A9-8C32-65B79D91D8F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6165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39E7E1-3070-4AEF-9ABA-268D9F5ABC88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1409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altLang="en-US"/>
              <a:t>Ejemplos bíblicos</a:t>
            </a: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s-EC" altLang="en-US"/>
              <a:t>Moisés</a:t>
            </a: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s-EC" altLang="en-US"/>
              <a:t>Bernabé</a:t>
            </a: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s-EC" altLang="en-US"/>
              <a:t>Pablo</a:t>
            </a:r>
            <a:endParaRPr lang="en-US" alt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660E6E-AA35-4252-BE6A-E791C349074D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075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8D2B9-81B1-4FD3-86DB-224CB3E69024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1F4C4-6F52-48A9-BF44-0660BCB554A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61125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A0B3-3D11-4F4F-8CDE-450B11FF0077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7A1D2-61EE-4E45-8785-C1CCF21B70B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5389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3C381-E32A-4F1D-8D44-5FBA68A27D56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283A2-8DFD-4EC4-8090-0C925B50487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847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280D-D5B3-4CA8-A19D-EA5F6A7D72E7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CFEE-C49D-45D4-95A6-80B3737AD14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4606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6AC8-9AF9-4DFA-916B-FAD60128122A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3FD64-B5F9-4ED8-8ED7-68FDBEEC47B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1176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DF60F-BF2C-4EFE-873D-2C41125735E1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AECAF-9AF8-4414-9C4C-69BAC6F1CA1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4189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3E4C1-D7A2-4205-BB9E-A3015A0C525C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81488-59CE-4F8C-A594-BA1CE46C693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2212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2281-7B53-4AE1-9558-5A9D1174B363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1989-5353-49AB-915B-A623932E9AB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23205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BA4E4-5DC3-449A-8ABA-E13B3E82F91A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641CB-354A-4D99-97B0-1420C39C2DC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66302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15C34-0AE3-4AD2-B109-F12FB061EFE4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F23CE-9A80-41B3-8851-4EAC109300E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28774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7E4E5-492A-46D5-BC3A-20CCD65157A1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B8160-0DD1-46BE-93FB-4F851E60F058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00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Clic para editar título</a:t>
            </a:r>
            <a:endParaRPr lang="es-ES" altLang="en-US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Haga clic para modificar el estilo de texto del patrón</a:t>
            </a:r>
          </a:p>
          <a:p>
            <a:pPr lvl="1"/>
            <a:r>
              <a:rPr lang="es-ES_tradnl" altLang="en-US"/>
              <a:t>Segundo nivel</a:t>
            </a:r>
          </a:p>
          <a:p>
            <a:pPr lvl="2"/>
            <a:r>
              <a:rPr lang="es-ES_tradnl" altLang="en-US"/>
              <a:t>Tercer nivel</a:t>
            </a:r>
          </a:p>
          <a:p>
            <a:pPr lvl="3"/>
            <a:r>
              <a:rPr lang="es-ES_tradnl" altLang="en-US"/>
              <a:t>Cuarto nivel</a:t>
            </a:r>
          </a:p>
          <a:p>
            <a:pPr lvl="4"/>
            <a:r>
              <a:rPr lang="es-ES_tradnl" altLang="en-US"/>
              <a:t>Quinto nivel</a:t>
            </a:r>
            <a:endParaRPr lang="es-ES" alt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6C667B-B62C-4093-A09A-85013A741A84}" type="datetimeFigureOut">
              <a:rPr lang="es-ES"/>
              <a:pPr>
                <a:defRPr/>
              </a:pPr>
              <a:t>7/4/20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B31CB0A-7538-4E3C-93C1-CE193443D1C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s-ES">
              <a:ea typeface="+mn-ea"/>
              <a:cs typeface="+mn-cs"/>
            </a:endParaRPr>
          </a:p>
        </p:txBody>
      </p:sp>
      <p:pic>
        <p:nvPicPr>
          <p:cNvPr id="3076" name="Imagen 3" descr="PowerPointSe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34988" y="4189413"/>
            <a:ext cx="6575425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m-KH" sz="3000" dirty="0">
                <a:solidFill>
                  <a:srgbClr val="002060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ក្រុមជំនុំកាន់តែច្រើន ក្រុមជំនុំកាន់តែរឹងមាំ</a:t>
            </a:r>
            <a:endParaRPr lang="en-US" sz="3000" dirty="0">
              <a:solidFill>
                <a:srgbClr val="002060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3741738" y="1751013"/>
            <a:ext cx="4378325" cy="8540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sz="3600" dirty="0">
                <a:solidFill>
                  <a:srgbClr val="002060"/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បណ្តាញពហុគុណ</a:t>
            </a:r>
            <a:endParaRPr lang="en-US" sz="3600" dirty="0">
              <a:solidFill>
                <a:srgbClr val="002060"/>
              </a:solidFill>
              <a:latin typeface="Khmer Muol" panose="02000500000000020004" pitchFamily="2" charset="0"/>
              <a:cs typeface="Khmer Muol" panose="02000500000000020004" pitchFamily="2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3635375" y="2586038"/>
            <a:ext cx="385921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>
                <a:solidFill>
                  <a:schemeClr val="bg1"/>
                </a:solidFill>
                <a:latin typeface="Khmer Muol" panose="02000500000000020004" pitchFamily="2" charset="0"/>
              </a:rPr>
              <a:t>បណ្តាញពហុគុណ</a:t>
            </a:r>
            <a:endParaRPr lang="en-US">
              <a:solidFill>
                <a:schemeClr val="bg1"/>
              </a:solidFill>
              <a:latin typeface="Khmer Muol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9170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CuadroTexto 5"/>
          <p:cNvSpPr txBox="1">
            <a:spLocks noChangeArrowheads="1"/>
          </p:cNvSpPr>
          <p:nvPr/>
        </p:nvSpPr>
        <p:spPr bwMode="auto">
          <a:xfrm>
            <a:off x="549275" y="347663"/>
            <a:ext cx="72532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sz="7200" dirty="0">
                <a:latin typeface="Preah Vihear" panose="02000500000000000000" pitchFamily="2" charset="0"/>
                <a:cs typeface="Preah Vihear" panose="02000500000000000000" pitchFamily="2" charset="0"/>
              </a:rPr>
              <a:t>ការចាប់ផ្ដើម</a:t>
            </a:r>
            <a:endParaRPr lang="en-US" sz="7200" dirty="0">
              <a:latin typeface="Preah Vihear" panose="02000500000000000000" pitchFamily="2" charset="0"/>
              <a:cs typeface="Preah Vihear" panose="020005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sz="7200" dirty="0">
                <a:latin typeface="Preah Vihear" panose="02000500000000000000" pitchFamily="2" charset="0"/>
                <a:cs typeface="Preah Vihear" panose="02000500000000000000" pitchFamily="2" charset="0"/>
              </a:rPr>
              <a:t>ទំនាក់ទំនង</a:t>
            </a:r>
            <a:endParaRPr lang="en-US" sz="7200" dirty="0">
              <a:latin typeface="Preah Vihear" panose="02000500000000000000" pitchFamily="2" charset="0"/>
              <a:cs typeface="Preah Vihear" panose="020005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sz="7200" dirty="0">
                <a:latin typeface="Preah Vihear" panose="02000500000000000000" pitchFamily="2" charset="0"/>
                <a:cs typeface="Preah Vihear" panose="02000500000000000000" pitchFamily="2" charset="0"/>
              </a:rPr>
              <a:t>ឧបជ្ឈាយ៍</a:t>
            </a:r>
            <a:endParaRPr lang="es-ES" altLang="en-US" sz="7200" b="1" dirty="0">
              <a:solidFill>
                <a:srgbClr val="1D2763"/>
              </a:solidFill>
              <a:latin typeface="Preah Vihear" panose="02000500000000000000" pitchFamily="2" charset="0"/>
              <a:ea typeface="ＭＳ Ｐゴシック" panose="020B0600070205080204" pitchFamily="34" charset="-128"/>
              <a:cs typeface="Preah Vihear" panose="02000500000000000000" pitchFamily="2" charset="0"/>
            </a:endParaRPr>
          </a:p>
        </p:txBody>
      </p:sp>
      <p:sp>
        <p:nvSpPr>
          <p:cNvPr id="4100" name="CuadroTexto 6"/>
          <p:cNvSpPr txBox="1">
            <a:spLocks noChangeArrowheads="1"/>
          </p:cNvSpPr>
          <p:nvPr/>
        </p:nvSpPr>
        <p:spPr bwMode="auto">
          <a:xfrm>
            <a:off x="727075" y="3914775"/>
            <a:ext cx="37096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ម៉ោងទី៤៖ ការធ្វើឧប្ឈាយ៍</a:t>
            </a:r>
            <a:endParaRPr lang="es-ES" altLang="en-US" sz="28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78096"/>
            <a:ext cx="9050338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សេចក្តី​សញ្ញាអំពីការធ្វើជាឧបជ្ឈាយ៍</a:t>
            </a:r>
            <a:endParaRPr lang="es-ES" sz="3200" b="1" dirty="0">
              <a:solidFill>
                <a:schemeClr val="bg1"/>
              </a:solidFill>
              <a:latin typeface="Preah Vihear" panose="02000500000000000000" pitchFamily="2" charset="0"/>
              <a:ea typeface="+mj-ea"/>
              <a:cs typeface="Preah Vihear" panose="02000500000000000000" pitchFamily="2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770188" y="1049338"/>
            <a:ext cx="3603625" cy="3603625"/>
            <a:chOff x="2770188" y="1049338"/>
            <a:chExt cx="3603625" cy="3603625"/>
          </a:xfrm>
        </p:grpSpPr>
        <p:sp>
          <p:nvSpPr>
            <p:cNvPr id="14" name="Elipse 5"/>
            <p:cNvSpPr/>
            <p:nvPr/>
          </p:nvSpPr>
          <p:spPr>
            <a:xfrm>
              <a:off x="2770188" y="10493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6155" name="Rectángulo 6"/>
            <p:cNvSpPr>
              <a:spLocks noChangeArrowheads="1"/>
            </p:cNvSpPr>
            <p:nvPr/>
          </p:nvSpPr>
          <p:spPr bwMode="auto">
            <a:xfrm>
              <a:off x="4222386" y="2060575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km-KH" altLang="en-US" sz="2800" b="1" u="sng" dirty="0">
                  <a:solidFill>
                    <a:srgbClr val="142D6A"/>
                  </a:solidFill>
                  <a:latin typeface="Khmer Element" panose="02000000000000000000" pitchFamily="2" charset="0"/>
                  <a:cs typeface="Khmer Element" panose="02000000000000000000" pitchFamily="2" charset="0"/>
                </a:rPr>
                <a:t>ព្រះ</a:t>
              </a:r>
              <a:endParaRPr lang="es-ES" altLang="en-US" sz="2800" dirty="0">
                <a:latin typeface="Khmer Element" panose="02000000000000000000" pitchFamily="2" charset="0"/>
                <a:cs typeface="Khmer Element" panose="02000000000000000000" pitchFamily="2" charset="0"/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331913" y="2852738"/>
            <a:ext cx="3603625" cy="3603625"/>
            <a:chOff x="1331913" y="2852738"/>
            <a:chExt cx="3603625" cy="3603625"/>
          </a:xfrm>
        </p:grpSpPr>
        <p:sp>
          <p:nvSpPr>
            <p:cNvPr id="15" name="Elipse 11"/>
            <p:cNvSpPr/>
            <p:nvPr/>
          </p:nvSpPr>
          <p:spPr>
            <a:xfrm>
              <a:off x="1331913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6153" name="Rectángulo 6"/>
            <p:cNvSpPr>
              <a:spLocks noChangeArrowheads="1"/>
            </p:cNvSpPr>
            <p:nvPr/>
          </p:nvSpPr>
          <p:spPr bwMode="auto">
            <a:xfrm>
              <a:off x="1900454" y="4322763"/>
              <a:ext cx="14366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None/>
              </a:pPr>
              <a:r>
                <a:rPr lang="km-KH" sz="2800" b="1" u="sng" dirty="0">
                  <a:latin typeface="Khmer Element" panose="02000000000000000000" pitchFamily="2" charset="0"/>
                  <a:cs typeface="Khmer Element" panose="02000000000000000000" pitchFamily="2" charset="0"/>
                </a:rPr>
                <a:t>ឧបជ្ឈាយ៍</a:t>
              </a:r>
              <a:endParaRPr lang="en-US" sz="2800" dirty="0">
                <a:latin typeface="Khmer Element" panose="02000000000000000000" pitchFamily="2" charset="0"/>
                <a:cs typeface="Khmer Element" panose="02000000000000000000" pitchFamily="2" charset="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281488" y="2852738"/>
            <a:ext cx="3603625" cy="3603625"/>
            <a:chOff x="4281488" y="2852738"/>
            <a:chExt cx="3603625" cy="3603625"/>
          </a:xfrm>
        </p:grpSpPr>
        <p:sp>
          <p:nvSpPr>
            <p:cNvPr id="16" name="Elipse 12"/>
            <p:cNvSpPr/>
            <p:nvPr/>
          </p:nvSpPr>
          <p:spPr>
            <a:xfrm>
              <a:off x="4281488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6151" name="Rectángulo 6"/>
            <p:cNvSpPr>
              <a:spLocks noChangeArrowheads="1"/>
            </p:cNvSpPr>
            <p:nvPr/>
          </p:nvSpPr>
          <p:spPr bwMode="auto">
            <a:xfrm>
              <a:off x="5712143" y="4309115"/>
              <a:ext cx="1410964" cy="133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800" b="1" u="sng" dirty="0">
                  <a:solidFill>
                    <a:srgbClr val="142D6A"/>
                  </a:solidFill>
                  <a:latin typeface="Khmer Element" panose="02000000000000000000" pitchFamily="2" charset="0"/>
                  <a:cs typeface="Khmer Element" panose="02000000000000000000" pitchFamily="2" charset="0"/>
                </a:rPr>
                <a:t>អ្នកទទួល</a:t>
              </a: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km-KH" altLang="en-US" sz="2800" b="1" u="sng" dirty="0">
                  <a:solidFill>
                    <a:srgbClr val="142D6A"/>
                  </a:solidFill>
                  <a:latin typeface="Khmer Element" panose="02000000000000000000" pitchFamily="2" charset="0"/>
                  <a:cs typeface="Khmer Element" panose="02000000000000000000" pitchFamily="2" charset="0"/>
                </a:rPr>
                <a:t>ឧប្ឈាយ៍</a:t>
              </a:r>
              <a:endParaRPr lang="es-ES" altLang="en-US" sz="2800" dirty="0">
                <a:latin typeface="Khmer Element" panose="02000000000000000000" pitchFamily="2" charset="0"/>
                <a:cs typeface="Khmer Element" panose="02000000000000000000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98488" y="1525658"/>
            <a:ext cx="8348662" cy="492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ជួបគ្នា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ពេលណា និង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កន្លែង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ណា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នឹង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ជួបគ្នា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រយៈ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ប៉ុន្មាន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យើង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នឹង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ជួបគ្នាញឹកញាប់ប៉ុនណា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ពេល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ជួបគ្នា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របស់យើងនឹងនិយាយអំពីប្រធាន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បទ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អ្វីខ្លះ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km-KH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altLang="en-U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៥. តើប្រធានបទអ្វីខ្លះដែលមិនត្រូវនិយាយ?</a:t>
            </a: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៦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តើមាន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ច្បាប់អ្វីខ្លះសម្រាប់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រក្សា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រឿង​សម្ងាត់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៧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តើយើង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ដឹង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ពេលដែលយើងបាន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សម្រេច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អ្វីដែលយើងបាន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ដាក់ចេញ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ដើម្បី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ធ្វើ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យ៉ាងដូចម្ដេច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?</a:t>
            </a:r>
            <a:endParaRPr lang="en-US" alt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561975" y="128919"/>
            <a:ext cx="83851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ធាតុផ្សំ​នៃ​សេចក្ដី​សញ្ញាអំពីការធ្វើជាឧបជ្ឈាយ៍</a:t>
            </a:r>
            <a:endParaRPr lang="en-US" altLang="en-US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 txBox="1">
            <a:spLocks/>
          </p:cNvSpPr>
          <p:nvPr/>
        </p:nvSpPr>
        <p:spPr bwMode="auto">
          <a:xfrm>
            <a:off x="-84138" y="-27296"/>
            <a:ext cx="9380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សំណួរបីប្រភេទសម្រាប់ការធ្វើជាឧបជ្ឈាយ៍</a:t>
            </a:r>
            <a:endParaRPr lang="es-ES_tradnl" altLang="en-US" b="1" dirty="0">
              <a:solidFill>
                <a:schemeClr val="bg1"/>
              </a:solidFill>
              <a:latin typeface="Preah Vihear" panose="02000500000000000000" pitchFamily="2" charset="0"/>
              <a:ea typeface="ＭＳ Ｐゴシック" panose="020B0600070205080204" pitchFamily="34" charset="-128"/>
              <a:cs typeface="Preah Vihear" panose="02000500000000000000" pitchFamily="2" charset="0"/>
            </a:endParaRPr>
          </a:p>
        </p:txBody>
      </p:sp>
      <p:sp>
        <p:nvSpPr>
          <p:cNvPr id="16" name="Triángulo isósceles 5"/>
          <p:cNvSpPr>
            <a:spLocks noChangeArrowheads="1"/>
          </p:cNvSpPr>
          <p:nvPr/>
        </p:nvSpPr>
        <p:spPr bwMode="auto">
          <a:xfrm>
            <a:off x="2493963" y="1639888"/>
            <a:ext cx="4424362" cy="3689350"/>
          </a:xfrm>
          <a:prstGeom prst="triangle">
            <a:avLst>
              <a:gd name="adj" fmla="val 50000"/>
            </a:avLst>
          </a:prstGeom>
          <a:noFill/>
          <a:ln w="76200">
            <a:solidFill>
              <a:srgbClr val="17375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600" b="1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ជីវិតរបស់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600" b="1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អ្នកទទួល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600" b="1" dirty="0">
                <a:solidFill>
                  <a:srgbClr val="142D6A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ឧប្ឈាយ៍</a:t>
            </a:r>
            <a:endParaRPr lang="es-ES_tradnl" sz="2600" b="1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sz="2200" b="1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sz="2200" b="1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solidFill>
                <a:schemeClr val="lt1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7" name="Rectángulo 6"/>
          <p:cNvSpPr>
            <a:spLocks noChangeArrowheads="1"/>
          </p:cNvSpPr>
          <p:nvPr/>
        </p:nvSpPr>
        <p:spPr bwMode="auto">
          <a:xfrm>
            <a:off x="3673680" y="1061067"/>
            <a:ext cx="20890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ជីវិតខាងវិញ្ញាណ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8" name="Rectángulo 7"/>
          <p:cNvSpPr>
            <a:spLocks noChangeArrowheads="1"/>
          </p:cNvSpPr>
          <p:nvPr/>
        </p:nvSpPr>
        <p:spPr bwMode="auto">
          <a:xfrm>
            <a:off x="1663178" y="5537200"/>
            <a:ext cx="1540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ជីវិតគ្រួសារ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9" name="Rectángulo 8"/>
          <p:cNvSpPr>
            <a:spLocks noChangeArrowheads="1"/>
          </p:cNvSpPr>
          <p:nvPr/>
        </p:nvSpPr>
        <p:spPr bwMode="auto">
          <a:xfrm>
            <a:off x="6255345" y="5554663"/>
            <a:ext cx="15247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ជីវិតព័ន្ធកិច្ច</a:t>
            </a:r>
            <a:endParaRPr lang="en-US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 animBg="1"/>
      <p:bldP spid="17" grpId="0" build="p"/>
      <p:bldP spid="18" grpId="0" build="p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0" y="-27296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ការប្រើអ្នក</a:t>
            </a:r>
            <a:r>
              <a:rPr lang="en-US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​</a:t>
            </a: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ជំនាញ</a:t>
            </a:r>
            <a:endParaRPr lang="es-ES_tradnl" altLang="en-US" sz="2000" b="1" dirty="0">
              <a:solidFill>
                <a:schemeClr val="bg1"/>
              </a:solidFill>
              <a:latin typeface="Preah Vihear" panose="02000500000000000000" pitchFamily="2" charset="0"/>
              <a:ea typeface="ＭＳ Ｐゴシック" panose="020B0600070205080204" pitchFamily="34" charset="-128"/>
              <a:cs typeface="Preah Vihear" panose="02000500000000000000" pitchFamily="2" charset="0"/>
            </a:endParaRPr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31059" y="2450522"/>
            <a:ext cx="2610149" cy="3303108"/>
          </a:xfrm>
          <a:prstGeom prst="rect">
            <a:avLst/>
          </a:prstGeom>
        </p:spPr>
      </p:pic>
      <p:sp>
        <p:nvSpPr>
          <p:cNvPr id="6148" name="Rectángulo 1"/>
          <p:cNvSpPr>
            <a:spLocks noChangeArrowheads="1"/>
          </p:cNvSpPr>
          <p:nvPr/>
        </p:nvSpPr>
        <p:spPr bwMode="auto">
          <a:xfrm>
            <a:off x="395288" y="1490663"/>
            <a:ext cx="6429375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១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ត្រូវ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ទទួល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ស្គាល់</a:t>
            </a:r>
            <a:r>
              <a:rPr lang="km-KH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ការមានដែនកំណត់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របស់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ខ្លួន​</a:t>
            </a:r>
            <a:endParaRPr lang="en-US" altLang="en-US" u="sng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AutoNum type="arabicPeriod"/>
            </a:pPr>
            <a:endParaRPr lang="en-US" altLang="en-US" u="sng" dirty="0">
              <a:solidFill>
                <a:srgbClr val="142D6A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.	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ឧបជ្ឈាយ៍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ត្រូវ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ដាក់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បញ្ចូល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អ្នកឯកទេស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នៅ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ក្នុង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ផ្នែក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ដែល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មាន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អារម្មណ៍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មិន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ស្រួល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ចិត្ត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 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ឬ</a:t>
            </a:r>
            <a:r>
              <a:rPr lang="ca-ES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dirty="0">
                <a:latin typeface="Khmer Element" panose="02000000000000000000" pitchFamily="2" charset="0"/>
                <a:cs typeface="Khmer Element" panose="02000000000000000000" pitchFamily="2" charset="0"/>
              </a:rPr>
              <a:t>អសមត្ថភាព</a:t>
            </a:r>
            <a:r>
              <a:rPr lang="en-US" altLang="en-US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endParaRPr lang="es-ES" altLang="en-US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 txBox="1">
            <a:spLocks/>
          </p:cNvSpPr>
          <p:nvPr/>
        </p:nvSpPr>
        <p:spPr bwMode="auto">
          <a:xfrm>
            <a:off x="395288" y="928048"/>
            <a:ext cx="8326437" cy="227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4800" b="1" dirty="0">
                <a:solidFill>
                  <a:srgbClr val="142D6A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ឥឡូវ</a:t>
            </a:r>
            <a:endParaRPr lang="en-US" altLang="en-US" sz="4800" b="1" dirty="0">
              <a:solidFill>
                <a:srgbClr val="142D6A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altLang="en-US" sz="4800" b="1" u="sng" dirty="0">
                <a:solidFill>
                  <a:srgbClr val="142D6A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ដល់ពេលអនុវត្តហើយ</a:t>
            </a:r>
            <a:endParaRPr lang="es-ES_tradnl" altLang="en-US" sz="4800" b="1" u="sng" dirty="0">
              <a:solidFill>
                <a:srgbClr val="142D6A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pic>
        <p:nvPicPr>
          <p:cNvPr id="1026" name="Picture 2" descr="C:\Users\Red Multiplicacion\Downloads\MC900297171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94145" y="3692659"/>
            <a:ext cx="3630942" cy="2397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262</Words>
  <Application>Microsoft Macintosh PowerPoint</Application>
  <PresentationFormat>On-screen Show (4:3)</PresentationFormat>
  <Paragraphs>42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Khmer Element</vt:lpstr>
      <vt:lpstr>Khmer Muol</vt:lpstr>
      <vt:lpstr>Preah Vihear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Rommel Salazar López</dc:creator>
  <cp:lastModifiedBy>Carla Lopez</cp:lastModifiedBy>
  <cp:revision>51</cp:revision>
  <dcterms:created xsi:type="dcterms:W3CDTF">2014-08-20T14:16:01Z</dcterms:created>
  <dcterms:modified xsi:type="dcterms:W3CDTF">2020-04-07T22:52:20Z</dcterms:modified>
</cp:coreProperties>
</file>