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65" r:id="rId2"/>
    <p:sldId id="258" r:id="rId3"/>
    <p:sldId id="257" r:id="rId4"/>
    <p:sldId id="259" r:id="rId5"/>
    <p:sldId id="263" r:id="rId6"/>
    <p:sldId id="264" r:id="rId7"/>
    <p:sldId id="261" r:id="rId8"/>
  </p:sldIdLst>
  <p:sldSz cx="9144000" cy="6858000" type="screen4x3"/>
  <p:notesSz cx="6858000" cy="9144000"/>
  <p:defaultTextStyle>
    <a:defPPr>
      <a:defRPr lang="es-E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9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031C407-A85D-4EED-A224-7BC8C03DB473}" type="datetimeFigureOut">
              <a:rPr lang="en-US" altLang="es-EC"/>
              <a:pPr>
                <a:defRPr/>
              </a:pPr>
              <a:t>4/7/20</a:t>
            </a:fld>
            <a:endParaRPr lang="en-US" altLang="es-EC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8CE2E00-157F-4C61-A353-8241EDABCA57}" type="slidenum">
              <a:rPr lang="en-US" altLang="es-EC"/>
              <a:pPr>
                <a:defRPr/>
              </a:pPr>
              <a:t>‹#›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31849542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Received April 6, 2020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8CE2E00-157F-4C61-A353-8241EDABCA57}" type="slidenum">
              <a:rPr lang="en-US" altLang="es-EC" smtClean="0"/>
              <a:pPr>
                <a:defRPr/>
              </a:pPr>
              <a:t>1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2223481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s-EC"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endParaRPr lang="en-US" altLang="es-EC">
              <a:ea typeface="ＭＳ Ｐゴシック" panose="020B0600070205080204" pitchFamily="34" charset="-128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4086F84-3628-4015-AC3D-1E18F3A21B77}" type="slidenum">
              <a:rPr lang="en-US" altLang="es-EC" smtClean="0"/>
              <a:pPr>
                <a:spcBef>
                  <a:spcPct val="0"/>
                </a:spcBef>
              </a:pPr>
              <a:t>2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20146652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EC" altLang="es-EC">
                <a:ea typeface="ＭＳ Ｐゴシック" panose="020B0600070205080204" pitchFamily="34" charset="-128"/>
              </a:rPr>
              <a:t>Ejemplos bíblicos</a:t>
            </a:r>
            <a:endParaRPr lang="en-US" altLang="es-EC"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s-EC" altLang="es-EC">
                <a:ea typeface="ＭＳ Ｐゴシック" panose="020B0600070205080204" pitchFamily="34" charset="-128"/>
              </a:rPr>
              <a:t>Moisés</a:t>
            </a:r>
            <a:endParaRPr lang="en-US" altLang="es-EC"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s-EC" altLang="es-EC">
                <a:ea typeface="ＭＳ Ｐゴシック" panose="020B0600070205080204" pitchFamily="34" charset="-128"/>
              </a:rPr>
              <a:t>Bernabé</a:t>
            </a:r>
            <a:endParaRPr lang="en-US" altLang="es-EC"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s-EC" altLang="es-EC">
                <a:ea typeface="ＭＳ Ｐゴシック" panose="020B0600070205080204" pitchFamily="34" charset="-128"/>
              </a:rPr>
              <a:t>Pablo</a:t>
            </a:r>
            <a:endParaRPr lang="en-US" altLang="es-EC">
              <a:ea typeface="ＭＳ Ｐゴシック" panose="020B0600070205080204" pitchFamily="34" charset="-128"/>
            </a:endParaRP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02F62F5-FEFC-4521-AED2-500BF0EB85E8}" type="slidenum">
              <a:rPr lang="en-US" altLang="es-EC" smtClean="0"/>
              <a:pPr>
                <a:spcBef>
                  <a:spcPct val="0"/>
                </a:spcBef>
              </a:pPr>
              <a:t>3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1483610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75B5D-17E9-429F-95CF-F1F7C82A88D7}" type="datetimeFigureOut">
              <a:rPr lang="es-ES" altLang="es-EC"/>
              <a:pPr>
                <a:defRPr/>
              </a:pPr>
              <a:t>7/4/20</a:t>
            </a:fld>
            <a:endParaRPr lang="es-ES" alt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F73BA-B4B5-4467-8B61-56A7E69E1480}" type="slidenum">
              <a:rPr lang="es-ES" altLang="es-EC"/>
              <a:pPr>
                <a:defRPr/>
              </a:pPr>
              <a:t>‹#›</a:t>
            </a:fld>
            <a:endParaRPr lang="es-ES" altLang="es-EC"/>
          </a:p>
        </p:txBody>
      </p:sp>
    </p:spTree>
    <p:extLst>
      <p:ext uri="{BB962C8B-B14F-4D97-AF65-F5344CB8AC3E}">
        <p14:creationId xmlns:p14="http://schemas.microsoft.com/office/powerpoint/2010/main" val="4029178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2F077-05B5-4B44-9084-6121938010C8}" type="datetimeFigureOut">
              <a:rPr lang="es-ES" altLang="es-EC"/>
              <a:pPr>
                <a:defRPr/>
              </a:pPr>
              <a:t>7/4/20</a:t>
            </a:fld>
            <a:endParaRPr lang="es-ES" alt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50BA4-1F9E-444D-A5A6-2916848B8FBD}" type="slidenum">
              <a:rPr lang="es-ES" altLang="es-EC"/>
              <a:pPr>
                <a:defRPr/>
              </a:pPr>
              <a:t>‹#›</a:t>
            </a:fld>
            <a:endParaRPr lang="es-ES" altLang="es-EC"/>
          </a:p>
        </p:txBody>
      </p:sp>
    </p:spTree>
    <p:extLst>
      <p:ext uri="{BB962C8B-B14F-4D97-AF65-F5344CB8AC3E}">
        <p14:creationId xmlns:p14="http://schemas.microsoft.com/office/powerpoint/2010/main" val="2146692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901C5-4D7B-41E8-BBDF-F93B573C59B5}" type="datetimeFigureOut">
              <a:rPr lang="es-ES" altLang="es-EC"/>
              <a:pPr>
                <a:defRPr/>
              </a:pPr>
              <a:t>7/4/20</a:t>
            </a:fld>
            <a:endParaRPr lang="es-ES" alt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EDD83-9101-42F5-9350-14CBFD950DBA}" type="slidenum">
              <a:rPr lang="es-ES" altLang="es-EC"/>
              <a:pPr>
                <a:defRPr/>
              </a:pPr>
              <a:t>‹#›</a:t>
            </a:fld>
            <a:endParaRPr lang="es-ES" altLang="es-EC"/>
          </a:p>
        </p:txBody>
      </p:sp>
    </p:spTree>
    <p:extLst>
      <p:ext uri="{BB962C8B-B14F-4D97-AF65-F5344CB8AC3E}">
        <p14:creationId xmlns:p14="http://schemas.microsoft.com/office/powerpoint/2010/main" val="1663628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02839-1A3B-47F4-AB9A-E17400B27153}" type="datetimeFigureOut">
              <a:rPr lang="es-ES" altLang="es-EC"/>
              <a:pPr>
                <a:defRPr/>
              </a:pPr>
              <a:t>7/4/20</a:t>
            </a:fld>
            <a:endParaRPr lang="es-ES" alt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6FAA6-89EA-4390-9504-AF2E647FB45A}" type="slidenum">
              <a:rPr lang="es-ES" altLang="es-EC"/>
              <a:pPr>
                <a:defRPr/>
              </a:pPr>
              <a:t>‹#›</a:t>
            </a:fld>
            <a:endParaRPr lang="es-ES" altLang="es-EC"/>
          </a:p>
        </p:txBody>
      </p:sp>
    </p:spTree>
    <p:extLst>
      <p:ext uri="{BB962C8B-B14F-4D97-AF65-F5344CB8AC3E}">
        <p14:creationId xmlns:p14="http://schemas.microsoft.com/office/powerpoint/2010/main" val="93545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AEDBE-5498-40A1-B6E1-0211F7363DDF}" type="datetimeFigureOut">
              <a:rPr lang="es-ES" altLang="es-EC"/>
              <a:pPr>
                <a:defRPr/>
              </a:pPr>
              <a:t>7/4/20</a:t>
            </a:fld>
            <a:endParaRPr lang="es-ES" alt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CE7DE-0DFD-4DAA-A78C-5EFAABCDBF67}" type="slidenum">
              <a:rPr lang="es-ES" altLang="es-EC"/>
              <a:pPr>
                <a:defRPr/>
              </a:pPr>
              <a:t>‹#›</a:t>
            </a:fld>
            <a:endParaRPr lang="es-ES" altLang="es-EC"/>
          </a:p>
        </p:txBody>
      </p:sp>
    </p:spTree>
    <p:extLst>
      <p:ext uri="{BB962C8B-B14F-4D97-AF65-F5344CB8AC3E}">
        <p14:creationId xmlns:p14="http://schemas.microsoft.com/office/powerpoint/2010/main" val="1248791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E391E-5245-488C-AB37-90BEE164A68F}" type="datetimeFigureOut">
              <a:rPr lang="es-ES" altLang="es-EC"/>
              <a:pPr>
                <a:defRPr/>
              </a:pPr>
              <a:t>7/4/20</a:t>
            </a:fld>
            <a:endParaRPr lang="es-ES" altLang="es-EC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824C7-50FD-40DE-8698-21AD58AF029C}" type="slidenum">
              <a:rPr lang="es-ES" altLang="es-EC"/>
              <a:pPr>
                <a:defRPr/>
              </a:pPr>
              <a:t>‹#›</a:t>
            </a:fld>
            <a:endParaRPr lang="es-ES" altLang="es-EC"/>
          </a:p>
        </p:txBody>
      </p:sp>
    </p:spTree>
    <p:extLst>
      <p:ext uri="{BB962C8B-B14F-4D97-AF65-F5344CB8AC3E}">
        <p14:creationId xmlns:p14="http://schemas.microsoft.com/office/powerpoint/2010/main" val="3644359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55DBB-5AC2-4DD0-80F6-287D51BD7DFC}" type="datetimeFigureOut">
              <a:rPr lang="es-ES" altLang="es-EC"/>
              <a:pPr>
                <a:defRPr/>
              </a:pPr>
              <a:t>7/4/20</a:t>
            </a:fld>
            <a:endParaRPr lang="es-ES" altLang="es-EC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C093D-1502-47F2-A07E-C9BBD046EC93}" type="slidenum">
              <a:rPr lang="es-ES" altLang="es-EC"/>
              <a:pPr>
                <a:defRPr/>
              </a:pPr>
              <a:t>‹#›</a:t>
            </a:fld>
            <a:endParaRPr lang="es-ES" altLang="es-EC"/>
          </a:p>
        </p:txBody>
      </p:sp>
    </p:spTree>
    <p:extLst>
      <p:ext uri="{BB962C8B-B14F-4D97-AF65-F5344CB8AC3E}">
        <p14:creationId xmlns:p14="http://schemas.microsoft.com/office/powerpoint/2010/main" val="2784953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BD874-9E4D-419E-A2EF-1849491A377E}" type="datetimeFigureOut">
              <a:rPr lang="es-ES" altLang="es-EC"/>
              <a:pPr>
                <a:defRPr/>
              </a:pPr>
              <a:t>7/4/20</a:t>
            </a:fld>
            <a:endParaRPr lang="es-ES" altLang="es-EC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45D42-9C77-4412-B44B-516033D54F9B}" type="slidenum">
              <a:rPr lang="es-ES" altLang="es-EC"/>
              <a:pPr>
                <a:defRPr/>
              </a:pPr>
              <a:t>‹#›</a:t>
            </a:fld>
            <a:endParaRPr lang="es-ES" altLang="es-EC"/>
          </a:p>
        </p:txBody>
      </p:sp>
    </p:spTree>
    <p:extLst>
      <p:ext uri="{BB962C8B-B14F-4D97-AF65-F5344CB8AC3E}">
        <p14:creationId xmlns:p14="http://schemas.microsoft.com/office/powerpoint/2010/main" val="1958921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6C156-1707-4423-934A-4881EBC471C2}" type="datetimeFigureOut">
              <a:rPr lang="es-ES" altLang="es-EC"/>
              <a:pPr>
                <a:defRPr/>
              </a:pPr>
              <a:t>7/4/20</a:t>
            </a:fld>
            <a:endParaRPr lang="es-ES" altLang="es-EC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E7B64-0403-4B1D-91C4-ACB713E3A2A0}" type="slidenum">
              <a:rPr lang="es-ES" altLang="es-EC"/>
              <a:pPr>
                <a:defRPr/>
              </a:pPr>
              <a:t>‹#›</a:t>
            </a:fld>
            <a:endParaRPr lang="es-ES" altLang="es-EC"/>
          </a:p>
        </p:txBody>
      </p:sp>
    </p:spTree>
    <p:extLst>
      <p:ext uri="{BB962C8B-B14F-4D97-AF65-F5344CB8AC3E}">
        <p14:creationId xmlns:p14="http://schemas.microsoft.com/office/powerpoint/2010/main" val="3248460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6AD7-20F5-492B-BC5F-0B3A73D3A5FD}" type="datetimeFigureOut">
              <a:rPr lang="es-ES" altLang="es-EC"/>
              <a:pPr>
                <a:defRPr/>
              </a:pPr>
              <a:t>7/4/20</a:t>
            </a:fld>
            <a:endParaRPr lang="es-ES" altLang="es-EC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88EDF-A082-4F6D-94F4-692A1A4A78D5}" type="slidenum">
              <a:rPr lang="es-ES" altLang="es-EC"/>
              <a:pPr>
                <a:defRPr/>
              </a:pPr>
              <a:t>‹#›</a:t>
            </a:fld>
            <a:endParaRPr lang="es-ES" altLang="es-EC"/>
          </a:p>
        </p:txBody>
      </p:sp>
    </p:spTree>
    <p:extLst>
      <p:ext uri="{BB962C8B-B14F-4D97-AF65-F5344CB8AC3E}">
        <p14:creationId xmlns:p14="http://schemas.microsoft.com/office/powerpoint/2010/main" val="3425565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AB589-C569-4DF7-86FC-BB7B817136E3}" type="datetimeFigureOut">
              <a:rPr lang="es-ES" altLang="es-EC"/>
              <a:pPr>
                <a:defRPr/>
              </a:pPr>
              <a:t>7/4/20</a:t>
            </a:fld>
            <a:endParaRPr lang="es-ES" altLang="es-EC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FCF0D-3EC2-4049-BD9F-391B0DAAB52D}" type="slidenum">
              <a:rPr lang="es-ES" altLang="es-EC"/>
              <a:pPr>
                <a:defRPr/>
              </a:pPr>
              <a:t>‹#›</a:t>
            </a:fld>
            <a:endParaRPr lang="es-ES" altLang="es-EC"/>
          </a:p>
        </p:txBody>
      </p:sp>
    </p:spTree>
    <p:extLst>
      <p:ext uri="{BB962C8B-B14F-4D97-AF65-F5344CB8AC3E}">
        <p14:creationId xmlns:p14="http://schemas.microsoft.com/office/powerpoint/2010/main" val="2520723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C"/>
              <a:t>Clic para editar título</a:t>
            </a:r>
            <a:endParaRPr lang="es-ES" altLang="es-EC"/>
          </a:p>
        </p:txBody>
      </p:sp>
      <p:sp>
        <p:nvSpPr>
          <p:cNvPr id="1027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C"/>
              <a:t>Haga clic para modificar el estilo de texto del patrón</a:t>
            </a:r>
          </a:p>
          <a:p>
            <a:pPr lvl="1"/>
            <a:r>
              <a:rPr lang="es-ES_tradnl" altLang="es-EC"/>
              <a:t>Segundo nivel</a:t>
            </a:r>
          </a:p>
          <a:p>
            <a:pPr lvl="2"/>
            <a:r>
              <a:rPr lang="es-ES_tradnl" altLang="es-EC"/>
              <a:t>Tercer nivel</a:t>
            </a:r>
          </a:p>
          <a:p>
            <a:pPr lvl="3"/>
            <a:r>
              <a:rPr lang="es-ES_tradnl" altLang="es-EC"/>
              <a:t>Cuarto nivel</a:t>
            </a:r>
          </a:p>
          <a:p>
            <a:pPr lvl="4"/>
            <a:r>
              <a:rPr lang="es-ES_tradnl" altLang="es-EC"/>
              <a:t>Quinto nivel</a:t>
            </a:r>
            <a:endParaRPr lang="es-ES" alt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6D3BA25-DBE1-4598-BD69-EF5337360BD1}" type="datetimeFigureOut">
              <a:rPr lang="es-ES" altLang="es-EC"/>
              <a:pPr>
                <a:defRPr/>
              </a:pPr>
              <a:t>7/4/20</a:t>
            </a:fld>
            <a:endParaRPr lang="es-ES" alt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44580FA-44FD-45BE-BC4A-84DCBB1289B7}" type="slidenum">
              <a:rPr lang="es-ES" altLang="es-EC"/>
              <a:pPr>
                <a:defRPr/>
              </a:pPr>
              <a:t>‹#›</a:t>
            </a:fld>
            <a:endParaRPr lang="es-ES" alt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  <a:defRPr/>
            </a:pPr>
            <a:endParaRPr lang="es-ES">
              <a:ea typeface="+mn-ea"/>
              <a:cs typeface="+mn-cs"/>
            </a:endParaRPr>
          </a:p>
        </p:txBody>
      </p:sp>
      <p:pic>
        <p:nvPicPr>
          <p:cNvPr id="3076" name="Imagen 3" descr="PowerPointSep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TextBox 1"/>
          <p:cNvSpPr txBox="1">
            <a:spLocks noChangeArrowheads="1"/>
          </p:cNvSpPr>
          <p:nvPr/>
        </p:nvSpPr>
        <p:spPr bwMode="auto">
          <a:xfrm>
            <a:off x="534988" y="4189413"/>
            <a:ext cx="6575425" cy="5540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km-KH" sz="3000" dirty="0">
                <a:solidFill>
                  <a:srgbClr val="002060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ក្រុមជំនុំកាន់តែច្រើន ក្រុមជំនុំកាន់តែរឹងមាំ</a:t>
            </a:r>
            <a:endParaRPr lang="en-US" sz="3000" dirty="0">
              <a:solidFill>
                <a:srgbClr val="002060"/>
              </a:solidFill>
              <a:latin typeface="Preah Vihear" panose="02000500000000000000" pitchFamily="2" charset="0"/>
              <a:cs typeface="Preah Vihear" panose="02000500000000000000" pitchFamily="2" charset="0"/>
            </a:endParaRPr>
          </a:p>
        </p:txBody>
      </p:sp>
      <p:sp>
        <p:nvSpPr>
          <p:cNvPr id="3079" name="TextBox 6"/>
          <p:cNvSpPr txBox="1">
            <a:spLocks noChangeArrowheads="1"/>
          </p:cNvSpPr>
          <p:nvPr/>
        </p:nvSpPr>
        <p:spPr bwMode="auto">
          <a:xfrm>
            <a:off x="3741738" y="1751013"/>
            <a:ext cx="4378325" cy="85408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m-KH" sz="3600" dirty="0">
                <a:solidFill>
                  <a:srgbClr val="002060"/>
                </a:solidFill>
                <a:latin typeface="Khmer Muol" panose="02000500000000020004" pitchFamily="2" charset="0"/>
                <a:cs typeface="Khmer Muol" panose="02000500000000020004" pitchFamily="2" charset="0"/>
              </a:rPr>
              <a:t>បណ្តាញពហុគុណ</a:t>
            </a:r>
            <a:endParaRPr lang="en-US" sz="3600" dirty="0">
              <a:solidFill>
                <a:srgbClr val="002060"/>
              </a:solidFill>
              <a:latin typeface="Khmer Muol" panose="02000500000000020004" pitchFamily="2" charset="0"/>
              <a:cs typeface="Khmer Muol" panose="02000500000000020004" pitchFamily="2" charset="0"/>
            </a:endParaRPr>
          </a:p>
        </p:txBody>
      </p:sp>
      <p:sp>
        <p:nvSpPr>
          <p:cNvPr id="3080" name="TextBox 7"/>
          <p:cNvSpPr txBox="1">
            <a:spLocks noChangeArrowheads="1"/>
          </p:cNvSpPr>
          <p:nvPr/>
        </p:nvSpPr>
        <p:spPr bwMode="auto">
          <a:xfrm>
            <a:off x="3635375" y="2586038"/>
            <a:ext cx="3859213" cy="768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m-KH">
                <a:solidFill>
                  <a:schemeClr val="bg1"/>
                </a:solidFill>
                <a:latin typeface="Khmer Muol" panose="02000500000000020004" pitchFamily="2" charset="0"/>
              </a:rPr>
              <a:t>បណ្តាញពហុគុណ</a:t>
            </a:r>
            <a:endParaRPr lang="en-US">
              <a:solidFill>
                <a:schemeClr val="bg1"/>
              </a:solidFill>
              <a:latin typeface="Khmer Muol" panose="02000500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82320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agen 4" descr="INICI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CuadroTexto 5"/>
          <p:cNvSpPr txBox="1">
            <a:spLocks noChangeArrowheads="1"/>
          </p:cNvSpPr>
          <p:nvPr/>
        </p:nvSpPr>
        <p:spPr bwMode="auto">
          <a:xfrm>
            <a:off x="636588" y="968375"/>
            <a:ext cx="7251700" cy="248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km-KH" sz="5400" dirty="0">
                <a:latin typeface="Preah Vihear" panose="02000500000000000000" pitchFamily="2" charset="0"/>
                <a:cs typeface="Preah Vihear" panose="02000500000000000000" pitchFamily="2" charset="0"/>
              </a:rPr>
              <a:t>ការធ្វើជាឧបជ្ឈាយ៍</a:t>
            </a:r>
            <a:endParaRPr lang="en-US" sz="5400" dirty="0">
              <a:latin typeface="Preah Vihear" panose="02000500000000000000" pitchFamily="2" charset="0"/>
              <a:cs typeface="Preah Vihear" panose="02000500000000000000" pitchFamily="2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sz="5400" dirty="0">
                <a:latin typeface="Preah Vihear" panose="02000500000000000000" pitchFamily="2" charset="0"/>
                <a:cs typeface="Preah Vihear" panose="02000500000000000000" pitchFamily="2" charset="0"/>
              </a:rPr>
              <a:t>​</a:t>
            </a:r>
            <a:r>
              <a:rPr lang="km-KH" sz="5400" dirty="0">
                <a:latin typeface="Preah Vihear" panose="02000500000000000000" pitchFamily="2" charset="0"/>
                <a:cs typeface="Preah Vihear" panose="02000500000000000000" pitchFamily="2" charset="0"/>
              </a:rPr>
              <a:t>ដល់សិស្សពេញវ័យ</a:t>
            </a:r>
            <a:endParaRPr lang="es-ES" altLang="es-EC" sz="5400" b="1" dirty="0">
              <a:solidFill>
                <a:srgbClr val="1D2763"/>
              </a:solidFill>
              <a:latin typeface="Preah Vihear" panose="02000500000000000000" pitchFamily="2" charset="0"/>
              <a:cs typeface="Preah Vihear" panose="02000500000000000000" pitchFamily="2" charset="0"/>
            </a:endParaRPr>
          </a:p>
        </p:txBody>
      </p:sp>
      <p:sp>
        <p:nvSpPr>
          <p:cNvPr id="4100" name="CuadroTexto 6"/>
          <p:cNvSpPr txBox="1">
            <a:spLocks noChangeArrowheads="1"/>
          </p:cNvSpPr>
          <p:nvPr/>
        </p:nvSpPr>
        <p:spPr bwMode="auto">
          <a:xfrm>
            <a:off x="727075" y="3914775"/>
            <a:ext cx="471795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m-KH" altLang="en-US" dirty="0">
                <a:latin typeface="Khmer Element" panose="02000000000000000000" pitchFamily="2" charset="0"/>
                <a:cs typeface="Khmer Element" panose="02000000000000000000" pitchFamily="2" charset="0"/>
              </a:rPr>
              <a:t>ម៉ោងទី២៖ ការធ្វើជាឧប្ឈាយ៍</a:t>
            </a:r>
            <a:endParaRPr lang="es-ES" altLang="en-US" dirty="0"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1"/>
          <p:cNvSpPr>
            <a:spLocks noGrp="1"/>
          </p:cNvSpPr>
          <p:nvPr>
            <p:ph type="title"/>
          </p:nvPr>
        </p:nvSpPr>
        <p:spPr>
          <a:xfrm>
            <a:off x="0" y="78096"/>
            <a:ext cx="9144000" cy="688975"/>
          </a:xfrm>
        </p:spPr>
        <p:txBody>
          <a:bodyPr/>
          <a:lstStyle/>
          <a:p>
            <a:pPr eaLnBrk="1" hangingPunct="1"/>
            <a:r>
              <a:rPr lang="km-KH" altLang="es-EC" sz="3200" b="1" dirty="0">
                <a:solidFill>
                  <a:schemeClr val="bg1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គរុកោសល្យ កុមារ និង មនុស្សពេញវ័យ</a:t>
            </a:r>
            <a:endParaRPr lang="es-ES" altLang="es-EC" sz="3200" b="1" dirty="0">
              <a:solidFill>
                <a:schemeClr val="bg1"/>
              </a:solidFill>
              <a:latin typeface="Preah Vihear" panose="02000500000000000000" pitchFamily="2" charset="0"/>
              <a:ea typeface="ＭＳ Ｐゴシック" panose="020B0600070205080204" pitchFamily="34" charset="-128"/>
              <a:cs typeface="Preah Vihear" panose="02000500000000000000" pitchFamily="2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08000" y="1970088"/>
            <a:ext cx="3690938" cy="1387475"/>
          </a:xfrm>
        </p:spPr>
        <p:txBody>
          <a:bodyPr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km-KH" altLang="es-EC" sz="3000" baseline="30000" dirty="0">
                <a:latin typeface="Khmer Element" panose="02000000000000000000" pitchFamily="2" charset="0"/>
                <a:ea typeface="ＭＳ Ｐゴシック" panose="020B0600070205080204" pitchFamily="34" charset="-128"/>
                <a:cs typeface="Khmer Element" panose="02000000000000000000" pitchFamily="2" charset="0"/>
              </a:rPr>
              <a:t>វិទ្យាសាស្រ្ត</a:t>
            </a:r>
            <a:r>
              <a:rPr lang="es-EC" altLang="es-EC" sz="3000" baseline="30000" dirty="0">
                <a:latin typeface="Khmer Element" panose="02000000000000000000" pitchFamily="2" charset="0"/>
                <a:ea typeface="ＭＳ Ｐゴシック" panose="020B0600070205080204" pitchFamily="34" charset="-128"/>
                <a:cs typeface="Khmer Element" panose="02000000000000000000" pitchFamily="2" charset="0"/>
              </a:rPr>
              <a:t> </a:t>
            </a:r>
            <a:r>
              <a:rPr lang="km-KH" altLang="es-EC" sz="3000" baseline="30000" dirty="0">
                <a:latin typeface="Khmer Element" panose="02000000000000000000" pitchFamily="2" charset="0"/>
                <a:ea typeface="ＭＳ Ｐゴシック" panose="020B0600070205080204" pitchFamily="34" charset="-128"/>
                <a:cs typeface="Khmer Element" panose="02000000000000000000" pitchFamily="2" charset="0"/>
              </a:rPr>
              <a:t>និង សិល្បៈនៃ</a:t>
            </a:r>
            <a:r>
              <a:rPr lang="es-EC" altLang="es-EC" sz="3000" baseline="30000" dirty="0">
                <a:latin typeface="Khmer Element" panose="02000000000000000000" pitchFamily="2" charset="0"/>
                <a:ea typeface="ＭＳ Ｐゴシック" panose="020B0600070205080204" pitchFamily="34" charset="-128"/>
                <a:cs typeface="Khmer Element" panose="02000000000000000000" pitchFamily="2" charset="0"/>
              </a:rPr>
              <a:t> </a:t>
            </a:r>
            <a:endParaRPr lang="km-KH" altLang="es-EC" sz="3000" b="1" u="sng" dirty="0">
              <a:solidFill>
                <a:srgbClr val="142D6A"/>
              </a:solidFill>
              <a:latin typeface="Khmer Element" panose="02000000000000000000" pitchFamily="2" charset="0"/>
              <a:ea typeface="ＭＳ Ｐゴシック" panose="020B0600070205080204" pitchFamily="34" charset="-128"/>
              <a:cs typeface="Khmer Element" panose="02000000000000000000" pitchFamily="2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km-KH" altLang="es-EC" sz="3000" b="1" u="sng" dirty="0">
                <a:solidFill>
                  <a:srgbClr val="142D6A"/>
                </a:solidFill>
                <a:latin typeface="Khmer Element" panose="02000000000000000000" pitchFamily="2" charset="0"/>
                <a:ea typeface="ＭＳ Ｐゴシック" panose="020B0600070205080204" pitchFamily="34" charset="-128"/>
                <a:cs typeface="Khmer Element" panose="02000000000000000000" pitchFamily="2" charset="0"/>
              </a:rPr>
              <a:t>ការបង្រៀនក្មេង</a:t>
            </a:r>
            <a:endParaRPr lang="es-ES" altLang="es-EC" sz="3000" dirty="0">
              <a:latin typeface="Khmer Element" panose="02000000000000000000" pitchFamily="2" charset="0"/>
              <a:ea typeface="ＭＳ Ｐゴシック" panose="020B0600070205080204" pitchFamily="34" charset="-128"/>
              <a:cs typeface="Khmer Element" panose="02000000000000000000" pitchFamily="2" charset="0"/>
            </a:endParaRPr>
          </a:p>
        </p:txBody>
      </p:sp>
      <p:sp>
        <p:nvSpPr>
          <p:cNvPr id="5" name="Rectángulo 2"/>
          <p:cNvSpPr>
            <a:spLocks noChangeArrowheads="1"/>
          </p:cNvSpPr>
          <p:nvPr/>
        </p:nvSpPr>
        <p:spPr bwMode="auto">
          <a:xfrm>
            <a:off x="815975" y="1312178"/>
            <a:ext cx="349671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m-KH" altLang="es-EC" b="1" dirty="0">
                <a:latin typeface="Khmer Element" panose="02000000000000000000" pitchFamily="2" charset="0"/>
                <a:cs typeface="Khmer Element" panose="02000000000000000000" pitchFamily="2" charset="0"/>
              </a:rPr>
              <a:t>គរុកោសល្យកុមារ</a:t>
            </a:r>
            <a:r>
              <a:rPr lang="es-ES_tradnl" altLang="es-EC" b="1" dirty="0">
                <a:latin typeface="Khmer Element" panose="02000000000000000000" pitchFamily="2" charset="0"/>
                <a:cs typeface="Khmer Element" panose="02000000000000000000" pitchFamily="2" charset="0"/>
              </a:rPr>
              <a:t>:</a:t>
            </a:r>
            <a:endParaRPr lang="es-ES" altLang="es-EC" sz="36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  <p:sp>
        <p:nvSpPr>
          <p:cNvPr id="6" name="Rectángulo 2"/>
          <p:cNvSpPr>
            <a:spLocks noChangeArrowheads="1"/>
          </p:cNvSpPr>
          <p:nvPr/>
        </p:nvSpPr>
        <p:spPr bwMode="auto">
          <a:xfrm>
            <a:off x="914399" y="3524250"/>
            <a:ext cx="51861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m-KH" altLang="es-EC" b="1" dirty="0">
                <a:latin typeface="Khmer Element" panose="02000000000000000000" pitchFamily="2" charset="0"/>
                <a:cs typeface="Khmer Element" panose="02000000000000000000" pitchFamily="2" charset="0"/>
              </a:rPr>
              <a:t>គរុកោសល្យមនុស្សពេញវ័យ</a:t>
            </a:r>
            <a:r>
              <a:rPr lang="es-ES_tradnl" altLang="es-EC" b="1" dirty="0">
                <a:latin typeface="Khmer Element" panose="02000000000000000000" pitchFamily="2" charset="0"/>
                <a:cs typeface="Khmer Element" panose="02000000000000000000" pitchFamily="2" charset="0"/>
              </a:rPr>
              <a:t>:</a:t>
            </a:r>
            <a:endParaRPr lang="es-ES" altLang="es-EC" dirty="0"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 bwMode="auto">
          <a:xfrm>
            <a:off x="508000" y="4329090"/>
            <a:ext cx="528955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buFontTx/>
              <a:buNone/>
            </a:pPr>
            <a:r>
              <a:rPr lang="km-KH" altLang="es-EC" sz="3000" baseline="30000" dirty="0">
                <a:latin typeface="Khmer Element" panose="02000000000000000000" pitchFamily="2" charset="0"/>
                <a:cs typeface="Khmer Element" panose="02000000000000000000" pitchFamily="2" charset="0"/>
              </a:rPr>
              <a:t>វិទ្យាសាស្រ្ត</a:t>
            </a:r>
            <a:r>
              <a:rPr lang="es-EC" altLang="es-EC" sz="3000" baseline="30000" dirty="0">
                <a:latin typeface="Khmer Element" panose="02000000000000000000" pitchFamily="2" charset="0"/>
                <a:cs typeface="Khmer Element" panose="02000000000000000000" pitchFamily="2" charset="0"/>
              </a:rPr>
              <a:t> </a:t>
            </a:r>
            <a:r>
              <a:rPr lang="km-KH" altLang="es-EC" sz="3000" baseline="30000" dirty="0">
                <a:latin typeface="Khmer Element" panose="02000000000000000000" pitchFamily="2" charset="0"/>
                <a:cs typeface="Khmer Element" panose="02000000000000000000" pitchFamily="2" charset="0"/>
              </a:rPr>
              <a:t>និង សិល្បៈនៃ</a:t>
            </a:r>
            <a:r>
              <a:rPr lang="es-EC" altLang="es-EC" sz="3000" baseline="30000" dirty="0">
                <a:latin typeface="Khmer Element" panose="02000000000000000000" pitchFamily="2" charset="0"/>
                <a:cs typeface="Khmer Element" panose="02000000000000000000" pitchFamily="2" charset="0"/>
              </a:rPr>
              <a:t> </a:t>
            </a:r>
            <a:endParaRPr lang="km-KH" altLang="es-EC" sz="3000" baseline="300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 algn="ctr" eaLnBrk="1" hangingPunct="1">
              <a:buFontTx/>
              <a:buNone/>
            </a:pPr>
            <a:r>
              <a:rPr lang="km-KH" sz="2800" b="1" u="sng" dirty="0">
                <a:solidFill>
                  <a:srgbClr val="002060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ការជួយមនុស្ស</a:t>
            </a:r>
            <a:r>
              <a:rPr lang="ca-ES" sz="2800" b="1" u="sng" dirty="0">
                <a:solidFill>
                  <a:srgbClr val="002060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800" b="1" u="sng" dirty="0">
                <a:solidFill>
                  <a:srgbClr val="002060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ពេញ</a:t>
            </a:r>
            <a:r>
              <a:rPr lang="ca-ES" sz="2800" b="1" u="sng" dirty="0">
                <a:solidFill>
                  <a:srgbClr val="002060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800" b="1" u="sng" dirty="0">
                <a:solidFill>
                  <a:srgbClr val="002060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វ័យរៀន</a:t>
            </a:r>
            <a:endParaRPr lang="es-ES" altLang="es-EC" sz="3000" dirty="0">
              <a:solidFill>
                <a:srgbClr val="002060"/>
              </a:solidFill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  <p:pic>
        <p:nvPicPr>
          <p:cNvPr id="6151" name="Imagen 1" descr="MC900297133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7700" y="1384300"/>
            <a:ext cx="3098800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allAtOnce"/>
      <p:bldP spid="6" grpId="0" build="allAtOnce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0" y="66036"/>
            <a:ext cx="9144000" cy="6889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m-KH" sz="3200" dirty="0">
                <a:solidFill>
                  <a:schemeClr val="bg1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លក្ខណៈរបស់សិស្ស</a:t>
            </a:r>
            <a:r>
              <a:rPr lang="ca-ES" sz="3200" dirty="0">
                <a:solidFill>
                  <a:schemeClr val="bg1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​​</a:t>
            </a:r>
            <a:r>
              <a:rPr lang="km-KH" sz="3200" dirty="0">
                <a:solidFill>
                  <a:schemeClr val="bg1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ពេញវ័យ</a:t>
            </a:r>
            <a:endParaRPr lang="es-ES" sz="3400" b="1" dirty="0">
              <a:solidFill>
                <a:schemeClr val="bg1"/>
              </a:solidFill>
              <a:latin typeface="Preah Vihear" panose="02000500000000000000" pitchFamily="2" charset="0"/>
              <a:ea typeface="+mj-ea"/>
              <a:cs typeface="Preah Vihear" panose="02000500000000000000" pitchFamily="2" charset="0"/>
            </a:endParaRPr>
          </a:p>
        </p:txBody>
      </p:sp>
      <p:sp>
        <p:nvSpPr>
          <p:cNvPr id="5" name="Rectángulo 1"/>
          <p:cNvSpPr>
            <a:spLocks noChangeArrowheads="1"/>
          </p:cNvSpPr>
          <p:nvPr/>
        </p:nvSpPr>
        <p:spPr bwMode="auto">
          <a:xfrm>
            <a:off x="476250" y="1422400"/>
            <a:ext cx="8435975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AutoNum type="arabicPeriod"/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ពួកគេ</a:t>
            </a:r>
            <a:r>
              <a:rPr lang="km-KH" sz="24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ស្វ័យដឹកនាំ</a:t>
            </a:r>
            <a:r>
              <a:rPr lang="es-ES_tradnl" altLang="es-EC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 </a:t>
            </a:r>
            <a:r>
              <a:rPr lang="km-KH" altLang="es-EC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ហើយមានទំនួលខុសត្រូវលើការជ្រើសជ្រើសទាំងនោះ</a:t>
            </a:r>
            <a:r>
              <a:rPr lang="en-US" altLang="es-EC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 </a:t>
            </a:r>
            <a:endParaRPr lang="es-ES_tradnl" altLang="es-EC" sz="2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AutoNum type="arabicPeriod"/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ពួកគេធ្វើ</a:t>
            </a:r>
            <a:r>
              <a:rPr lang="km-KH" sz="24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ការសម្រេចចិត្ត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 និងទទួលយក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ការ</a:t>
            </a:r>
            <a:r>
              <a:rPr lang="ca-ES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ទទួលខុសត្រូវ។</a:t>
            </a:r>
            <a:endParaRPr lang="hr-HR" altLang="es-EC" sz="2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AutoNum type="arabicPeriod"/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ពួកគេនាំយក</a:t>
            </a:r>
            <a:r>
              <a:rPr lang="km-KH" sz="24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បទពិសោធន៍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មកក្នុងដំណើរការរៀនសូត្រ។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AutoNum type="arabicPeriod"/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ពួកគេ</a:t>
            </a:r>
            <a:r>
              <a:rPr lang="km-KH" sz="24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ផ្ដោត​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លើបញ្ហាប្រឈមដែលពួកគេចង់ដោះស្រាយ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AutoNum type="arabicPeriod"/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ពួកគេ</a:t>
            </a:r>
            <a:r>
              <a:rPr lang="km-KH" sz="24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ស្វ័យបណ្ដាលចិត្ត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 ត្រៀមខ្លួនរួចជាស្រេចដើម្បីរៀន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AutoNum type="arabicPeriod"/>
            </a:pP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ពួកគេទាមទារ</a:t>
            </a:r>
            <a:r>
              <a:rPr lang="km-KH" sz="2400" b="1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ការអនុវត្តន៍ភ្លាមៗ</a:t>
            </a:r>
            <a:r>
              <a:rPr lang="km-KH" sz="2400" dirty="0">
                <a:latin typeface="Khmer Element" panose="02000000000000000000" pitchFamily="2" charset="0"/>
                <a:cs typeface="Khmer Element" panose="02000000000000000000" pitchFamily="2" charset="0"/>
              </a:rPr>
              <a:t> ឱ្យឃើញថាត្រូវអនុវត្តក្នុងជីវិតរស់នៅ អ្វីដែលពួកគេកំពុងរៀន។</a:t>
            </a:r>
            <a:endParaRPr lang="es-ES_tradnl" altLang="es-EC" sz="2400" dirty="0"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2"/>
          <p:cNvSpPr>
            <a:spLocks noChangeArrowheads="1"/>
          </p:cNvSpPr>
          <p:nvPr/>
        </p:nvSpPr>
        <p:spPr bwMode="auto">
          <a:xfrm>
            <a:off x="815975" y="1162050"/>
            <a:ext cx="31686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km-KH" dirty="0">
                <a:solidFill>
                  <a:srgbClr val="002060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១. </a:t>
            </a:r>
            <a:r>
              <a:rPr lang="km-KH" u="sng" dirty="0">
                <a:solidFill>
                  <a:srgbClr val="002060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សោតវិញ្ញាណ</a:t>
            </a:r>
            <a:endParaRPr lang="es-ES_tradnl" altLang="es-EC" dirty="0">
              <a:solidFill>
                <a:srgbClr val="002060"/>
              </a:solidFill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  <p:sp>
        <p:nvSpPr>
          <p:cNvPr id="14" name="Rectángulo 2"/>
          <p:cNvSpPr>
            <a:spLocks noChangeArrowheads="1"/>
          </p:cNvSpPr>
          <p:nvPr/>
        </p:nvSpPr>
        <p:spPr bwMode="auto">
          <a:xfrm>
            <a:off x="3278592" y="4096081"/>
            <a:ext cx="263089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m-KH" altLang="es-EC" b="1" dirty="0">
                <a:solidFill>
                  <a:srgbClr val="002060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៣</a:t>
            </a:r>
            <a:r>
              <a:rPr lang="es-ES_tradnl" altLang="es-EC" b="1" dirty="0">
                <a:solidFill>
                  <a:srgbClr val="002060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. </a:t>
            </a:r>
            <a:r>
              <a:rPr lang="km-KH" u="sng" dirty="0">
                <a:solidFill>
                  <a:srgbClr val="002060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ចក្ខុវិញ្ញាណ</a:t>
            </a:r>
            <a:endParaRPr lang="es-ES_tradnl" altLang="es-EC" dirty="0">
              <a:solidFill>
                <a:srgbClr val="002060"/>
              </a:solidFill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  <p:sp>
        <p:nvSpPr>
          <p:cNvPr id="16" name="Rectángulo 2"/>
          <p:cNvSpPr>
            <a:spLocks noChangeArrowheads="1"/>
          </p:cNvSpPr>
          <p:nvPr/>
        </p:nvSpPr>
        <p:spPr bwMode="auto">
          <a:xfrm>
            <a:off x="5100638" y="1162050"/>
            <a:ext cx="33686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m-KH" altLang="es-EC" b="1" dirty="0">
                <a:solidFill>
                  <a:srgbClr val="002060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២.</a:t>
            </a:r>
            <a:r>
              <a:rPr lang="es-ES_tradnl" altLang="es-EC" b="1" dirty="0">
                <a:solidFill>
                  <a:srgbClr val="002060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 </a:t>
            </a:r>
            <a:r>
              <a:rPr lang="km-KH" u="sng" dirty="0">
                <a:solidFill>
                  <a:srgbClr val="002060"/>
                </a:solidFill>
                <a:latin typeface="Khmer Element" panose="02000000000000000000" pitchFamily="2" charset="0"/>
                <a:cs typeface="Khmer Element" panose="02000000000000000000" pitchFamily="2" charset="0"/>
              </a:rPr>
              <a:t>កាយវិញ្ញាណ</a:t>
            </a:r>
            <a:endParaRPr lang="es-ES_tradnl" altLang="es-EC" u="sng" dirty="0">
              <a:solidFill>
                <a:srgbClr val="002060"/>
              </a:solidFill>
              <a:latin typeface="Khmer Element" panose="02000000000000000000" pitchFamily="2" charset="0"/>
              <a:cs typeface="Khmer Element" panose="02000000000000000000" pitchFamily="2" charset="0"/>
            </a:endParaRPr>
          </a:p>
        </p:txBody>
      </p:sp>
      <p:pic>
        <p:nvPicPr>
          <p:cNvPr id="2056" name="Picture 8" descr="C:\Users\Red Multiplicacion\Downloads\MC900332496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866900"/>
            <a:ext cx="24384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 descr="C:\Users\Red Multiplicacion\Downloads\MC900324348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900" y="1866900"/>
            <a:ext cx="787400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 descr="C:\Users\Red Multiplicacion\Downloads\MC900332534.W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1100" y="4724400"/>
            <a:ext cx="18161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ítulo 1"/>
          <p:cNvSpPr txBox="1">
            <a:spLocks/>
          </p:cNvSpPr>
          <p:nvPr/>
        </p:nvSpPr>
        <p:spPr>
          <a:xfrm>
            <a:off x="0" y="95536"/>
            <a:ext cx="9144000" cy="6889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m-KH" sz="3200" dirty="0">
                <a:solidFill>
                  <a:schemeClr val="bg1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របៀបរៀន</a:t>
            </a:r>
            <a:endParaRPr lang="es-ES" sz="3200" b="1" dirty="0">
              <a:solidFill>
                <a:schemeClr val="bg1"/>
              </a:solidFill>
              <a:latin typeface="Preah Vihear" panose="02000500000000000000" pitchFamily="2" charset="0"/>
              <a:ea typeface="+mj-ea"/>
              <a:cs typeface="Preah Vihear" panose="02000500000000000000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0" y="81888"/>
            <a:ext cx="9144000" cy="6889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eaLnBrk="1" hangingPunct="1">
              <a:defRPr/>
            </a:pPr>
            <a:r>
              <a:rPr lang="km-KH" sz="3200" b="1" dirty="0">
                <a:solidFill>
                  <a:schemeClr val="bg1"/>
                </a:solidFill>
                <a:latin typeface="Preah Vihear" panose="02000500000000000000" pitchFamily="2" charset="0"/>
                <a:ea typeface="+mj-ea"/>
                <a:cs typeface="Preah Vihear" panose="02000500000000000000" pitchFamily="2" charset="0"/>
              </a:rPr>
              <a:t>តើមជ្ឈដ្ឋានជុំវិញប៉ះបាល់ដល់ការរៀនរឺទេ?</a:t>
            </a:r>
            <a:endParaRPr lang="es-ES" sz="3200" b="1" dirty="0">
              <a:solidFill>
                <a:schemeClr val="bg1"/>
              </a:solidFill>
              <a:latin typeface="Preah Vihear" panose="02000500000000000000" pitchFamily="2" charset="0"/>
              <a:ea typeface="+mj-ea"/>
              <a:cs typeface="Preah Vihear" panose="02000500000000000000" pitchFamily="2" charset="0"/>
            </a:endParaRP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13" y="1450975"/>
            <a:ext cx="3611562" cy="246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 descr="Resultado de imagen para tipos de emprendedores triple impac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50975"/>
            <a:ext cx="4387850" cy="246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Imagen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063" y="4060825"/>
            <a:ext cx="3317875" cy="26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uadroTexto 5"/>
          <p:cNvSpPr txBox="1">
            <a:spLocks noChangeArrowheads="1"/>
          </p:cNvSpPr>
          <p:nvPr/>
        </p:nvSpPr>
        <p:spPr bwMode="auto">
          <a:xfrm>
            <a:off x="0" y="112713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km-KH" dirty="0">
                <a:solidFill>
                  <a:schemeClr val="bg1"/>
                </a:solidFill>
                <a:latin typeface="Preah Vihear" panose="02000500000000000000" pitchFamily="2" charset="0"/>
                <a:cs typeface="Preah Vihear" panose="02000500000000000000" pitchFamily="2" charset="0"/>
              </a:rPr>
              <a:t>បញ្ហាប្រឈមដែលអ្នកដាំក្រុមជំនុំជួបប្រទះ</a:t>
            </a:r>
            <a:endParaRPr lang="es-ES" altLang="es-EC" b="1" dirty="0">
              <a:solidFill>
                <a:schemeClr val="bg1"/>
              </a:solidFill>
              <a:latin typeface="Preah Vihear" panose="02000500000000000000" pitchFamily="2" charset="0"/>
              <a:cs typeface="Preah Vihear" panose="02000500000000000000" pitchFamily="2" charset="0"/>
            </a:endParaRPr>
          </a:p>
        </p:txBody>
      </p:sp>
      <p:sp>
        <p:nvSpPr>
          <p:cNvPr id="7" name="Rectángulo 1"/>
          <p:cNvSpPr>
            <a:spLocks noChangeArrowheads="1"/>
          </p:cNvSpPr>
          <p:nvPr/>
        </p:nvSpPr>
        <p:spPr bwMode="auto">
          <a:xfrm>
            <a:off x="757238" y="1958975"/>
            <a:ext cx="6653212" cy="33239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m-KH" sz="2800" dirty="0">
                <a:latin typeface="Khmer Element" panose="02000000000000000000" pitchFamily="2" charset="0"/>
                <a:ea typeface="ＭＳ Ｐゴシック" charset="0"/>
                <a:cs typeface="Khmer Element" panose="02000000000000000000" pitchFamily="2" charset="0"/>
              </a:rPr>
              <a:t>១. </a:t>
            </a:r>
            <a:r>
              <a:rPr lang="km-KH" sz="28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ការរក្សាតុល្យភាព</a:t>
            </a:r>
            <a:r>
              <a:rPr lang="km-KH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 ការទទួលខុសត្រូវដែលមានស្រាប់</a:t>
            </a:r>
            <a:endParaRPr lang="es-ES" sz="2800" dirty="0">
              <a:latin typeface="Khmer Element" panose="02000000000000000000" pitchFamily="2" charset="0"/>
              <a:ea typeface="ＭＳ Ｐゴシック" charset="0"/>
              <a:cs typeface="Khmer Element" panose="02000000000000000000" pitchFamily="2" charset="0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m-KH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២</a:t>
            </a:r>
            <a:r>
              <a:rPr lang="ca-ES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. </a:t>
            </a:r>
            <a:r>
              <a:rPr lang="km-KH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ការគ្រប់គ្រង</a:t>
            </a:r>
            <a:r>
              <a:rPr lang="km-KH" sz="2800" u="sng">
                <a:latin typeface="Khmer Element" panose="02000000000000000000" pitchFamily="2" charset="0"/>
                <a:cs typeface="Khmer Element" panose="02000000000000000000" pitchFamily="2" charset="0"/>
              </a:rPr>
              <a:t>ហិរញ្ញវត្ថុ</a:t>
            </a:r>
            <a:endParaRPr lang="es-ES" sz="2800" dirty="0">
              <a:latin typeface="Khmer Element" panose="02000000000000000000" pitchFamily="2" charset="0"/>
              <a:ea typeface="ＭＳ Ｐゴシック" charset="0"/>
              <a:cs typeface="Khmer Element" panose="02000000000000000000" pitchFamily="2" charset="0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m-KH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៣</a:t>
            </a:r>
            <a:r>
              <a:rPr lang="ca-ES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. </a:t>
            </a:r>
            <a:r>
              <a:rPr lang="km-KH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ការទទួលបាន</a:t>
            </a:r>
            <a:r>
              <a:rPr lang="km-KH" sz="28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ទំនុកចិត្ត</a:t>
            </a:r>
            <a:endParaRPr lang="es-ES_tradnl" sz="2800" i="1" dirty="0">
              <a:latin typeface="Khmer Element" panose="02000000000000000000" pitchFamily="2" charset="0"/>
              <a:ea typeface="ＭＳ Ｐゴシック" charset="0"/>
              <a:cs typeface="Khmer Element" panose="02000000000000000000" pitchFamily="2" charset="0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m-KH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៤</a:t>
            </a:r>
            <a:r>
              <a:rPr lang="ca-ES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. </a:t>
            </a:r>
            <a:r>
              <a:rPr lang="km-KH" sz="2800" dirty="0">
                <a:latin typeface="Khmer Element" panose="02000000000000000000" pitchFamily="2" charset="0"/>
                <a:cs typeface="Khmer Element" panose="02000000000000000000" pitchFamily="2" charset="0"/>
              </a:rPr>
              <a:t>ការបង្កើត</a:t>
            </a:r>
            <a:r>
              <a:rPr lang="km-KH" sz="2800" u="sng" dirty="0">
                <a:latin typeface="Khmer Element" panose="02000000000000000000" pitchFamily="2" charset="0"/>
                <a:cs typeface="Khmer Element" panose="02000000000000000000" pitchFamily="2" charset="0"/>
              </a:rPr>
              <a:t>ប្រព័ន្ធគាំទ្រ</a:t>
            </a:r>
            <a:endParaRPr lang="es-ES_tradnl" sz="2800" i="1" dirty="0">
              <a:latin typeface="Khmer Element" panose="02000000000000000000" pitchFamily="2" charset="0"/>
              <a:ea typeface="ＭＳ Ｐゴシック" charset="0"/>
              <a:cs typeface="Khmer Element" panose="02000000000000000000" pitchFamily="2" charset="0"/>
            </a:endParaRPr>
          </a:p>
        </p:txBody>
      </p:sp>
      <p:pic>
        <p:nvPicPr>
          <p:cNvPr id="11268" name="Picture 2" descr="C:\Users\Red Multiplicacion\Downloads\MC900332498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700" y="2349500"/>
            <a:ext cx="2070100" cy="332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261</Words>
  <Application>Microsoft Macintosh PowerPoint</Application>
  <PresentationFormat>On-screen Show (4:3)</PresentationFormat>
  <Paragraphs>38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Khmer Element</vt:lpstr>
      <vt:lpstr>Khmer Muol</vt:lpstr>
      <vt:lpstr>Preah Vihear</vt:lpstr>
      <vt:lpstr>Tema de Office</vt:lpstr>
      <vt:lpstr>PowerPoint Presentation</vt:lpstr>
      <vt:lpstr>PowerPoint Presentation</vt:lpstr>
      <vt:lpstr>គរុកោសល្យ កុមារ និង មនុស្សពេញវ័យ</vt:lpstr>
      <vt:lpstr>PowerPoint Presentation</vt:lpstr>
      <vt:lpstr>PowerPoint Presentation</vt:lpstr>
      <vt:lpstr>PowerPoint Presentation</vt:lpstr>
      <vt:lpstr>PowerPoint Presentation</vt:lpstr>
    </vt:vector>
  </TitlesOfParts>
  <Company>Red de Multiplicación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Rommel Salazar López</dc:creator>
  <cp:lastModifiedBy>Carla Lopez</cp:lastModifiedBy>
  <cp:revision>56</cp:revision>
  <dcterms:created xsi:type="dcterms:W3CDTF">2014-08-20T14:16:01Z</dcterms:created>
  <dcterms:modified xsi:type="dcterms:W3CDTF">2020-04-07T22:51:12Z</dcterms:modified>
</cp:coreProperties>
</file>