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xlsx" ContentType="application/vnd.openxmlformats-officedocument.spreadsheetml.sheet"/>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60" r:id="rId5"/>
    <p:sldId id="261" r:id="rId6"/>
    <p:sldId id="259"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31"/>
    <a:srgbClr val="3E5D83"/>
    <a:srgbClr val="669AD6"/>
    <a:srgbClr val="2A6A08"/>
    <a:srgbClr val="63E60B"/>
    <a:srgbClr val="2ACD4D"/>
    <a:srgbClr val="2FBB36"/>
    <a:srgbClr val="3DA541"/>
    <a:srgbClr val="E6418D"/>
    <a:srgbClr val="125A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9791" autoAdjust="0"/>
  </p:normalViewPr>
  <p:slideViewPr>
    <p:cSldViewPr>
      <p:cViewPr>
        <p:scale>
          <a:sx n="86" d="100"/>
          <a:sy n="86" d="100"/>
        </p:scale>
        <p:origin x="-960" y="-8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 Id="rId2"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 Id="rId2"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0.0229166666666667"/>
          <c:y val="0.29375"/>
          <c:w val="0.6875"/>
          <c:h val="0.671875"/>
        </c:manualLayout>
      </c:layout>
      <c:pie3DChart>
        <c:varyColors val="1"/>
        <c:ser>
          <c:idx val="0"/>
          <c:order val="0"/>
          <c:tx>
            <c:strRef>
              <c:f>Sheet1!$B$1</c:f>
              <c:strCache>
                <c:ptCount val="1"/>
                <c:pt idx="0">
                  <c:v>Column1</c:v>
                </c:pt>
              </c:strCache>
            </c:strRef>
          </c:tx>
          <c:explosion val="2"/>
          <c:dPt>
            <c:idx val="0"/>
            <c:bubble3D val="0"/>
            <c:spPr>
              <a:solidFill>
                <a:srgbClr val="669AD6"/>
              </a:solidFill>
            </c:spPr>
          </c:dPt>
          <c:dPt>
            <c:idx val="1"/>
            <c:bubble3D val="0"/>
            <c:spPr>
              <a:solidFill>
                <a:srgbClr val="008031"/>
              </a:solidFill>
            </c:spPr>
          </c:dPt>
          <c:dPt>
            <c:idx val="2"/>
            <c:bubble3D val="0"/>
            <c:spPr>
              <a:solidFill>
                <a:srgbClr val="3DA541"/>
              </a:solidFill>
            </c:spPr>
          </c:dPt>
          <c:dPt>
            <c:idx val="3"/>
            <c:bubble3D val="0"/>
            <c:spPr>
              <a:solidFill>
                <a:srgbClr val="2FBB36"/>
              </a:solidFill>
            </c:spPr>
          </c:dPt>
          <c:dPt>
            <c:idx val="4"/>
            <c:bubble3D val="0"/>
            <c:spPr>
              <a:solidFill>
                <a:srgbClr val="2ACD4D"/>
              </a:solidFill>
            </c:spPr>
          </c:dPt>
          <c:dPt>
            <c:idx val="5"/>
            <c:bubble3D val="0"/>
            <c:spPr>
              <a:solidFill>
                <a:srgbClr val="63E60B"/>
              </a:solidFill>
            </c:spPr>
          </c:dPt>
          <c:cat>
            <c:strRef>
              <c:f>Sheet1!$A$2:$A$7</c:f>
              <c:strCache>
                <c:ptCount val="6"/>
                <c:pt idx="0">
                  <c:v>Sports</c:v>
                </c:pt>
                <c:pt idx="1">
                  <c:v>Faith</c:v>
                </c:pt>
                <c:pt idx="2">
                  <c:v>Politics</c:v>
                </c:pt>
                <c:pt idx="3">
                  <c:v>Finances</c:v>
                </c:pt>
                <c:pt idx="4">
                  <c:v>Social Life</c:v>
                </c:pt>
                <c:pt idx="5">
                  <c:v>Family</c:v>
                </c:pt>
              </c:strCache>
            </c:strRef>
          </c:cat>
          <c:val>
            <c:numRef>
              <c:f>Sheet1!$B$2:$B$7</c:f>
              <c:numCache>
                <c:formatCode>General</c:formatCode>
                <c:ptCount val="6"/>
                <c:pt idx="0">
                  <c:v>0.2</c:v>
                </c:pt>
                <c:pt idx="1">
                  <c:v>0.2</c:v>
                </c:pt>
                <c:pt idx="2">
                  <c:v>0.2</c:v>
                </c:pt>
                <c:pt idx="3">
                  <c:v>0.2</c:v>
                </c:pt>
                <c:pt idx="4">
                  <c:v>0.2</c:v>
                </c:pt>
                <c:pt idx="5">
                  <c:v>0.2</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0.0229166666666667"/>
          <c:y val="0.284375"/>
          <c:w val="0.6875"/>
          <c:h val="0.671875"/>
        </c:manualLayout>
      </c:layout>
      <c:pie3DChart>
        <c:varyColors val="1"/>
        <c:ser>
          <c:idx val="0"/>
          <c:order val="0"/>
          <c:tx>
            <c:strRef>
              <c:f>Sheet1!$B$1</c:f>
              <c:strCache>
                <c:ptCount val="1"/>
                <c:pt idx="0">
                  <c:v>Column1</c:v>
                </c:pt>
              </c:strCache>
            </c:strRef>
          </c:tx>
          <c:dPt>
            <c:idx val="0"/>
            <c:bubble3D val="0"/>
            <c:spPr>
              <a:solidFill>
                <a:srgbClr val="008031"/>
              </a:solidFill>
            </c:spPr>
          </c:dPt>
          <c:dPt>
            <c:idx val="1"/>
            <c:bubble3D val="0"/>
            <c:spPr>
              <a:solidFill>
                <a:srgbClr val="3DA541"/>
              </a:solidFill>
            </c:spPr>
          </c:dPt>
          <c:dPt>
            <c:idx val="2"/>
            <c:bubble3D val="0"/>
            <c:spPr>
              <a:solidFill>
                <a:srgbClr val="2FBB36"/>
              </a:solidFill>
            </c:spPr>
          </c:dPt>
          <c:dPt>
            <c:idx val="3"/>
            <c:bubble3D val="0"/>
            <c:spPr>
              <a:solidFill>
                <a:srgbClr val="2ACD4D"/>
              </a:solidFill>
            </c:spPr>
          </c:dPt>
          <c:dPt>
            <c:idx val="4"/>
            <c:bubble3D val="0"/>
            <c:spPr>
              <a:solidFill>
                <a:srgbClr val="63E60B"/>
              </a:solidFill>
            </c:spPr>
          </c:dPt>
          <c:cat>
            <c:strRef>
              <c:f>Sheet1!$A$2:$A$6</c:f>
              <c:strCache>
                <c:ptCount val="5"/>
                <c:pt idx="0">
                  <c:v>Sports</c:v>
                </c:pt>
                <c:pt idx="1">
                  <c:v>Politics</c:v>
                </c:pt>
                <c:pt idx="2">
                  <c:v>Finances</c:v>
                </c:pt>
                <c:pt idx="3">
                  <c:v>Social Life</c:v>
                </c:pt>
                <c:pt idx="4">
                  <c:v>Family</c:v>
                </c:pt>
              </c:strCache>
            </c:strRef>
          </c:cat>
          <c:val>
            <c:numRef>
              <c:f>Sheet1!$B$2:$B$6</c:f>
              <c:numCache>
                <c:formatCode>General</c:formatCode>
                <c:ptCount val="5"/>
                <c:pt idx="0">
                  <c:v>0.2</c:v>
                </c:pt>
                <c:pt idx="1">
                  <c:v>0.2</c:v>
                </c:pt>
                <c:pt idx="2">
                  <c:v>0.2</c:v>
                </c:pt>
                <c:pt idx="3">
                  <c:v>0.2</c:v>
                </c:pt>
                <c:pt idx="4">
                  <c:v>0.2</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B9BC3B-5A6A-4AC0-9398-BCA1B64ED913}" type="doc">
      <dgm:prSet loTypeId="urn:microsoft.com/office/officeart/2005/8/layout/pyramid4" loCatId="relationship" qsTypeId="urn:microsoft.com/office/officeart/2005/8/quickstyle/simple1" qsCatId="simple" csTypeId="urn:microsoft.com/office/officeart/2005/8/colors/accent1_2" csCatId="accent1" phldr="1"/>
      <dgm:spPr/>
      <dgm:t>
        <a:bodyPr/>
        <a:lstStyle/>
        <a:p>
          <a:endParaRPr lang="en-US"/>
        </a:p>
      </dgm:t>
    </dgm:pt>
    <dgm:pt modelId="{059537F8-F5AD-41AB-808A-A2A258F337C7}">
      <dgm:prSet phldrT="[Text]" custT="1"/>
      <dgm:spPr>
        <a:solidFill>
          <a:schemeClr val="bg1"/>
        </a:solidFill>
        <a:ln w="38100">
          <a:solidFill>
            <a:srgbClr val="F9B200"/>
          </a:solidFill>
        </a:ln>
      </dgm:spPr>
      <dgm:t>
        <a:bodyPr/>
        <a:lstStyle/>
        <a:p>
          <a:r>
            <a:rPr lang="en-US" sz="1600" dirty="0" smtClean="0">
              <a:solidFill>
                <a:schemeClr val="tx1"/>
              </a:solidFill>
              <a:latin typeface="Arial"/>
              <a:cs typeface="Arial"/>
            </a:rPr>
            <a:t>GOD</a:t>
          </a:r>
          <a:endParaRPr lang="en-US" sz="1600" dirty="0">
            <a:solidFill>
              <a:schemeClr val="tx1"/>
            </a:solidFill>
            <a:latin typeface="Arial"/>
            <a:cs typeface="Arial"/>
          </a:endParaRPr>
        </a:p>
      </dgm:t>
    </dgm:pt>
    <dgm:pt modelId="{D8931A98-47C0-448D-AB00-259B6130EB39}" type="parTrans" cxnId="{BAA7DFB0-582F-4220-AB09-E19F248DF0B1}">
      <dgm:prSet/>
      <dgm:spPr/>
      <dgm:t>
        <a:bodyPr/>
        <a:lstStyle/>
        <a:p>
          <a:endParaRPr lang="en-US"/>
        </a:p>
      </dgm:t>
    </dgm:pt>
    <dgm:pt modelId="{FC97C02B-75DA-4627-AE88-538333AE9364}" type="sibTrans" cxnId="{BAA7DFB0-582F-4220-AB09-E19F248DF0B1}">
      <dgm:prSet/>
      <dgm:spPr/>
      <dgm:t>
        <a:bodyPr/>
        <a:lstStyle/>
        <a:p>
          <a:endParaRPr lang="en-US"/>
        </a:p>
      </dgm:t>
    </dgm:pt>
    <dgm:pt modelId="{DE13D00D-F42E-4605-BA7A-E06E69DB28AA}">
      <dgm:prSet phldrT="[Text]"/>
      <dgm:spPr>
        <a:noFill/>
        <a:ln w="38100">
          <a:solidFill>
            <a:srgbClr val="F9B200"/>
          </a:solidFill>
        </a:ln>
      </dgm:spPr>
      <dgm:t>
        <a:bodyPr/>
        <a:lstStyle/>
        <a:p>
          <a:endParaRPr lang="en-US" dirty="0"/>
        </a:p>
      </dgm:t>
    </dgm:pt>
    <dgm:pt modelId="{3AD38584-5327-4B78-8271-0D78AEC3A7C8}" type="parTrans" cxnId="{80593648-2E30-41C0-8500-8A6A81F70A33}">
      <dgm:prSet/>
      <dgm:spPr/>
      <dgm:t>
        <a:bodyPr/>
        <a:lstStyle/>
        <a:p>
          <a:endParaRPr lang="en-US"/>
        </a:p>
      </dgm:t>
    </dgm:pt>
    <dgm:pt modelId="{CF6DE49E-B007-4B55-A69F-5D6B40283D1D}" type="sibTrans" cxnId="{80593648-2E30-41C0-8500-8A6A81F70A33}">
      <dgm:prSet/>
      <dgm:spPr/>
      <dgm:t>
        <a:bodyPr/>
        <a:lstStyle/>
        <a:p>
          <a:endParaRPr lang="en-US"/>
        </a:p>
      </dgm:t>
    </dgm:pt>
    <dgm:pt modelId="{93744B6F-9EF1-4028-AD8F-D6375E99AE4F}">
      <dgm:prSet phldrT="[Text]" custT="1"/>
      <dgm:spPr>
        <a:solidFill>
          <a:schemeClr val="bg1"/>
        </a:solidFill>
        <a:ln w="38100">
          <a:solidFill>
            <a:srgbClr val="F9B200"/>
          </a:solidFill>
        </a:ln>
      </dgm:spPr>
      <dgm:t>
        <a:bodyPr/>
        <a:lstStyle/>
        <a:p>
          <a:endParaRPr lang="en-US" sz="1600" dirty="0">
            <a:solidFill>
              <a:schemeClr val="tx1"/>
            </a:solidFill>
            <a:latin typeface="Arial" panose="020B0604020202020204" pitchFamily="34" charset="0"/>
            <a:cs typeface="Arial" panose="020B0604020202020204" pitchFamily="34" charset="0"/>
          </a:endParaRPr>
        </a:p>
      </dgm:t>
    </dgm:pt>
    <dgm:pt modelId="{A9D66194-709B-4FF8-9912-DAD8F3F2CF2C}" type="parTrans" cxnId="{A0214106-BF83-4F6D-B9A1-1B8FFC7F9334}">
      <dgm:prSet/>
      <dgm:spPr/>
      <dgm:t>
        <a:bodyPr/>
        <a:lstStyle/>
        <a:p>
          <a:endParaRPr lang="en-US"/>
        </a:p>
      </dgm:t>
    </dgm:pt>
    <dgm:pt modelId="{A1D214E8-873E-4C7E-BDDC-DFCC68AC6973}" type="sibTrans" cxnId="{A0214106-BF83-4F6D-B9A1-1B8FFC7F9334}">
      <dgm:prSet/>
      <dgm:spPr/>
      <dgm:t>
        <a:bodyPr/>
        <a:lstStyle/>
        <a:p>
          <a:endParaRPr lang="en-US"/>
        </a:p>
      </dgm:t>
    </dgm:pt>
    <dgm:pt modelId="{3EF6F386-C632-4621-9013-91782B057D99}">
      <dgm:prSet phldrT="[Text]"/>
      <dgm:spPr>
        <a:solidFill>
          <a:srgbClr val="F9B200"/>
        </a:solidFill>
      </dgm:spPr>
      <dgm:t>
        <a:bodyPr/>
        <a:lstStyle/>
        <a:p>
          <a:endParaRPr lang="en-US" dirty="0"/>
        </a:p>
      </dgm:t>
    </dgm:pt>
    <dgm:pt modelId="{9865F796-0A2B-4684-98CC-1E2710B54EDD}" type="sibTrans" cxnId="{4EF5A86E-0612-4B7A-A392-6FF92892137B}">
      <dgm:prSet/>
      <dgm:spPr/>
      <dgm:t>
        <a:bodyPr/>
        <a:lstStyle/>
        <a:p>
          <a:endParaRPr lang="en-US"/>
        </a:p>
      </dgm:t>
    </dgm:pt>
    <dgm:pt modelId="{B5F93BF2-1F26-48FC-8732-8082F6B52A7A}" type="parTrans" cxnId="{4EF5A86E-0612-4B7A-A392-6FF92892137B}">
      <dgm:prSet/>
      <dgm:spPr/>
      <dgm:t>
        <a:bodyPr/>
        <a:lstStyle/>
        <a:p>
          <a:endParaRPr lang="en-US"/>
        </a:p>
      </dgm:t>
    </dgm:pt>
    <dgm:pt modelId="{7C1ABAB4-1816-4C45-86BB-74AD258B19F1}" type="pres">
      <dgm:prSet presAssocID="{46B9BC3B-5A6A-4AC0-9398-BCA1B64ED913}" presName="compositeShape" presStyleCnt="0">
        <dgm:presLayoutVars>
          <dgm:chMax val="9"/>
          <dgm:dir/>
          <dgm:resizeHandles val="exact"/>
        </dgm:presLayoutVars>
      </dgm:prSet>
      <dgm:spPr/>
      <dgm:t>
        <a:bodyPr/>
        <a:lstStyle/>
        <a:p>
          <a:endParaRPr lang="en-US"/>
        </a:p>
      </dgm:t>
    </dgm:pt>
    <dgm:pt modelId="{202EEED2-AE5F-4049-A57C-E80360C0A470}" type="pres">
      <dgm:prSet presAssocID="{46B9BC3B-5A6A-4AC0-9398-BCA1B64ED913}" presName="triangle1" presStyleLbl="node1" presStyleIdx="0" presStyleCnt="4">
        <dgm:presLayoutVars>
          <dgm:bulletEnabled val="1"/>
        </dgm:presLayoutVars>
      </dgm:prSet>
      <dgm:spPr/>
      <dgm:t>
        <a:bodyPr/>
        <a:lstStyle/>
        <a:p>
          <a:endParaRPr lang="en-US"/>
        </a:p>
      </dgm:t>
    </dgm:pt>
    <dgm:pt modelId="{A0B00D90-4824-44E3-8607-CA7746D5B901}" type="pres">
      <dgm:prSet presAssocID="{46B9BC3B-5A6A-4AC0-9398-BCA1B64ED913}" presName="triangle2" presStyleLbl="node1" presStyleIdx="1" presStyleCnt="4">
        <dgm:presLayoutVars>
          <dgm:bulletEnabled val="1"/>
        </dgm:presLayoutVars>
      </dgm:prSet>
      <dgm:spPr/>
      <dgm:t>
        <a:bodyPr/>
        <a:lstStyle/>
        <a:p>
          <a:endParaRPr lang="en-US"/>
        </a:p>
      </dgm:t>
    </dgm:pt>
    <dgm:pt modelId="{0F7638AA-4716-438B-BE67-0F208FC310F1}" type="pres">
      <dgm:prSet presAssocID="{46B9BC3B-5A6A-4AC0-9398-BCA1B64ED913}" presName="triangle3" presStyleLbl="node1" presStyleIdx="2" presStyleCnt="4">
        <dgm:presLayoutVars>
          <dgm:bulletEnabled val="1"/>
        </dgm:presLayoutVars>
      </dgm:prSet>
      <dgm:spPr/>
      <dgm:t>
        <a:bodyPr/>
        <a:lstStyle/>
        <a:p>
          <a:endParaRPr lang="en-US"/>
        </a:p>
      </dgm:t>
    </dgm:pt>
    <dgm:pt modelId="{2D9A1AAA-BA79-49BF-89F0-FA63D3FBE1EE}" type="pres">
      <dgm:prSet presAssocID="{46B9BC3B-5A6A-4AC0-9398-BCA1B64ED913}" presName="triangle4" presStyleLbl="node1" presStyleIdx="3" presStyleCnt="4">
        <dgm:presLayoutVars>
          <dgm:bulletEnabled val="1"/>
        </dgm:presLayoutVars>
      </dgm:prSet>
      <dgm:spPr/>
      <dgm:t>
        <a:bodyPr/>
        <a:lstStyle/>
        <a:p>
          <a:endParaRPr lang="en-US"/>
        </a:p>
      </dgm:t>
    </dgm:pt>
  </dgm:ptLst>
  <dgm:cxnLst>
    <dgm:cxn modelId="{80593648-2E30-41C0-8500-8A6A81F70A33}" srcId="{46B9BC3B-5A6A-4AC0-9398-BCA1B64ED913}" destId="{DE13D00D-F42E-4605-BA7A-E06E69DB28AA}" srcOrd="1" destOrd="0" parTransId="{3AD38584-5327-4B78-8271-0D78AEC3A7C8}" sibTransId="{CF6DE49E-B007-4B55-A69F-5D6B40283D1D}"/>
    <dgm:cxn modelId="{DB5367BB-BFC2-4D74-A2EE-738A300A658B}" type="presOf" srcId="{46B9BC3B-5A6A-4AC0-9398-BCA1B64ED913}" destId="{7C1ABAB4-1816-4C45-86BB-74AD258B19F1}" srcOrd="0" destOrd="0" presId="urn:microsoft.com/office/officeart/2005/8/layout/pyramid4"/>
    <dgm:cxn modelId="{8FE3106D-DAB1-47B5-85BB-D7CCF0B37B48}" type="presOf" srcId="{3EF6F386-C632-4621-9013-91782B057D99}" destId="{0F7638AA-4716-438B-BE67-0F208FC310F1}" srcOrd="0" destOrd="0" presId="urn:microsoft.com/office/officeart/2005/8/layout/pyramid4"/>
    <dgm:cxn modelId="{994C6984-3E12-4471-AC03-05E65DFDFC06}" type="presOf" srcId="{059537F8-F5AD-41AB-808A-A2A258F337C7}" destId="{202EEED2-AE5F-4049-A57C-E80360C0A470}" srcOrd="0" destOrd="0" presId="urn:microsoft.com/office/officeart/2005/8/layout/pyramid4"/>
    <dgm:cxn modelId="{46258E6E-0275-4C01-A1C1-6133A853A36E}" type="presOf" srcId="{DE13D00D-F42E-4605-BA7A-E06E69DB28AA}" destId="{A0B00D90-4824-44E3-8607-CA7746D5B901}" srcOrd="0" destOrd="0" presId="urn:microsoft.com/office/officeart/2005/8/layout/pyramid4"/>
    <dgm:cxn modelId="{3BD8E0D8-BE76-4971-9395-ABD8B7DC566B}" type="presOf" srcId="{93744B6F-9EF1-4028-AD8F-D6375E99AE4F}" destId="{2D9A1AAA-BA79-49BF-89F0-FA63D3FBE1EE}" srcOrd="0" destOrd="0" presId="urn:microsoft.com/office/officeart/2005/8/layout/pyramid4"/>
    <dgm:cxn modelId="{A0214106-BF83-4F6D-B9A1-1B8FFC7F9334}" srcId="{46B9BC3B-5A6A-4AC0-9398-BCA1B64ED913}" destId="{93744B6F-9EF1-4028-AD8F-D6375E99AE4F}" srcOrd="3" destOrd="0" parTransId="{A9D66194-709B-4FF8-9912-DAD8F3F2CF2C}" sibTransId="{A1D214E8-873E-4C7E-BDDC-DFCC68AC6973}"/>
    <dgm:cxn modelId="{4EF5A86E-0612-4B7A-A392-6FF92892137B}" srcId="{46B9BC3B-5A6A-4AC0-9398-BCA1B64ED913}" destId="{3EF6F386-C632-4621-9013-91782B057D99}" srcOrd="2" destOrd="0" parTransId="{B5F93BF2-1F26-48FC-8732-8082F6B52A7A}" sibTransId="{9865F796-0A2B-4684-98CC-1E2710B54EDD}"/>
    <dgm:cxn modelId="{BAA7DFB0-582F-4220-AB09-E19F248DF0B1}" srcId="{46B9BC3B-5A6A-4AC0-9398-BCA1B64ED913}" destId="{059537F8-F5AD-41AB-808A-A2A258F337C7}" srcOrd="0" destOrd="0" parTransId="{D8931A98-47C0-448D-AB00-259B6130EB39}" sibTransId="{FC97C02B-75DA-4627-AE88-538333AE9364}"/>
    <dgm:cxn modelId="{AD1B8F60-3B94-4C67-A0AD-66C910840B1B}" type="presParOf" srcId="{7C1ABAB4-1816-4C45-86BB-74AD258B19F1}" destId="{202EEED2-AE5F-4049-A57C-E80360C0A470}" srcOrd="0" destOrd="0" presId="urn:microsoft.com/office/officeart/2005/8/layout/pyramid4"/>
    <dgm:cxn modelId="{33332E5C-F108-4B93-B7FD-B3C2DB6AEC66}" type="presParOf" srcId="{7C1ABAB4-1816-4C45-86BB-74AD258B19F1}" destId="{A0B00D90-4824-44E3-8607-CA7746D5B901}" srcOrd="1" destOrd="0" presId="urn:microsoft.com/office/officeart/2005/8/layout/pyramid4"/>
    <dgm:cxn modelId="{D78B9776-612E-4316-8922-1CCED7A74368}" type="presParOf" srcId="{7C1ABAB4-1816-4C45-86BB-74AD258B19F1}" destId="{0F7638AA-4716-438B-BE67-0F208FC310F1}" srcOrd="2" destOrd="0" presId="urn:microsoft.com/office/officeart/2005/8/layout/pyramid4"/>
    <dgm:cxn modelId="{2EC2E914-83A7-4EA1-B1E9-83D38A0A519B}" type="presParOf" srcId="{7C1ABAB4-1816-4C45-86BB-74AD258B19F1}" destId="{2D9A1AAA-BA79-49BF-89F0-FA63D3FBE1EE}" srcOrd="3" destOrd="0" presId="urn:microsoft.com/office/officeart/2005/8/layout/pyramid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123EFC-1B55-4A5E-9721-4231F26DBAB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0212155-6C86-4E60-AF3C-CB097C4B0F02}">
      <dgm:prSet phldrT="[Text]" custT="1"/>
      <dgm:spPr>
        <a:solidFill>
          <a:schemeClr val="bg1"/>
        </a:solidFill>
        <a:ln w="38100">
          <a:solidFill>
            <a:srgbClr val="009036"/>
          </a:solidFill>
        </a:ln>
      </dgm:spPr>
      <dgm:t>
        <a:bodyPr/>
        <a:lstStyle/>
        <a:p>
          <a:r>
            <a:rPr lang="en-US" sz="2800" dirty="0" smtClean="0">
              <a:solidFill>
                <a:schemeClr val="tx1"/>
              </a:solidFill>
              <a:latin typeface="Arial" panose="020B0604020202020204" pitchFamily="34" charset="0"/>
              <a:cs typeface="Arial" panose="020B0604020202020204" pitchFamily="34" charset="0"/>
            </a:rPr>
            <a:t>Clear vision</a:t>
          </a:r>
          <a:endParaRPr lang="en-US" sz="2800" dirty="0">
            <a:solidFill>
              <a:schemeClr val="tx1"/>
            </a:solidFill>
            <a:latin typeface="Arial" panose="020B0604020202020204" pitchFamily="34" charset="0"/>
            <a:cs typeface="Arial" panose="020B0604020202020204" pitchFamily="34" charset="0"/>
          </a:endParaRPr>
        </a:p>
      </dgm:t>
    </dgm:pt>
    <dgm:pt modelId="{9C064930-91C7-4B0C-80DA-862687BA4E87}" type="parTrans" cxnId="{40062E80-5BA1-4ACC-85D7-90C047714F27}">
      <dgm:prSet/>
      <dgm:spPr/>
      <dgm:t>
        <a:bodyPr/>
        <a:lstStyle/>
        <a:p>
          <a:endParaRPr lang="en-US"/>
        </a:p>
      </dgm:t>
    </dgm:pt>
    <dgm:pt modelId="{C6BA4FA2-BAB2-4CFF-8AAF-B78CF1006CD6}" type="sibTrans" cxnId="{40062E80-5BA1-4ACC-85D7-90C047714F27}">
      <dgm:prSet/>
      <dgm:spPr/>
      <dgm:t>
        <a:bodyPr/>
        <a:lstStyle/>
        <a:p>
          <a:endParaRPr lang="en-US"/>
        </a:p>
      </dgm:t>
    </dgm:pt>
    <dgm:pt modelId="{9C782B47-2274-4BA2-A271-F8C4B44B20C0}">
      <dgm:prSet phldrT="[Text]" custT="1"/>
      <dgm:spPr>
        <a:solidFill>
          <a:schemeClr val="bg1"/>
        </a:solidFill>
        <a:ln w="38100">
          <a:solidFill>
            <a:srgbClr val="009036"/>
          </a:solidFill>
        </a:ln>
      </dgm:spPr>
      <dgm:t>
        <a:bodyPr/>
        <a:lstStyle/>
        <a:p>
          <a:r>
            <a:rPr lang="en-US" sz="2800" dirty="0" smtClean="0">
              <a:solidFill>
                <a:schemeClr val="tx1"/>
              </a:solidFill>
              <a:latin typeface="Arial" panose="020B0604020202020204" pitchFamily="34" charset="0"/>
              <a:cs typeface="Arial" panose="020B0604020202020204" pitchFamily="34" charset="0"/>
            </a:rPr>
            <a:t>Empowering leadership</a:t>
          </a:r>
          <a:endParaRPr lang="en-US" sz="2800" dirty="0">
            <a:solidFill>
              <a:schemeClr val="tx1"/>
            </a:solidFill>
            <a:latin typeface="Arial" panose="020B0604020202020204" pitchFamily="34" charset="0"/>
            <a:cs typeface="Arial" panose="020B0604020202020204" pitchFamily="34" charset="0"/>
          </a:endParaRPr>
        </a:p>
      </dgm:t>
    </dgm:pt>
    <dgm:pt modelId="{5FA2F857-7367-4996-95DE-BA2F37C06C91}" type="parTrans" cxnId="{B1A41F80-4157-4353-A5C4-FF0F63C752CD}">
      <dgm:prSet/>
      <dgm:spPr/>
      <dgm:t>
        <a:bodyPr/>
        <a:lstStyle/>
        <a:p>
          <a:endParaRPr lang="en-US"/>
        </a:p>
      </dgm:t>
    </dgm:pt>
    <dgm:pt modelId="{5563B177-8B76-4C9C-AA8F-4EECD2639B37}" type="sibTrans" cxnId="{B1A41F80-4157-4353-A5C4-FF0F63C752CD}">
      <dgm:prSet/>
      <dgm:spPr/>
      <dgm:t>
        <a:bodyPr/>
        <a:lstStyle/>
        <a:p>
          <a:endParaRPr lang="en-US"/>
        </a:p>
      </dgm:t>
    </dgm:pt>
    <dgm:pt modelId="{FF114A96-3A0A-4CAB-BC87-60491878B99A}">
      <dgm:prSet phldrT="[Text]" custT="1"/>
      <dgm:spPr>
        <a:solidFill>
          <a:schemeClr val="bg1"/>
        </a:solidFill>
        <a:ln w="38100">
          <a:solidFill>
            <a:srgbClr val="009036"/>
          </a:solidFill>
        </a:ln>
      </dgm:spPr>
      <dgm:t>
        <a:bodyPr/>
        <a:lstStyle/>
        <a:p>
          <a:r>
            <a:rPr lang="en-US" sz="2800" dirty="0" smtClean="0">
              <a:solidFill>
                <a:schemeClr val="tx1"/>
              </a:solidFill>
              <a:latin typeface="Arial" panose="020B0604020202020204" pitchFamily="34" charset="0"/>
              <a:cs typeface="Arial" panose="020B0604020202020204" pitchFamily="34" charset="0"/>
            </a:rPr>
            <a:t>Members involved in ministry</a:t>
          </a:r>
          <a:endParaRPr lang="en-US" sz="2800" dirty="0">
            <a:solidFill>
              <a:schemeClr val="tx1"/>
            </a:solidFill>
            <a:latin typeface="Arial" panose="020B0604020202020204" pitchFamily="34" charset="0"/>
            <a:cs typeface="Arial" panose="020B0604020202020204" pitchFamily="34" charset="0"/>
          </a:endParaRPr>
        </a:p>
      </dgm:t>
    </dgm:pt>
    <dgm:pt modelId="{56FA0535-FAB1-4C82-9163-A360A192C3E9}" type="parTrans" cxnId="{97FCD1F5-0AF2-48A7-8820-F067BD846082}">
      <dgm:prSet/>
      <dgm:spPr/>
      <dgm:t>
        <a:bodyPr/>
        <a:lstStyle/>
        <a:p>
          <a:endParaRPr lang="en-US"/>
        </a:p>
      </dgm:t>
    </dgm:pt>
    <dgm:pt modelId="{15CA2A3D-C203-45CC-82D3-1A428A226575}" type="sibTrans" cxnId="{97FCD1F5-0AF2-48A7-8820-F067BD846082}">
      <dgm:prSet/>
      <dgm:spPr/>
      <dgm:t>
        <a:bodyPr/>
        <a:lstStyle/>
        <a:p>
          <a:endParaRPr lang="en-US"/>
        </a:p>
      </dgm:t>
    </dgm:pt>
    <dgm:pt modelId="{620BE5FD-9BEF-4923-A893-FC2024918D42}">
      <dgm:prSet phldrT="[Text]" custT="1"/>
      <dgm:spPr>
        <a:solidFill>
          <a:schemeClr val="bg1"/>
        </a:solidFill>
        <a:ln w="38100">
          <a:solidFill>
            <a:srgbClr val="009036"/>
          </a:solidFill>
        </a:ln>
      </dgm:spPr>
      <dgm:t>
        <a:bodyPr/>
        <a:lstStyle/>
        <a:p>
          <a:r>
            <a:rPr lang="en-US" sz="2800" dirty="0" smtClean="0">
              <a:solidFill>
                <a:schemeClr val="tx1"/>
              </a:solidFill>
              <a:latin typeface="Arial" panose="020B0604020202020204" pitchFamily="34" charset="0"/>
              <a:cs typeface="Arial" panose="020B0604020202020204" pitchFamily="34" charset="0"/>
            </a:rPr>
            <a:t>Stewardship of resources</a:t>
          </a:r>
          <a:endParaRPr lang="en-US" sz="2800" dirty="0">
            <a:solidFill>
              <a:schemeClr val="tx1"/>
            </a:solidFill>
            <a:latin typeface="Arial" panose="020B0604020202020204" pitchFamily="34" charset="0"/>
            <a:cs typeface="Arial" panose="020B0604020202020204" pitchFamily="34" charset="0"/>
          </a:endParaRPr>
        </a:p>
      </dgm:t>
    </dgm:pt>
    <dgm:pt modelId="{ED733D93-6FA9-4B6C-8FCC-18AA53091C4E}" type="parTrans" cxnId="{2D73F52B-34C7-48EE-9F80-AFAF8AFD7C2B}">
      <dgm:prSet/>
      <dgm:spPr/>
      <dgm:t>
        <a:bodyPr/>
        <a:lstStyle/>
        <a:p>
          <a:endParaRPr lang="en-US"/>
        </a:p>
      </dgm:t>
    </dgm:pt>
    <dgm:pt modelId="{E1ED51F5-3879-4402-8457-E606E0C2BE2B}" type="sibTrans" cxnId="{2D73F52B-34C7-48EE-9F80-AFAF8AFD7C2B}">
      <dgm:prSet/>
      <dgm:spPr/>
      <dgm:t>
        <a:bodyPr/>
        <a:lstStyle/>
        <a:p>
          <a:endParaRPr lang="en-US"/>
        </a:p>
      </dgm:t>
    </dgm:pt>
    <dgm:pt modelId="{60CA45EA-CE8C-43ED-AB6F-6FA6849EF36F}">
      <dgm:prSet phldrT="[Text]" custT="1"/>
      <dgm:spPr>
        <a:solidFill>
          <a:schemeClr val="bg1"/>
        </a:solidFill>
        <a:ln w="38100">
          <a:solidFill>
            <a:srgbClr val="009036"/>
          </a:solidFill>
        </a:ln>
      </dgm:spPr>
      <dgm:t>
        <a:bodyPr/>
        <a:lstStyle/>
        <a:p>
          <a:r>
            <a:rPr lang="en-US" sz="2800" dirty="0" smtClean="0">
              <a:solidFill>
                <a:schemeClr val="tx1"/>
              </a:solidFill>
              <a:latin typeface="Arial" panose="020B0604020202020204" pitchFamily="34" charset="0"/>
              <a:cs typeface="Arial" panose="020B0604020202020204" pitchFamily="34" charset="0"/>
            </a:rPr>
            <a:t>Connection between the text and the context</a:t>
          </a:r>
          <a:endParaRPr lang="en-US" sz="2800" dirty="0">
            <a:solidFill>
              <a:schemeClr val="tx1"/>
            </a:solidFill>
            <a:latin typeface="Arial" panose="020B0604020202020204" pitchFamily="34" charset="0"/>
            <a:cs typeface="Arial" panose="020B0604020202020204" pitchFamily="34" charset="0"/>
          </a:endParaRPr>
        </a:p>
      </dgm:t>
    </dgm:pt>
    <dgm:pt modelId="{4EC49F92-ED3C-48AF-A539-D2C7E73DB36A}" type="parTrans" cxnId="{54AFBB0B-93E5-434C-9100-4A1EB64C0FCE}">
      <dgm:prSet/>
      <dgm:spPr/>
      <dgm:t>
        <a:bodyPr/>
        <a:lstStyle/>
        <a:p>
          <a:endParaRPr lang="en-US"/>
        </a:p>
      </dgm:t>
    </dgm:pt>
    <dgm:pt modelId="{96986258-CE79-44BF-A181-CF6B000C5105}" type="sibTrans" cxnId="{54AFBB0B-93E5-434C-9100-4A1EB64C0FCE}">
      <dgm:prSet/>
      <dgm:spPr/>
      <dgm:t>
        <a:bodyPr/>
        <a:lstStyle/>
        <a:p>
          <a:endParaRPr lang="en-US"/>
        </a:p>
      </dgm:t>
    </dgm:pt>
    <dgm:pt modelId="{36C806A8-A94E-4230-857C-009239E56340}" type="pres">
      <dgm:prSet presAssocID="{17123EFC-1B55-4A5E-9721-4231F26DBAB3}" presName="linear" presStyleCnt="0">
        <dgm:presLayoutVars>
          <dgm:animLvl val="lvl"/>
          <dgm:resizeHandles val="exact"/>
        </dgm:presLayoutVars>
      </dgm:prSet>
      <dgm:spPr/>
      <dgm:t>
        <a:bodyPr/>
        <a:lstStyle/>
        <a:p>
          <a:endParaRPr lang="en-US"/>
        </a:p>
      </dgm:t>
    </dgm:pt>
    <dgm:pt modelId="{632CBBC8-DEFC-417D-AFA7-85A7D1FA0485}" type="pres">
      <dgm:prSet presAssocID="{90212155-6C86-4E60-AF3C-CB097C4B0F02}" presName="parentText" presStyleLbl="node1" presStyleIdx="0" presStyleCnt="5" custLinFactY="-10063" custLinFactNeighborX="-5867" custLinFactNeighborY="-100000">
        <dgm:presLayoutVars>
          <dgm:chMax val="0"/>
          <dgm:bulletEnabled val="1"/>
        </dgm:presLayoutVars>
      </dgm:prSet>
      <dgm:spPr/>
      <dgm:t>
        <a:bodyPr/>
        <a:lstStyle/>
        <a:p>
          <a:endParaRPr lang="en-US"/>
        </a:p>
      </dgm:t>
    </dgm:pt>
    <dgm:pt modelId="{FE4D1951-91AA-4BEA-A67D-747EC2078C37}" type="pres">
      <dgm:prSet presAssocID="{C6BA4FA2-BAB2-4CFF-8AAF-B78CF1006CD6}" presName="spacer" presStyleCnt="0"/>
      <dgm:spPr/>
    </dgm:pt>
    <dgm:pt modelId="{3A901E76-4A22-44CC-8C06-2E9EE3961959}" type="pres">
      <dgm:prSet presAssocID="{9C782B47-2274-4BA2-A271-F8C4B44B20C0}" presName="parentText" presStyleLbl="node1" presStyleIdx="1" presStyleCnt="5">
        <dgm:presLayoutVars>
          <dgm:chMax val="0"/>
          <dgm:bulletEnabled val="1"/>
        </dgm:presLayoutVars>
      </dgm:prSet>
      <dgm:spPr/>
      <dgm:t>
        <a:bodyPr/>
        <a:lstStyle/>
        <a:p>
          <a:endParaRPr lang="en-US"/>
        </a:p>
      </dgm:t>
    </dgm:pt>
    <dgm:pt modelId="{5A8CF4A2-1484-4F73-A644-19525EC56D40}" type="pres">
      <dgm:prSet presAssocID="{5563B177-8B76-4C9C-AA8F-4EECD2639B37}" presName="spacer" presStyleCnt="0"/>
      <dgm:spPr/>
    </dgm:pt>
    <dgm:pt modelId="{A2825716-4E55-4EB2-8B2F-5D67107C1876}" type="pres">
      <dgm:prSet presAssocID="{FF114A96-3A0A-4CAB-BC87-60491878B99A}" presName="parentText" presStyleLbl="node1" presStyleIdx="2" presStyleCnt="5">
        <dgm:presLayoutVars>
          <dgm:chMax val="0"/>
          <dgm:bulletEnabled val="1"/>
        </dgm:presLayoutVars>
      </dgm:prSet>
      <dgm:spPr/>
      <dgm:t>
        <a:bodyPr/>
        <a:lstStyle/>
        <a:p>
          <a:endParaRPr lang="en-US"/>
        </a:p>
      </dgm:t>
    </dgm:pt>
    <dgm:pt modelId="{5E778FD6-93D8-4706-8B0A-DA4D25E9F42E}" type="pres">
      <dgm:prSet presAssocID="{15CA2A3D-C203-45CC-82D3-1A428A226575}" presName="spacer" presStyleCnt="0"/>
      <dgm:spPr/>
    </dgm:pt>
    <dgm:pt modelId="{530D7DEC-2CE7-456F-B20A-8E2F676EBC20}" type="pres">
      <dgm:prSet presAssocID="{620BE5FD-9BEF-4923-A893-FC2024918D42}" presName="parentText" presStyleLbl="node1" presStyleIdx="3" presStyleCnt="5">
        <dgm:presLayoutVars>
          <dgm:chMax val="0"/>
          <dgm:bulletEnabled val="1"/>
        </dgm:presLayoutVars>
      </dgm:prSet>
      <dgm:spPr/>
      <dgm:t>
        <a:bodyPr/>
        <a:lstStyle/>
        <a:p>
          <a:endParaRPr lang="en-US"/>
        </a:p>
      </dgm:t>
    </dgm:pt>
    <dgm:pt modelId="{EB8D472F-C3AC-4A3C-966D-C0CD27665544}" type="pres">
      <dgm:prSet presAssocID="{E1ED51F5-3879-4402-8457-E606E0C2BE2B}" presName="spacer" presStyleCnt="0"/>
      <dgm:spPr/>
    </dgm:pt>
    <dgm:pt modelId="{842A30F5-0001-41EB-B277-ECAD00BE1A14}" type="pres">
      <dgm:prSet presAssocID="{60CA45EA-CE8C-43ED-AB6F-6FA6849EF36F}" presName="parentText" presStyleLbl="node1" presStyleIdx="4" presStyleCnt="5">
        <dgm:presLayoutVars>
          <dgm:chMax val="0"/>
          <dgm:bulletEnabled val="1"/>
        </dgm:presLayoutVars>
      </dgm:prSet>
      <dgm:spPr/>
      <dgm:t>
        <a:bodyPr/>
        <a:lstStyle/>
        <a:p>
          <a:endParaRPr lang="en-US"/>
        </a:p>
      </dgm:t>
    </dgm:pt>
  </dgm:ptLst>
  <dgm:cxnLst>
    <dgm:cxn modelId="{09B2B5C6-CA44-48B3-B365-E5C1B70FB653}" type="presOf" srcId="{90212155-6C86-4E60-AF3C-CB097C4B0F02}" destId="{632CBBC8-DEFC-417D-AFA7-85A7D1FA0485}" srcOrd="0" destOrd="0" presId="urn:microsoft.com/office/officeart/2005/8/layout/vList2"/>
    <dgm:cxn modelId="{26324FA3-3CDF-421D-B060-5BA2AA496E32}" type="presOf" srcId="{60CA45EA-CE8C-43ED-AB6F-6FA6849EF36F}" destId="{842A30F5-0001-41EB-B277-ECAD00BE1A14}" srcOrd="0" destOrd="0" presId="urn:microsoft.com/office/officeart/2005/8/layout/vList2"/>
    <dgm:cxn modelId="{75FB5DF0-CE85-460C-B2E5-A03859767A60}" type="presOf" srcId="{620BE5FD-9BEF-4923-A893-FC2024918D42}" destId="{530D7DEC-2CE7-456F-B20A-8E2F676EBC20}" srcOrd="0" destOrd="0" presId="urn:microsoft.com/office/officeart/2005/8/layout/vList2"/>
    <dgm:cxn modelId="{2D73F52B-34C7-48EE-9F80-AFAF8AFD7C2B}" srcId="{17123EFC-1B55-4A5E-9721-4231F26DBAB3}" destId="{620BE5FD-9BEF-4923-A893-FC2024918D42}" srcOrd="3" destOrd="0" parTransId="{ED733D93-6FA9-4B6C-8FCC-18AA53091C4E}" sibTransId="{E1ED51F5-3879-4402-8457-E606E0C2BE2B}"/>
    <dgm:cxn modelId="{85F413DF-28DD-4C9B-948B-516525EBF31A}" type="presOf" srcId="{9C782B47-2274-4BA2-A271-F8C4B44B20C0}" destId="{3A901E76-4A22-44CC-8C06-2E9EE3961959}" srcOrd="0" destOrd="0" presId="urn:microsoft.com/office/officeart/2005/8/layout/vList2"/>
    <dgm:cxn modelId="{B1A41F80-4157-4353-A5C4-FF0F63C752CD}" srcId="{17123EFC-1B55-4A5E-9721-4231F26DBAB3}" destId="{9C782B47-2274-4BA2-A271-F8C4B44B20C0}" srcOrd="1" destOrd="0" parTransId="{5FA2F857-7367-4996-95DE-BA2F37C06C91}" sibTransId="{5563B177-8B76-4C9C-AA8F-4EECD2639B37}"/>
    <dgm:cxn modelId="{97FCD1F5-0AF2-48A7-8820-F067BD846082}" srcId="{17123EFC-1B55-4A5E-9721-4231F26DBAB3}" destId="{FF114A96-3A0A-4CAB-BC87-60491878B99A}" srcOrd="2" destOrd="0" parTransId="{56FA0535-FAB1-4C82-9163-A360A192C3E9}" sibTransId="{15CA2A3D-C203-45CC-82D3-1A428A226575}"/>
    <dgm:cxn modelId="{40062E80-5BA1-4ACC-85D7-90C047714F27}" srcId="{17123EFC-1B55-4A5E-9721-4231F26DBAB3}" destId="{90212155-6C86-4E60-AF3C-CB097C4B0F02}" srcOrd="0" destOrd="0" parTransId="{9C064930-91C7-4B0C-80DA-862687BA4E87}" sibTransId="{C6BA4FA2-BAB2-4CFF-8AAF-B78CF1006CD6}"/>
    <dgm:cxn modelId="{4CC75D1D-2DF0-4B72-B6A3-0B3419B5F63B}" type="presOf" srcId="{FF114A96-3A0A-4CAB-BC87-60491878B99A}" destId="{A2825716-4E55-4EB2-8B2F-5D67107C1876}" srcOrd="0" destOrd="0" presId="urn:microsoft.com/office/officeart/2005/8/layout/vList2"/>
    <dgm:cxn modelId="{7F294602-1FB8-42C6-AE7A-9D3CEB2350F5}" type="presOf" srcId="{17123EFC-1B55-4A5E-9721-4231F26DBAB3}" destId="{36C806A8-A94E-4230-857C-009239E56340}" srcOrd="0" destOrd="0" presId="urn:microsoft.com/office/officeart/2005/8/layout/vList2"/>
    <dgm:cxn modelId="{54AFBB0B-93E5-434C-9100-4A1EB64C0FCE}" srcId="{17123EFC-1B55-4A5E-9721-4231F26DBAB3}" destId="{60CA45EA-CE8C-43ED-AB6F-6FA6849EF36F}" srcOrd="4" destOrd="0" parTransId="{4EC49F92-ED3C-48AF-A539-D2C7E73DB36A}" sibTransId="{96986258-CE79-44BF-A181-CF6B000C5105}"/>
    <dgm:cxn modelId="{D86FD369-F9EE-48D8-AC43-B342EA0B321D}" type="presParOf" srcId="{36C806A8-A94E-4230-857C-009239E56340}" destId="{632CBBC8-DEFC-417D-AFA7-85A7D1FA0485}" srcOrd="0" destOrd="0" presId="urn:microsoft.com/office/officeart/2005/8/layout/vList2"/>
    <dgm:cxn modelId="{C65FF198-2C99-4922-B430-D1F37723BC5C}" type="presParOf" srcId="{36C806A8-A94E-4230-857C-009239E56340}" destId="{FE4D1951-91AA-4BEA-A67D-747EC2078C37}" srcOrd="1" destOrd="0" presId="urn:microsoft.com/office/officeart/2005/8/layout/vList2"/>
    <dgm:cxn modelId="{5609328E-FF81-479B-A366-FCB870DFC7DE}" type="presParOf" srcId="{36C806A8-A94E-4230-857C-009239E56340}" destId="{3A901E76-4A22-44CC-8C06-2E9EE3961959}" srcOrd="2" destOrd="0" presId="urn:microsoft.com/office/officeart/2005/8/layout/vList2"/>
    <dgm:cxn modelId="{B263D3A4-8849-41C9-A1D4-CC369B418F40}" type="presParOf" srcId="{36C806A8-A94E-4230-857C-009239E56340}" destId="{5A8CF4A2-1484-4F73-A644-19525EC56D40}" srcOrd="3" destOrd="0" presId="urn:microsoft.com/office/officeart/2005/8/layout/vList2"/>
    <dgm:cxn modelId="{EE6E5308-A15D-48D0-BCED-B511F9A5663A}" type="presParOf" srcId="{36C806A8-A94E-4230-857C-009239E56340}" destId="{A2825716-4E55-4EB2-8B2F-5D67107C1876}" srcOrd="4" destOrd="0" presId="urn:microsoft.com/office/officeart/2005/8/layout/vList2"/>
    <dgm:cxn modelId="{0BD2AA90-01A6-440C-B480-8DE241B839CA}" type="presParOf" srcId="{36C806A8-A94E-4230-857C-009239E56340}" destId="{5E778FD6-93D8-4706-8B0A-DA4D25E9F42E}" srcOrd="5" destOrd="0" presId="urn:microsoft.com/office/officeart/2005/8/layout/vList2"/>
    <dgm:cxn modelId="{A3D220BA-FA95-442B-AE5B-DBD93D93A5F4}" type="presParOf" srcId="{36C806A8-A94E-4230-857C-009239E56340}" destId="{530D7DEC-2CE7-456F-B20A-8E2F676EBC20}" srcOrd="6" destOrd="0" presId="urn:microsoft.com/office/officeart/2005/8/layout/vList2"/>
    <dgm:cxn modelId="{C61E7B2A-413A-4FD9-AA88-59B90370BFA3}" type="presParOf" srcId="{36C806A8-A94E-4230-857C-009239E56340}" destId="{EB8D472F-C3AC-4A3C-966D-C0CD27665544}" srcOrd="7" destOrd="0" presId="urn:microsoft.com/office/officeart/2005/8/layout/vList2"/>
    <dgm:cxn modelId="{6ADF8C63-D7CF-49DC-9AA6-40EBC9D9E059}" type="presParOf" srcId="{36C806A8-A94E-4230-857C-009239E56340}" destId="{842A30F5-0001-41EB-B277-ECAD00BE1A14}"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174D868-A04C-40A3-9F31-0CA8A35299BD}"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9D840C91-76C1-4D5D-94B7-D72ABE87F857}">
      <dgm:prSet phldrT="[Text]" custT="1"/>
      <dgm:spPr>
        <a:solidFill>
          <a:srgbClr val="003F8A"/>
        </a:solidFill>
      </dgm:spPr>
      <dgm:t>
        <a:bodyPr/>
        <a:lstStyle/>
        <a:p>
          <a:r>
            <a:rPr lang="en-US" sz="2200" dirty="0" smtClean="0">
              <a:solidFill>
                <a:schemeClr val="bg1"/>
              </a:solidFill>
              <a:latin typeface="Arial" panose="020B0604020202020204" pitchFamily="34" charset="0"/>
              <a:cs typeface="Arial" panose="020B0604020202020204" pitchFamily="34" charset="0"/>
            </a:rPr>
            <a:t>CHARACTERISTICS OF LEADERS IN SCRIPTURE:</a:t>
          </a:r>
          <a:endParaRPr lang="en-US" sz="2200" dirty="0">
            <a:solidFill>
              <a:schemeClr val="bg1"/>
            </a:solidFill>
            <a:latin typeface="Arial" panose="020B0604020202020204" pitchFamily="34" charset="0"/>
            <a:cs typeface="Arial" panose="020B0604020202020204" pitchFamily="34" charset="0"/>
          </a:endParaRPr>
        </a:p>
      </dgm:t>
    </dgm:pt>
    <dgm:pt modelId="{E76E8022-4C7B-46CD-A7E5-363C99535DCD}" type="parTrans" cxnId="{6202FDB5-451F-4ED9-B2B2-E3C3F8A11CBC}">
      <dgm:prSet/>
      <dgm:spPr/>
      <dgm:t>
        <a:bodyPr/>
        <a:lstStyle/>
        <a:p>
          <a:endParaRPr lang="en-US"/>
        </a:p>
      </dgm:t>
    </dgm:pt>
    <dgm:pt modelId="{6594764D-F76A-45A8-9740-F71025D774C3}" type="sibTrans" cxnId="{6202FDB5-451F-4ED9-B2B2-E3C3F8A11CBC}">
      <dgm:prSet/>
      <dgm:spPr/>
      <dgm:t>
        <a:bodyPr/>
        <a:lstStyle/>
        <a:p>
          <a:endParaRPr lang="en-US"/>
        </a:p>
      </dgm:t>
    </dgm:pt>
    <dgm:pt modelId="{C325245F-FB33-4C79-A0E4-AB9EA09DF376}">
      <dgm:prSet phldrT="[Text]" custT="1"/>
      <dgm:spPr>
        <a:solidFill>
          <a:schemeClr val="bg1"/>
        </a:solidFill>
        <a:ln w="38100">
          <a:solidFill>
            <a:srgbClr val="009036"/>
          </a:solidFill>
        </a:ln>
      </dgm:spPr>
      <dgm:t>
        <a:bodyPr/>
        <a:lstStyle/>
        <a:p>
          <a:r>
            <a:rPr lang="en-US" sz="2000" dirty="0" smtClean="0">
              <a:solidFill>
                <a:schemeClr val="tx1"/>
              </a:solidFill>
              <a:latin typeface="Arial" panose="020B0604020202020204" pitchFamily="34" charset="0"/>
              <a:cs typeface="Arial" panose="020B0604020202020204" pitchFamily="34" charset="0"/>
            </a:rPr>
            <a:t>The leader is sent by God.</a:t>
          </a:r>
          <a:endParaRPr lang="en-US" sz="2000" dirty="0">
            <a:solidFill>
              <a:schemeClr val="tx1"/>
            </a:solidFill>
            <a:latin typeface="Arial" panose="020B0604020202020204" pitchFamily="34" charset="0"/>
            <a:cs typeface="Arial" panose="020B0604020202020204" pitchFamily="34" charset="0"/>
          </a:endParaRPr>
        </a:p>
      </dgm:t>
    </dgm:pt>
    <dgm:pt modelId="{6DEE4338-BEA6-4D43-A246-AD747A427222}" type="parTrans" cxnId="{56E29077-AAF3-4009-8C4D-420C27CD5333}">
      <dgm:prSet/>
      <dgm:spPr/>
      <dgm:t>
        <a:bodyPr/>
        <a:lstStyle/>
        <a:p>
          <a:endParaRPr lang="en-US"/>
        </a:p>
      </dgm:t>
    </dgm:pt>
    <dgm:pt modelId="{2C256C90-BB71-474F-BE4A-75A10B61B793}" type="sibTrans" cxnId="{56E29077-AAF3-4009-8C4D-420C27CD5333}">
      <dgm:prSet/>
      <dgm:spPr/>
      <dgm:t>
        <a:bodyPr/>
        <a:lstStyle/>
        <a:p>
          <a:endParaRPr lang="en-US"/>
        </a:p>
      </dgm:t>
    </dgm:pt>
    <dgm:pt modelId="{68042F03-5823-4734-8346-95710358B0B0}">
      <dgm:prSet phldrT="[Text]" custT="1"/>
      <dgm:spPr>
        <a:solidFill>
          <a:schemeClr val="bg1"/>
        </a:solidFill>
        <a:ln w="38100">
          <a:solidFill>
            <a:srgbClr val="E2001A"/>
          </a:solidFill>
        </a:ln>
      </dgm:spPr>
      <dgm:t>
        <a:bodyPr/>
        <a:lstStyle/>
        <a:p>
          <a:r>
            <a:rPr lang="en-US" sz="2000" dirty="0" smtClean="0">
              <a:solidFill>
                <a:schemeClr val="tx1"/>
              </a:solidFill>
              <a:latin typeface="Arial" panose="020B0604020202020204" pitchFamily="34" charset="0"/>
              <a:cs typeface="Arial" panose="020B0604020202020204" pitchFamily="34" charset="0"/>
            </a:rPr>
            <a:t>The leader is a servant.</a:t>
          </a:r>
          <a:endParaRPr lang="en-US" sz="2000" dirty="0">
            <a:solidFill>
              <a:schemeClr val="tx1"/>
            </a:solidFill>
            <a:latin typeface="Arial" panose="020B0604020202020204" pitchFamily="34" charset="0"/>
            <a:cs typeface="Arial" panose="020B0604020202020204" pitchFamily="34" charset="0"/>
          </a:endParaRPr>
        </a:p>
      </dgm:t>
    </dgm:pt>
    <dgm:pt modelId="{9F078904-633C-46E4-AC13-2A08FF19BAF7}" type="parTrans" cxnId="{7598647B-5A4C-47F8-A6A2-9FD7B17A20DE}">
      <dgm:prSet/>
      <dgm:spPr/>
      <dgm:t>
        <a:bodyPr/>
        <a:lstStyle/>
        <a:p>
          <a:endParaRPr lang="en-US"/>
        </a:p>
      </dgm:t>
    </dgm:pt>
    <dgm:pt modelId="{347AC85E-1079-420B-9A5E-0C5D30131F05}" type="sibTrans" cxnId="{7598647B-5A4C-47F8-A6A2-9FD7B17A20DE}">
      <dgm:prSet/>
      <dgm:spPr/>
      <dgm:t>
        <a:bodyPr/>
        <a:lstStyle/>
        <a:p>
          <a:endParaRPr lang="en-US"/>
        </a:p>
      </dgm:t>
    </dgm:pt>
    <dgm:pt modelId="{6405444C-3CC5-4294-8754-AA9E05A304A2}">
      <dgm:prSet phldrT="[Text]" custT="1"/>
      <dgm:spPr>
        <a:solidFill>
          <a:schemeClr val="bg1"/>
        </a:solidFill>
        <a:ln w="38100">
          <a:solidFill>
            <a:srgbClr val="E6418D"/>
          </a:solidFill>
        </a:ln>
      </dgm:spPr>
      <dgm:t>
        <a:bodyPr/>
        <a:lstStyle/>
        <a:p>
          <a:r>
            <a:rPr lang="en-US" sz="2000" dirty="0" smtClean="0">
              <a:solidFill>
                <a:schemeClr val="tx1"/>
              </a:solidFill>
              <a:latin typeface="Arial" panose="020B0604020202020204" pitchFamily="34" charset="0"/>
              <a:cs typeface="Arial" panose="020B0604020202020204" pitchFamily="34" charset="0"/>
            </a:rPr>
            <a:t>The leader seeks God’s guidance.</a:t>
          </a:r>
          <a:endParaRPr lang="en-US" sz="2000" dirty="0">
            <a:solidFill>
              <a:schemeClr val="tx1"/>
            </a:solidFill>
            <a:latin typeface="Arial" panose="020B0604020202020204" pitchFamily="34" charset="0"/>
            <a:cs typeface="Arial" panose="020B0604020202020204" pitchFamily="34" charset="0"/>
          </a:endParaRPr>
        </a:p>
      </dgm:t>
    </dgm:pt>
    <dgm:pt modelId="{EFA30659-CCBB-42B8-9467-F15F7B494AC5}" type="parTrans" cxnId="{501378FF-46E5-49F5-9C31-03DB1EACD1FE}">
      <dgm:prSet/>
      <dgm:spPr/>
      <dgm:t>
        <a:bodyPr/>
        <a:lstStyle/>
        <a:p>
          <a:endParaRPr lang="en-US"/>
        </a:p>
      </dgm:t>
    </dgm:pt>
    <dgm:pt modelId="{2895AB70-5E0F-4C54-8DF8-76A35C8A08AE}" type="sibTrans" cxnId="{501378FF-46E5-49F5-9C31-03DB1EACD1FE}">
      <dgm:prSet/>
      <dgm:spPr/>
      <dgm:t>
        <a:bodyPr/>
        <a:lstStyle/>
        <a:p>
          <a:endParaRPr lang="en-US"/>
        </a:p>
      </dgm:t>
    </dgm:pt>
    <dgm:pt modelId="{23BFC0A3-D96F-4DB1-8790-A0B25FEDCE44}">
      <dgm:prSet phldrT="[Text]" custT="1"/>
      <dgm:spPr>
        <a:solidFill>
          <a:schemeClr val="bg1"/>
        </a:solidFill>
        <a:ln w="38100">
          <a:solidFill>
            <a:srgbClr val="F9B200"/>
          </a:solidFill>
        </a:ln>
      </dgm:spPr>
      <dgm:t>
        <a:bodyPr/>
        <a:lstStyle/>
        <a:p>
          <a:r>
            <a:rPr lang="en-US" sz="2000" dirty="0" smtClean="0">
              <a:solidFill>
                <a:schemeClr val="tx1"/>
              </a:solidFill>
              <a:latin typeface="Arial" panose="020B0604020202020204" pitchFamily="34" charset="0"/>
              <a:cs typeface="Arial" panose="020B0604020202020204" pitchFamily="34" charset="0"/>
            </a:rPr>
            <a:t>The leader motivates and equips God’s people.</a:t>
          </a:r>
          <a:endParaRPr lang="en-US" sz="2000" dirty="0">
            <a:solidFill>
              <a:schemeClr val="tx1"/>
            </a:solidFill>
            <a:latin typeface="Arial" panose="020B0604020202020204" pitchFamily="34" charset="0"/>
            <a:cs typeface="Arial" panose="020B0604020202020204" pitchFamily="34" charset="0"/>
          </a:endParaRPr>
        </a:p>
      </dgm:t>
    </dgm:pt>
    <dgm:pt modelId="{B8ECE357-1123-416A-864D-42CF40249751}" type="parTrans" cxnId="{6FE4E85F-1128-40F0-9F5C-16388AA9F256}">
      <dgm:prSet/>
      <dgm:spPr/>
      <dgm:t>
        <a:bodyPr/>
        <a:lstStyle/>
        <a:p>
          <a:endParaRPr lang="en-US"/>
        </a:p>
      </dgm:t>
    </dgm:pt>
    <dgm:pt modelId="{BA9B3BDF-39A8-456F-B4AB-050C938965F8}" type="sibTrans" cxnId="{6FE4E85F-1128-40F0-9F5C-16388AA9F256}">
      <dgm:prSet/>
      <dgm:spPr/>
      <dgm:t>
        <a:bodyPr/>
        <a:lstStyle/>
        <a:p>
          <a:endParaRPr lang="en-US"/>
        </a:p>
      </dgm:t>
    </dgm:pt>
    <dgm:pt modelId="{C8C690F4-54EC-463B-A50D-D548D36A1136}" type="pres">
      <dgm:prSet presAssocID="{F174D868-A04C-40A3-9F31-0CA8A35299BD}" presName="composite" presStyleCnt="0">
        <dgm:presLayoutVars>
          <dgm:chMax val="1"/>
          <dgm:dir/>
          <dgm:resizeHandles val="exact"/>
        </dgm:presLayoutVars>
      </dgm:prSet>
      <dgm:spPr/>
      <dgm:t>
        <a:bodyPr/>
        <a:lstStyle/>
        <a:p>
          <a:endParaRPr lang="en-US"/>
        </a:p>
      </dgm:t>
    </dgm:pt>
    <dgm:pt modelId="{F191E1AA-41E5-416C-9A71-CE42008FB5EF}" type="pres">
      <dgm:prSet presAssocID="{9D840C91-76C1-4D5D-94B7-D72ABE87F857}" presName="roof" presStyleLbl="dkBgShp" presStyleIdx="0" presStyleCnt="2" custLinFactNeighborY="-6451"/>
      <dgm:spPr/>
      <dgm:t>
        <a:bodyPr/>
        <a:lstStyle/>
        <a:p>
          <a:endParaRPr lang="en-US"/>
        </a:p>
      </dgm:t>
    </dgm:pt>
    <dgm:pt modelId="{105C06DD-BF11-426F-BEB5-642181C5049F}" type="pres">
      <dgm:prSet presAssocID="{9D840C91-76C1-4D5D-94B7-D72ABE87F857}" presName="pillars" presStyleCnt="0"/>
      <dgm:spPr/>
    </dgm:pt>
    <dgm:pt modelId="{D7884834-7B2A-447D-B14F-02CEC621B862}" type="pres">
      <dgm:prSet presAssocID="{9D840C91-76C1-4D5D-94B7-D72ABE87F857}" presName="pillar1" presStyleLbl="node1" presStyleIdx="0" presStyleCnt="4">
        <dgm:presLayoutVars>
          <dgm:bulletEnabled val="1"/>
        </dgm:presLayoutVars>
      </dgm:prSet>
      <dgm:spPr/>
      <dgm:t>
        <a:bodyPr/>
        <a:lstStyle/>
        <a:p>
          <a:endParaRPr lang="en-US"/>
        </a:p>
      </dgm:t>
    </dgm:pt>
    <dgm:pt modelId="{93782311-B251-4F51-91C3-8BBD887D7D32}" type="pres">
      <dgm:prSet presAssocID="{68042F03-5823-4734-8346-95710358B0B0}" presName="pillarX" presStyleLbl="node1" presStyleIdx="1" presStyleCnt="4">
        <dgm:presLayoutVars>
          <dgm:bulletEnabled val="1"/>
        </dgm:presLayoutVars>
      </dgm:prSet>
      <dgm:spPr/>
      <dgm:t>
        <a:bodyPr/>
        <a:lstStyle/>
        <a:p>
          <a:endParaRPr lang="en-US"/>
        </a:p>
      </dgm:t>
    </dgm:pt>
    <dgm:pt modelId="{D4A9B521-1EA7-4BED-B33A-4FBDD52CAC1E}" type="pres">
      <dgm:prSet presAssocID="{6405444C-3CC5-4294-8754-AA9E05A304A2}" presName="pillarX" presStyleLbl="node1" presStyleIdx="2" presStyleCnt="4">
        <dgm:presLayoutVars>
          <dgm:bulletEnabled val="1"/>
        </dgm:presLayoutVars>
      </dgm:prSet>
      <dgm:spPr/>
      <dgm:t>
        <a:bodyPr/>
        <a:lstStyle/>
        <a:p>
          <a:endParaRPr lang="en-US"/>
        </a:p>
      </dgm:t>
    </dgm:pt>
    <dgm:pt modelId="{70C16081-A6C5-4B7D-A963-5612C5FA67E6}" type="pres">
      <dgm:prSet presAssocID="{23BFC0A3-D96F-4DB1-8790-A0B25FEDCE44}" presName="pillarX" presStyleLbl="node1" presStyleIdx="3" presStyleCnt="4">
        <dgm:presLayoutVars>
          <dgm:bulletEnabled val="1"/>
        </dgm:presLayoutVars>
      </dgm:prSet>
      <dgm:spPr/>
      <dgm:t>
        <a:bodyPr/>
        <a:lstStyle/>
        <a:p>
          <a:endParaRPr lang="en-US"/>
        </a:p>
      </dgm:t>
    </dgm:pt>
    <dgm:pt modelId="{D9E8384D-B2EF-4848-A50E-7F85A4B9C99D}" type="pres">
      <dgm:prSet presAssocID="{9D840C91-76C1-4D5D-94B7-D72ABE87F857}" presName="base" presStyleLbl="dkBgShp" presStyleIdx="1" presStyleCnt="2"/>
      <dgm:spPr>
        <a:solidFill>
          <a:srgbClr val="003F8A"/>
        </a:solidFill>
        <a:ln w="38100">
          <a:solidFill>
            <a:srgbClr val="003F8A"/>
          </a:solidFill>
        </a:ln>
      </dgm:spPr>
    </dgm:pt>
  </dgm:ptLst>
  <dgm:cxnLst>
    <dgm:cxn modelId="{B3E315BC-E048-4D40-824D-5A08A7F53406}" type="presOf" srcId="{6405444C-3CC5-4294-8754-AA9E05A304A2}" destId="{D4A9B521-1EA7-4BED-B33A-4FBDD52CAC1E}" srcOrd="0" destOrd="0" presId="urn:microsoft.com/office/officeart/2005/8/layout/hList3"/>
    <dgm:cxn modelId="{9E8EE76A-E7CB-4ED8-BB72-6A560E00396B}" type="presOf" srcId="{F174D868-A04C-40A3-9F31-0CA8A35299BD}" destId="{C8C690F4-54EC-463B-A50D-D548D36A1136}" srcOrd="0" destOrd="0" presId="urn:microsoft.com/office/officeart/2005/8/layout/hList3"/>
    <dgm:cxn modelId="{6FE4E85F-1128-40F0-9F5C-16388AA9F256}" srcId="{9D840C91-76C1-4D5D-94B7-D72ABE87F857}" destId="{23BFC0A3-D96F-4DB1-8790-A0B25FEDCE44}" srcOrd="3" destOrd="0" parTransId="{B8ECE357-1123-416A-864D-42CF40249751}" sibTransId="{BA9B3BDF-39A8-456F-B4AB-050C938965F8}"/>
    <dgm:cxn modelId="{56E29077-AAF3-4009-8C4D-420C27CD5333}" srcId="{9D840C91-76C1-4D5D-94B7-D72ABE87F857}" destId="{C325245F-FB33-4C79-A0E4-AB9EA09DF376}" srcOrd="0" destOrd="0" parTransId="{6DEE4338-BEA6-4D43-A246-AD747A427222}" sibTransId="{2C256C90-BB71-474F-BE4A-75A10B61B793}"/>
    <dgm:cxn modelId="{501378FF-46E5-49F5-9C31-03DB1EACD1FE}" srcId="{9D840C91-76C1-4D5D-94B7-D72ABE87F857}" destId="{6405444C-3CC5-4294-8754-AA9E05A304A2}" srcOrd="2" destOrd="0" parTransId="{EFA30659-CCBB-42B8-9467-F15F7B494AC5}" sibTransId="{2895AB70-5E0F-4C54-8DF8-76A35C8A08AE}"/>
    <dgm:cxn modelId="{7822959B-BC59-48E3-A8EA-24DF229D9477}" type="presOf" srcId="{23BFC0A3-D96F-4DB1-8790-A0B25FEDCE44}" destId="{70C16081-A6C5-4B7D-A963-5612C5FA67E6}" srcOrd="0" destOrd="0" presId="urn:microsoft.com/office/officeart/2005/8/layout/hList3"/>
    <dgm:cxn modelId="{7598647B-5A4C-47F8-A6A2-9FD7B17A20DE}" srcId="{9D840C91-76C1-4D5D-94B7-D72ABE87F857}" destId="{68042F03-5823-4734-8346-95710358B0B0}" srcOrd="1" destOrd="0" parTransId="{9F078904-633C-46E4-AC13-2A08FF19BAF7}" sibTransId="{347AC85E-1079-420B-9A5E-0C5D30131F05}"/>
    <dgm:cxn modelId="{A187012F-F0F5-4567-A8D3-BC1574D372CE}" type="presOf" srcId="{9D840C91-76C1-4D5D-94B7-D72ABE87F857}" destId="{F191E1AA-41E5-416C-9A71-CE42008FB5EF}" srcOrd="0" destOrd="0" presId="urn:microsoft.com/office/officeart/2005/8/layout/hList3"/>
    <dgm:cxn modelId="{6202FDB5-451F-4ED9-B2B2-E3C3F8A11CBC}" srcId="{F174D868-A04C-40A3-9F31-0CA8A35299BD}" destId="{9D840C91-76C1-4D5D-94B7-D72ABE87F857}" srcOrd="0" destOrd="0" parTransId="{E76E8022-4C7B-46CD-A7E5-363C99535DCD}" sibTransId="{6594764D-F76A-45A8-9740-F71025D774C3}"/>
    <dgm:cxn modelId="{E8198F3B-5D2D-4275-A3EB-1D9876F95D53}" type="presOf" srcId="{68042F03-5823-4734-8346-95710358B0B0}" destId="{93782311-B251-4F51-91C3-8BBD887D7D32}" srcOrd="0" destOrd="0" presId="urn:microsoft.com/office/officeart/2005/8/layout/hList3"/>
    <dgm:cxn modelId="{97B26AC0-B5BF-4418-BBA1-01ABCF85970C}" type="presOf" srcId="{C325245F-FB33-4C79-A0E4-AB9EA09DF376}" destId="{D7884834-7B2A-447D-B14F-02CEC621B862}" srcOrd="0" destOrd="0" presId="urn:microsoft.com/office/officeart/2005/8/layout/hList3"/>
    <dgm:cxn modelId="{2B020CA2-DFAB-4C12-B5C2-07ACDBFF46D7}" type="presParOf" srcId="{C8C690F4-54EC-463B-A50D-D548D36A1136}" destId="{F191E1AA-41E5-416C-9A71-CE42008FB5EF}" srcOrd="0" destOrd="0" presId="urn:microsoft.com/office/officeart/2005/8/layout/hList3"/>
    <dgm:cxn modelId="{B3BCBFCE-9961-4C9A-94A0-4FE388C9BEF7}" type="presParOf" srcId="{C8C690F4-54EC-463B-A50D-D548D36A1136}" destId="{105C06DD-BF11-426F-BEB5-642181C5049F}" srcOrd="1" destOrd="0" presId="urn:microsoft.com/office/officeart/2005/8/layout/hList3"/>
    <dgm:cxn modelId="{7AFA8F88-0C3A-4890-B962-0711D5E45BBC}" type="presParOf" srcId="{105C06DD-BF11-426F-BEB5-642181C5049F}" destId="{D7884834-7B2A-447D-B14F-02CEC621B862}" srcOrd="0" destOrd="0" presId="urn:microsoft.com/office/officeart/2005/8/layout/hList3"/>
    <dgm:cxn modelId="{AAB64B80-0BCA-4B9D-B678-B106DEFF2BA7}" type="presParOf" srcId="{105C06DD-BF11-426F-BEB5-642181C5049F}" destId="{93782311-B251-4F51-91C3-8BBD887D7D32}" srcOrd="1" destOrd="0" presId="urn:microsoft.com/office/officeart/2005/8/layout/hList3"/>
    <dgm:cxn modelId="{1A2920DE-4725-4EF0-A237-5C08BF9DF9D6}" type="presParOf" srcId="{105C06DD-BF11-426F-BEB5-642181C5049F}" destId="{D4A9B521-1EA7-4BED-B33A-4FBDD52CAC1E}" srcOrd="2" destOrd="0" presId="urn:microsoft.com/office/officeart/2005/8/layout/hList3"/>
    <dgm:cxn modelId="{6D50608F-40B0-4E57-9B22-6152C7B40E1D}" type="presParOf" srcId="{105C06DD-BF11-426F-BEB5-642181C5049F}" destId="{70C16081-A6C5-4B7D-A963-5612C5FA67E6}" srcOrd="3" destOrd="0" presId="urn:microsoft.com/office/officeart/2005/8/layout/hList3"/>
    <dgm:cxn modelId="{8F3910E8-1B92-46D1-A396-2A3D3F9C5B7A}" type="presParOf" srcId="{C8C690F4-54EC-463B-A50D-D548D36A1136}" destId="{D9E8384D-B2EF-4848-A50E-7F85A4B9C99D}"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D843EBC-A6E3-4BBA-805E-0DB68FB6C7B7}"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CE7706F2-75DC-4733-A40E-AA4284D92AAE}">
      <dgm:prSet phldrT="[Text]" custT="1"/>
      <dgm:spPr>
        <a:noFill/>
        <a:ln w="38100">
          <a:solidFill>
            <a:srgbClr val="009036"/>
          </a:solidFill>
        </a:ln>
      </dgm:spPr>
      <dgm:t>
        <a:bodyPr/>
        <a:lstStyle/>
        <a:p>
          <a:r>
            <a:rPr lang="en-US" sz="1600" dirty="0" smtClean="0">
              <a:latin typeface="Arial" panose="020B0604020202020204" pitchFamily="34" charset="0"/>
              <a:cs typeface="Arial" panose="020B0604020202020204" pitchFamily="34" charset="0"/>
            </a:rPr>
            <a:t>A clear and inspiring goal</a:t>
          </a:r>
          <a:endParaRPr lang="en-US" sz="1600" dirty="0">
            <a:latin typeface="Arial" panose="020B0604020202020204" pitchFamily="34" charset="0"/>
            <a:cs typeface="Arial" panose="020B0604020202020204" pitchFamily="34" charset="0"/>
          </a:endParaRPr>
        </a:p>
      </dgm:t>
    </dgm:pt>
    <dgm:pt modelId="{56FDED84-7455-4BE7-A556-6CF6BAB6194A}" type="parTrans" cxnId="{DCF28203-047E-4E3E-A293-E20095ECEA50}">
      <dgm:prSet/>
      <dgm:spPr/>
      <dgm:t>
        <a:bodyPr/>
        <a:lstStyle/>
        <a:p>
          <a:endParaRPr lang="en-US"/>
        </a:p>
      </dgm:t>
    </dgm:pt>
    <dgm:pt modelId="{592E489A-EE3F-4461-B66B-5DB81663C337}" type="sibTrans" cxnId="{DCF28203-047E-4E3E-A293-E20095ECEA50}">
      <dgm:prSet/>
      <dgm:spPr/>
      <dgm:t>
        <a:bodyPr/>
        <a:lstStyle/>
        <a:p>
          <a:endParaRPr lang="en-US"/>
        </a:p>
      </dgm:t>
    </dgm:pt>
    <dgm:pt modelId="{28F49E6A-E6D2-403C-B3A3-73B9727A9651}">
      <dgm:prSet phldrT="[Text]" custT="1"/>
      <dgm:spPr>
        <a:noFill/>
        <a:ln w="38100">
          <a:solidFill>
            <a:srgbClr val="E6418D"/>
          </a:solidFill>
        </a:ln>
      </dgm:spPr>
      <dgm:t>
        <a:bodyPr/>
        <a:lstStyle/>
        <a:p>
          <a:r>
            <a:rPr lang="en-US" sz="1600" dirty="0" smtClean="0">
              <a:latin typeface="Arial" panose="020B0604020202020204" pitchFamily="34" charset="0"/>
              <a:cs typeface="Arial" panose="020B0604020202020204" pitchFamily="34" charset="0"/>
            </a:rPr>
            <a:t>Work structured to achieve results</a:t>
          </a:r>
          <a:endParaRPr lang="en-US" sz="1600" dirty="0">
            <a:latin typeface="Arial" panose="020B0604020202020204" pitchFamily="34" charset="0"/>
            <a:cs typeface="Arial" panose="020B0604020202020204" pitchFamily="34" charset="0"/>
          </a:endParaRPr>
        </a:p>
      </dgm:t>
    </dgm:pt>
    <dgm:pt modelId="{29ED12CE-B121-40DC-93CA-0B11E9401CA6}" type="parTrans" cxnId="{371CE5DC-FA56-49D4-83CC-5E627C05155D}">
      <dgm:prSet/>
      <dgm:spPr/>
      <dgm:t>
        <a:bodyPr/>
        <a:lstStyle/>
        <a:p>
          <a:endParaRPr lang="en-US"/>
        </a:p>
      </dgm:t>
    </dgm:pt>
    <dgm:pt modelId="{D42B34DC-B127-4E17-85CE-363F08B7C949}" type="sibTrans" cxnId="{371CE5DC-FA56-49D4-83CC-5E627C05155D}">
      <dgm:prSet/>
      <dgm:spPr/>
      <dgm:t>
        <a:bodyPr/>
        <a:lstStyle/>
        <a:p>
          <a:endParaRPr lang="en-US"/>
        </a:p>
      </dgm:t>
    </dgm:pt>
    <dgm:pt modelId="{AC71C24F-1F04-4F07-BA9A-C0F9212D8026}">
      <dgm:prSet phldrT="[Text]" custT="1"/>
      <dgm:spPr>
        <a:noFill/>
        <a:ln w="38100">
          <a:solidFill>
            <a:srgbClr val="E2001A"/>
          </a:solidFill>
        </a:ln>
      </dgm:spPr>
      <dgm:t>
        <a:bodyPr/>
        <a:lstStyle/>
        <a:p>
          <a:r>
            <a:rPr lang="en-US" sz="1600" dirty="0" smtClean="0">
              <a:latin typeface="Arial" panose="020B0604020202020204" pitchFamily="34" charset="0"/>
              <a:cs typeface="Arial" panose="020B0604020202020204" pitchFamily="34" charset="0"/>
            </a:rPr>
            <a:t>Competent members</a:t>
          </a:r>
          <a:endParaRPr lang="en-US" sz="1600" dirty="0">
            <a:latin typeface="Arial" panose="020B0604020202020204" pitchFamily="34" charset="0"/>
            <a:cs typeface="Arial" panose="020B0604020202020204" pitchFamily="34" charset="0"/>
          </a:endParaRPr>
        </a:p>
      </dgm:t>
    </dgm:pt>
    <dgm:pt modelId="{B90E1081-3A1A-48A8-8A3C-4E206E9FD32A}" type="parTrans" cxnId="{84B30FD1-2B37-4902-883B-797DEFD7821C}">
      <dgm:prSet/>
      <dgm:spPr/>
      <dgm:t>
        <a:bodyPr/>
        <a:lstStyle/>
        <a:p>
          <a:endParaRPr lang="en-US"/>
        </a:p>
      </dgm:t>
    </dgm:pt>
    <dgm:pt modelId="{DA8BF09B-5553-4649-A53E-90F363F252A8}" type="sibTrans" cxnId="{84B30FD1-2B37-4902-883B-797DEFD7821C}">
      <dgm:prSet/>
      <dgm:spPr/>
      <dgm:t>
        <a:bodyPr/>
        <a:lstStyle/>
        <a:p>
          <a:endParaRPr lang="en-US"/>
        </a:p>
      </dgm:t>
    </dgm:pt>
    <dgm:pt modelId="{2DA51B2F-57F8-4B70-B5B0-B80855641CEA}">
      <dgm:prSet phldrT="[Text]" custT="1"/>
      <dgm:spPr>
        <a:noFill/>
        <a:ln w="38100">
          <a:solidFill>
            <a:srgbClr val="F9B200"/>
          </a:solidFill>
        </a:ln>
      </dgm:spPr>
      <dgm:t>
        <a:bodyPr/>
        <a:lstStyle/>
        <a:p>
          <a:r>
            <a:rPr lang="en-US" sz="1600" dirty="0" smtClean="0">
              <a:latin typeface="Arial" panose="020B0604020202020204" pitchFamily="34" charset="0"/>
              <a:cs typeface="Arial" panose="020B0604020202020204" pitchFamily="34" charset="0"/>
            </a:rPr>
            <a:t>Commitment of all members</a:t>
          </a:r>
          <a:endParaRPr lang="en-US" sz="1600" dirty="0">
            <a:latin typeface="Arial" panose="020B0604020202020204" pitchFamily="34" charset="0"/>
            <a:cs typeface="Arial" panose="020B0604020202020204" pitchFamily="34" charset="0"/>
          </a:endParaRPr>
        </a:p>
      </dgm:t>
    </dgm:pt>
    <dgm:pt modelId="{2D1A1BC7-42B9-4129-9DC2-B5E7C30112CB}" type="parTrans" cxnId="{74ECF5D1-B1DB-4CDF-B254-6220AFCB22ED}">
      <dgm:prSet/>
      <dgm:spPr/>
      <dgm:t>
        <a:bodyPr/>
        <a:lstStyle/>
        <a:p>
          <a:endParaRPr lang="en-US"/>
        </a:p>
      </dgm:t>
    </dgm:pt>
    <dgm:pt modelId="{6BFC8CFA-77DC-4CA5-AFD5-9F9160AB2DD5}" type="sibTrans" cxnId="{74ECF5D1-B1DB-4CDF-B254-6220AFCB22ED}">
      <dgm:prSet/>
      <dgm:spPr/>
      <dgm:t>
        <a:bodyPr/>
        <a:lstStyle/>
        <a:p>
          <a:endParaRPr lang="en-US"/>
        </a:p>
      </dgm:t>
    </dgm:pt>
    <dgm:pt modelId="{824A5939-9732-40B5-BF80-686E9534970F}">
      <dgm:prSet phldrT="[Text]" custT="1"/>
      <dgm:spPr>
        <a:noFill/>
        <a:ln w="38100">
          <a:solidFill>
            <a:srgbClr val="E6418D"/>
          </a:solidFill>
        </a:ln>
      </dgm:spPr>
      <dgm:t>
        <a:bodyPr/>
        <a:lstStyle/>
        <a:p>
          <a:r>
            <a:rPr lang="en-US" sz="1600" dirty="0" smtClean="0">
              <a:latin typeface="Arial" panose="020B0604020202020204" pitchFamily="34" charset="0"/>
              <a:cs typeface="Arial" panose="020B0604020202020204" pitchFamily="34" charset="0"/>
            </a:rPr>
            <a:t>A collaborative environment</a:t>
          </a:r>
          <a:endParaRPr lang="en-US" sz="1600" dirty="0">
            <a:latin typeface="Arial" panose="020B0604020202020204" pitchFamily="34" charset="0"/>
            <a:cs typeface="Arial" panose="020B0604020202020204" pitchFamily="34" charset="0"/>
          </a:endParaRPr>
        </a:p>
      </dgm:t>
    </dgm:pt>
    <dgm:pt modelId="{2FAF2A27-4488-4BA0-8B65-A7E338A76A39}" type="parTrans" cxnId="{C2A7716C-18D0-47CB-B2E1-32659AE81C94}">
      <dgm:prSet/>
      <dgm:spPr/>
      <dgm:t>
        <a:bodyPr/>
        <a:lstStyle/>
        <a:p>
          <a:endParaRPr lang="en-US"/>
        </a:p>
      </dgm:t>
    </dgm:pt>
    <dgm:pt modelId="{32F6DDFC-DE23-411C-80CE-84FDFED70B73}" type="sibTrans" cxnId="{C2A7716C-18D0-47CB-B2E1-32659AE81C94}">
      <dgm:prSet/>
      <dgm:spPr/>
      <dgm:t>
        <a:bodyPr/>
        <a:lstStyle/>
        <a:p>
          <a:endParaRPr lang="en-US"/>
        </a:p>
      </dgm:t>
    </dgm:pt>
    <dgm:pt modelId="{50049B57-5C97-4527-9291-590121F01A5D}">
      <dgm:prSet phldrT="[Text]" custT="1"/>
      <dgm:spPr>
        <a:noFill/>
        <a:ln w="38100">
          <a:solidFill>
            <a:srgbClr val="E2001A"/>
          </a:solidFill>
        </a:ln>
      </dgm:spPr>
      <dgm:t>
        <a:bodyPr/>
        <a:lstStyle/>
        <a:p>
          <a:r>
            <a:rPr lang="en-US" sz="1600" dirty="0" smtClean="0">
              <a:latin typeface="Arial" panose="020B0604020202020204" pitchFamily="34" charset="0"/>
              <a:cs typeface="Arial" panose="020B0604020202020204" pitchFamily="34" charset="0"/>
            </a:rPr>
            <a:t>A standard of excellence</a:t>
          </a:r>
          <a:endParaRPr lang="en-US" sz="1600" dirty="0">
            <a:latin typeface="Arial" panose="020B0604020202020204" pitchFamily="34" charset="0"/>
            <a:cs typeface="Arial" panose="020B0604020202020204" pitchFamily="34" charset="0"/>
          </a:endParaRPr>
        </a:p>
      </dgm:t>
    </dgm:pt>
    <dgm:pt modelId="{3DF1725E-0ACE-4DA7-8DD5-EB775B0899CE}" type="parTrans" cxnId="{61727D55-B68D-4065-B39D-D7C042C72A70}">
      <dgm:prSet/>
      <dgm:spPr/>
      <dgm:t>
        <a:bodyPr/>
        <a:lstStyle/>
        <a:p>
          <a:endParaRPr lang="en-US"/>
        </a:p>
      </dgm:t>
    </dgm:pt>
    <dgm:pt modelId="{CF6E814D-7BCA-4A7C-8055-1D4E24272F4D}" type="sibTrans" cxnId="{61727D55-B68D-4065-B39D-D7C042C72A70}">
      <dgm:prSet/>
      <dgm:spPr/>
      <dgm:t>
        <a:bodyPr/>
        <a:lstStyle/>
        <a:p>
          <a:endParaRPr lang="en-US"/>
        </a:p>
      </dgm:t>
    </dgm:pt>
    <dgm:pt modelId="{2FCF8DC1-19C9-433B-8980-0F69CC3EDB56}">
      <dgm:prSet phldrT="[Text]" custT="1"/>
      <dgm:spPr>
        <a:noFill/>
        <a:ln w="38100">
          <a:solidFill>
            <a:srgbClr val="F9B200"/>
          </a:solidFill>
        </a:ln>
      </dgm:spPr>
      <dgm:t>
        <a:bodyPr/>
        <a:lstStyle/>
        <a:p>
          <a:r>
            <a:rPr lang="en-US" sz="1600" dirty="0" smtClean="0">
              <a:latin typeface="Arial" panose="020B0604020202020204" pitchFamily="34" charset="0"/>
              <a:cs typeface="Arial" panose="020B0604020202020204" pitchFamily="34" charset="0"/>
            </a:rPr>
            <a:t>Servant leadership</a:t>
          </a:r>
          <a:endParaRPr lang="en-US" sz="1600" dirty="0">
            <a:latin typeface="Arial" panose="020B0604020202020204" pitchFamily="34" charset="0"/>
            <a:cs typeface="Arial" panose="020B0604020202020204" pitchFamily="34" charset="0"/>
          </a:endParaRPr>
        </a:p>
      </dgm:t>
    </dgm:pt>
    <dgm:pt modelId="{91C09918-DC00-4B8B-87F4-232923205DA9}" type="parTrans" cxnId="{4550087F-7936-4B4D-B1AD-0C9195E5C018}">
      <dgm:prSet/>
      <dgm:spPr/>
      <dgm:t>
        <a:bodyPr/>
        <a:lstStyle/>
        <a:p>
          <a:endParaRPr lang="en-US"/>
        </a:p>
      </dgm:t>
    </dgm:pt>
    <dgm:pt modelId="{DE7ABA93-DA99-4287-8836-B4FA0D809ABA}" type="sibTrans" cxnId="{4550087F-7936-4B4D-B1AD-0C9195E5C018}">
      <dgm:prSet/>
      <dgm:spPr/>
      <dgm:t>
        <a:bodyPr/>
        <a:lstStyle/>
        <a:p>
          <a:endParaRPr lang="en-US"/>
        </a:p>
      </dgm:t>
    </dgm:pt>
    <dgm:pt modelId="{3EB0790D-3504-480E-926F-98717D281430}" type="pres">
      <dgm:prSet presAssocID="{5D843EBC-A6E3-4BBA-805E-0DB68FB6C7B7}" presName="composite" presStyleCnt="0">
        <dgm:presLayoutVars>
          <dgm:chMax val="1"/>
          <dgm:dir/>
          <dgm:resizeHandles val="exact"/>
        </dgm:presLayoutVars>
      </dgm:prSet>
      <dgm:spPr/>
      <dgm:t>
        <a:bodyPr/>
        <a:lstStyle/>
        <a:p>
          <a:endParaRPr lang="en-US"/>
        </a:p>
      </dgm:t>
    </dgm:pt>
    <dgm:pt modelId="{37B9C511-5A24-4D52-81EF-BB1521BA2214}" type="pres">
      <dgm:prSet presAssocID="{5D843EBC-A6E3-4BBA-805E-0DB68FB6C7B7}" presName="radial" presStyleCnt="0">
        <dgm:presLayoutVars>
          <dgm:animLvl val="ctr"/>
        </dgm:presLayoutVars>
      </dgm:prSet>
      <dgm:spPr/>
    </dgm:pt>
    <dgm:pt modelId="{AD084172-36E7-499C-9077-99C1BDD055B1}" type="pres">
      <dgm:prSet presAssocID="{CE7706F2-75DC-4733-A40E-AA4284D92AAE}" presName="centerShape" presStyleLbl="vennNode1" presStyleIdx="0" presStyleCnt="7" custScaleX="71533" custScaleY="71533"/>
      <dgm:spPr/>
      <dgm:t>
        <a:bodyPr/>
        <a:lstStyle/>
        <a:p>
          <a:endParaRPr lang="en-US"/>
        </a:p>
      </dgm:t>
    </dgm:pt>
    <dgm:pt modelId="{4637AEDC-199F-4FA2-8298-47CC05B3F07B}" type="pres">
      <dgm:prSet presAssocID="{28F49E6A-E6D2-403C-B3A3-73B9727A9651}" presName="node" presStyleLbl="vennNode1" presStyleIdx="1" presStyleCnt="7" custScaleX="149927" custScaleY="149927">
        <dgm:presLayoutVars>
          <dgm:bulletEnabled val="1"/>
        </dgm:presLayoutVars>
      </dgm:prSet>
      <dgm:spPr/>
      <dgm:t>
        <a:bodyPr/>
        <a:lstStyle/>
        <a:p>
          <a:endParaRPr lang="en-US"/>
        </a:p>
      </dgm:t>
    </dgm:pt>
    <dgm:pt modelId="{4858CC28-C2E5-46A2-BFDA-28E735BAE378}" type="pres">
      <dgm:prSet presAssocID="{AC71C24F-1F04-4F07-BA9A-C0F9212D8026}" presName="node" presStyleLbl="vennNode1" presStyleIdx="2" presStyleCnt="7" custScaleX="152500" custScaleY="152500">
        <dgm:presLayoutVars>
          <dgm:bulletEnabled val="1"/>
        </dgm:presLayoutVars>
      </dgm:prSet>
      <dgm:spPr/>
      <dgm:t>
        <a:bodyPr/>
        <a:lstStyle/>
        <a:p>
          <a:endParaRPr lang="en-US"/>
        </a:p>
      </dgm:t>
    </dgm:pt>
    <dgm:pt modelId="{261DB598-8386-41D3-A501-ADB824FC0652}" type="pres">
      <dgm:prSet presAssocID="{2DA51B2F-57F8-4B70-B5B0-B80855641CEA}" presName="node" presStyleLbl="vennNode1" presStyleIdx="3" presStyleCnt="7" custScaleX="157138" custScaleY="157138">
        <dgm:presLayoutVars>
          <dgm:bulletEnabled val="1"/>
        </dgm:presLayoutVars>
      </dgm:prSet>
      <dgm:spPr/>
      <dgm:t>
        <a:bodyPr/>
        <a:lstStyle/>
        <a:p>
          <a:endParaRPr lang="en-US"/>
        </a:p>
      </dgm:t>
    </dgm:pt>
    <dgm:pt modelId="{135ABAB3-D267-4CCE-A44E-3A7067A8A205}" type="pres">
      <dgm:prSet presAssocID="{824A5939-9732-40B5-BF80-686E9534970F}" presName="node" presStyleLbl="vennNode1" presStyleIdx="4" presStyleCnt="7" custScaleX="152323" custScaleY="152323">
        <dgm:presLayoutVars>
          <dgm:bulletEnabled val="1"/>
        </dgm:presLayoutVars>
      </dgm:prSet>
      <dgm:spPr/>
      <dgm:t>
        <a:bodyPr/>
        <a:lstStyle/>
        <a:p>
          <a:endParaRPr lang="en-US"/>
        </a:p>
      </dgm:t>
    </dgm:pt>
    <dgm:pt modelId="{6D04C4AE-C0E6-4FC9-8268-26E8291CC4AC}" type="pres">
      <dgm:prSet presAssocID="{50049B57-5C97-4527-9291-590121F01A5D}" presName="node" presStyleLbl="vennNode1" presStyleIdx="5" presStyleCnt="7" custScaleX="145806" custScaleY="145806">
        <dgm:presLayoutVars>
          <dgm:bulletEnabled val="1"/>
        </dgm:presLayoutVars>
      </dgm:prSet>
      <dgm:spPr/>
      <dgm:t>
        <a:bodyPr/>
        <a:lstStyle/>
        <a:p>
          <a:endParaRPr lang="en-US"/>
        </a:p>
      </dgm:t>
    </dgm:pt>
    <dgm:pt modelId="{D3C0AD04-9B6A-4B1F-B624-FBF9C4078AE3}" type="pres">
      <dgm:prSet presAssocID="{2FCF8DC1-19C9-433B-8980-0F69CC3EDB56}" presName="node" presStyleLbl="vennNode1" presStyleIdx="6" presStyleCnt="7" custScaleX="145530" custScaleY="145530">
        <dgm:presLayoutVars>
          <dgm:bulletEnabled val="1"/>
        </dgm:presLayoutVars>
      </dgm:prSet>
      <dgm:spPr/>
      <dgm:t>
        <a:bodyPr/>
        <a:lstStyle/>
        <a:p>
          <a:endParaRPr lang="en-US"/>
        </a:p>
      </dgm:t>
    </dgm:pt>
  </dgm:ptLst>
  <dgm:cxnLst>
    <dgm:cxn modelId="{5BB255BD-37E4-4020-BEB7-FF0BA428A15C}" type="presOf" srcId="{2DA51B2F-57F8-4B70-B5B0-B80855641CEA}" destId="{261DB598-8386-41D3-A501-ADB824FC0652}" srcOrd="0" destOrd="0" presId="urn:microsoft.com/office/officeart/2005/8/layout/radial3"/>
    <dgm:cxn modelId="{4550087F-7936-4B4D-B1AD-0C9195E5C018}" srcId="{CE7706F2-75DC-4733-A40E-AA4284D92AAE}" destId="{2FCF8DC1-19C9-433B-8980-0F69CC3EDB56}" srcOrd="5" destOrd="0" parTransId="{91C09918-DC00-4B8B-87F4-232923205DA9}" sibTransId="{DE7ABA93-DA99-4287-8836-B4FA0D809ABA}"/>
    <dgm:cxn modelId="{84B30FD1-2B37-4902-883B-797DEFD7821C}" srcId="{CE7706F2-75DC-4733-A40E-AA4284D92AAE}" destId="{AC71C24F-1F04-4F07-BA9A-C0F9212D8026}" srcOrd="1" destOrd="0" parTransId="{B90E1081-3A1A-48A8-8A3C-4E206E9FD32A}" sibTransId="{DA8BF09B-5553-4649-A53E-90F363F252A8}"/>
    <dgm:cxn modelId="{AB3A3F46-C73D-4073-97A7-5C038D69FEDA}" type="presOf" srcId="{824A5939-9732-40B5-BF80-686E9534970F}" destId="{135ABAB3-D267-4CCE-A44E-3A7067A8A205}" srcOrd="0" destOrd="0" presId="urn:microsoft.com/office/officeart/2005/8/layout/radial3"/>
    <dgm:cxn modelId="{31E98AB5-8A6B-47EF-92A8-078598852E95}" type="presOf" srcId="{CE7706F2-75DC-4733-A40E-AA4284D92AAE}" destId="{AD084172-36E7-499C-9077-99C1BDD055B1}" srcOrd="0" destOrd="0" presId="urn:microsoft.com/office/officeart/2005/8/layout/radial3"/>
    <dgm:cxn modelId="{81E0F528-6E02-4719-ABE3-BD0BA3007BE8}" type="presOf" srcId="{5D843EBC-A6E3-4BBA-805E-0DB68FB6C7B7}" destId="{3EB0790D-3504-480E-926F-98717D281430}" srcOrd="0" destOrd="0" presId="urn:microsoft.com/office/officeart/2005/8/layout/radial3"/>
    <dgm:cxn modelId="{FEC89ABD-C9DA-4EDE-8CFC-9A0E12A8099F}" type="presOf" srcId="{AC71C24F-1F04-4F07-BA9A-C0F9212D8026}" destId="{4858CC28-C2E5-46A2-BFDA-28E735BAE378}" srcOrd="0" destOrd="0" presId="urn:microsoft.com/office/officeart/2005/8/layout/radial3"/>
    <dgm:cxn modelId="{DCF28203-047E-4E3E-A293-E20095ECEA50}" srcId="{5D843EBC-A6E3-4BBA-805E-0DB68FB6C7B7}" destId="{CE7706F2-75DC-4733-A40E-AA4284D92AAE}" srcOrd="0" destOrd="0" parTransId="{56FDED84-7455-4BE7-A556-6CF6BAB6194A}" sibTransId="{592E489A-EE3F-4461-B66B-5DB81663C337}"/>
    <dgm:cxn modelId="{1812DE77-0C48-4D25-BBDF-0835F6737A62}" type="presOf" srcId="{28F49E6A-E6D2-403C-B3A3-73B9727A9651}" destId="{4637AEDC-199F-4FA2-8298-47CC05B3F07B}" srcOrd="0" destOrd="0" presId="urn:microsoft.com/office/officeart/2005/8/layout/radial3"/>
    <dgm:cxn modelId="{C2A7716C-18D0-47CB-B2E1-32659AE81C94}" srcId="{CE7706F2-75DC-4733-A40E-AA4284D92AAE}" destId="{824A5939-9732-40B5-BF80-686E9534970F}" srcOrd="3" destOrd="0" parTransId="{2FAF2A27-4488-4BA0-8B65-A7E338A76A39}" sibTransId="{32F6DDFC-DE23-411C-80CE-84FDFED70B73}"/>
    <dgm:cxn modelId="{82C7D460-7B16-41AC-A67A-671A1A825344}" type="presOf" srcId="{2FCF8DC1-19C9-433B-8980-0F69CC3EDB56}" destId="{D3C0AD04-9B6A-4B1F-B624-FBF9C4078AE3}" srcOrd="0" destOrd="0" presId="urn:microsoft.com/office/officeart/2005/8/layout/radial3"/>
    <dgm:cxn modelId="{61727D55-B68D-4065-B39D-D7C042C72A70}" srcId="{CE7706F2-75DC-4733-A40E-AA4284D92AAE}" destId="{50049B57-5C97-4527-9291-590121F01A5D}" srcOrd="4" destOrd="0" parTransId="{3DF1725E-0ACE-4DA7-8DD5-EB775B0899CE}" sibTransId="{CF6E814D-7BCA-4A7C-8055-1D4E24272F4D}"/>
    <dgm:cxn modelId="{371CE5DC-FA56-49D4-83CC-5E627C05155D}" srcId="{CE7706F2-75DC-4733-A40E-AA4284D92AAE}" destId="{28F49E6A-E6D2-403C-B3A3-73B9727A9651}" srcOrd="0" destOrd="0" parTransId="{29ED12CE-B121-40DC-93CA-0B11E9401CA6}" sibTransId="{D42B34DC-B127-4E17-85CE-363F08B7C949}"/>
    <dgm:cxn modelId="{74ECF5D1-B1DB-4CDF-B254-6220AFCB22ED}" srcId="{CE7706F2-75DC-4733-A40E-AA4284D92AAE}" destId="{2DA51B2F-57F8-4B70-B5B0-B80855641CEA}" srcOrd="2" destOrd="0" parTransId="{2D1A1BC7-42B9-4129-9DC2-B5E7C30112CB}" sibTransId="{6BFC8CFA-77DC-4CA5-AFD5-9F9160AB2DD5}"/>
    <dgm:cxn modelId="{BCE41446-5843-45E5-8251-563AABD62D3D}" type="presOf" srcId="{50049B57-5C97-4527-9291-590121F01A5D}" destId="{6D04C4AE-C0E6-4FC9-8268-26E8291CC4AC}" srcOrd="0" destOrd="0" presId="urn:microsoft.com/office/officeart/2005/8/layout/radial3"/>
    <dgm:cxn modelId="{60ECE94E-5748-4590-96D3-235A33EE95BF}" type="presParOf" srcId="{3EB0790D-3504-480E-926F-98717D281430}" destId="{37B9C511-5A24-4D52-81EF-BB1521BA2214}" srcOrd="0" destOrd="0" presId="urn:microsoft.com/office/officeart/2005/8/layout/radial3"/>
    <dgm:cxn modelId="{47EC38B6-A6FC-417B-84E2-657CE26BA46B}" type="presParOf" srcId="{37B9C511-5A24-4D52-81EF-BB1521BA2214}" destId="{AD084172-36E7-499C-9077-99C1BDD055B1}" srcOrd="0" destOrd="0" presId="urn:microsoft.com/office/officeart/2005/8/layout/radial3"/>
    <dgm:cxn modelId="{44B65D8B-8406-4D2C-BF3F-589CE83A1294}" type="presParOf" srcId="{37B9C511-5A24-4D52-81EF-BB1521BA2214}" destId="{4637AEDC-199F-4FA2-8298-47CC05B3F07B}" srcOrd="1" destOrd="0" presId="urn:microsoft.com/office/officeart/2005/8/layout/radial3"/>
    <dgm:cxn modelId="{E136F986-00C8-4D09-BCE2-A15B578B2357}" type="presParOf" srcId="{37B9C511-5A24-4D52-81EF-BB1521BA2214}" destId="{4858CC28-C2E5-46A2-BFDA-28E735BAE378}" srcOrd="2" destOrd="0" presId="urn:microsoft.com/office/officeart/2005/8/layout/radial3"/>
    <dgm:cxn modelId="{E7E873B9-2FE4-4D34-9B77-B41C0B4FE980}" type="presParOf" srcId="{37B9C511-5A24-4D52-81EF-BB1521BA2214}" destId="{261DB598-8386-41D3-A501-ADB824FC0652}" srcOrd="3" destOrd="0" presId="urn:microsoft.com/office/officeart/2005/8/layout/radial3"/>
    <dgm:cxn modelId="{321F1FC8-1016-430F-80A9-3DFC739E7DE2}" type="presParOf" srcId="{37B9C511-5A24-4D52-81EF-BB1521BA2214}" destId="{135ABAB3-D267-4CCE-A44E-3A7067A8A205}" srcOrd="4" destOrd="0" presId="urn:microsoft.com/office/officeart/2005/8/layout/radial3"/>
    <dgm:cxn modelId="{2A67F12D-9984-4E19-B63E-C200E6BFEE07}" type="presParOf" srcId="{37B9C511-5A24-4D52-81EF-BB1521BA2214}" destId="{6D04C4AE-C0E6-4FC9-8268-26E8291CC4AC}" srcOrd="5" destOrd="0" presId="urn:microsoft.com/office/officeart/2005/8/layout/radial3"/>
    <dgm:cxn modelId="{6FD19F34-A0E1-44D1-BFD8-620E2D02993E}" type="presParOf" srcId="{37B9C511-5A24-4D52-81EF-BB1521BA2214}" destId="{D3C0AD04-9B6A-4B1F-B624-FBF9C4078AE3}" srcOrd="6"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7123EFC-1B55-4A5E-9721-4231F26DBAB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0212155-6C86-4E60-AF3C-CB097C4B0F02}">
      <dgm:prSet phldrT="[Text]" custT="1"/>
      <dgm:spPr>
        <a:solidFill>
          <a:schemeClr val="bg1"/>
        </a:solidFill>
        <a:ln w="38100">
          <a:solidFill>
            <a:srgbClr val="F9B200"/>
          </a:solidFill>
        </a:ln>
      </dgm:spPr>
      <dgm:t>
        <a:bodyPr/>
        <a:lstStyle/>
        <a:p>
          <a:r>
            <a:rPr lang="en-US" sz="2800" dirty="0" smtClean="0">
              <a:solidFill>
                <a:schemeClr val="tx1"/>
              </a:solidFill>
              <a:latin typeface="Arial" panose="020B0604020202020204" pitchFamily="34" charset="0"/>
              <a:cs typeface="Arial" panose="020B0604020202020204" pitchFamily="34" charset="0"/>
            </a:rPr>
            <a:t>Evangelism</a:t>
          </a:r>
          <a:endParaRPr lang="en-US" sz="2800" dirty="0">
            <a:solidFill>
              <a:schemeClr val="tx1"/>
            </a:solidFill>
            <a:latin typeface="Arial" panose="020B0604020202020204" pitchFamily="34" charset="0"/>
            <a:cs typeface="Arial" panose="020B0604020202020204" pitchFamily="34" charset="0"/>
          </a:endParaRPr>
        </a:p>
      </dgm:t>
    </dgm:pt>
    <dgm:pt modelId="{9C064930-91C7-4B0C-80DA-862687BA4E87}" type="parTrans" cxnId="{40062E80-5BA1-4ACC-85D7-90C047714F27}">
      <dgm:prSet/>
      <dgm:spPr/>
      <dgm:t>
        <a:bodyPr/>
        <a:lstStyle/>
        <a:p>
          <a:endParaRPr lang="en-US"/>
        </a:p>
      </dgm:t>
    </dgm:pt>
    <dgm:pt modelId="{C6BA4FA2-BAB2-4CFF-8AAF-B78CF1006CD6}" type="sibTrans" cxnId="{40062E80-5BA1-4ACC-85D7-90C047714F27}">
      <dgm:prSet/>
      <dgm:spPr/>
      <dgm:t>
        <a:bodyPr/>
        <a:lstStyle/>
        <a:p>
          <a:endParaRPr lang="en-US"/>
        </a:p>
      </dgm:t>
    </dgm:pt>
    <dgm:pt modelId="{9C782B47-2274-4BA2-A271-F8C4B44B20C0}">
      <dgm:prSet phldrT="[Text]" custT="1"/>
      <dgm:spPr>
        <a:solidFill>
          <a:schemeClr val="bg1"/>
        </a:solidFill>
        <a:ln w="38100">
          <a:solidFill>
            <a:srgbClr val="F9B200"/>
          </a:solidFill>
        </a:ln>
      </dgm:spPr>
      <dgm:t>
        <a:bodyPr/>
        <a:lstStyle/>
        <a:p>
          <a:r>
            <a:rPr lang="en-US" sz="2800" dirty="0" smtClean="0">
              <a:solidFill>
                <a:schemeClr val="tx1"/>
              </a:solidFill>
              <a:latin typeface="Arial" panose="020B0604020202020204" pitchFamily="34" charset="0"/>
              <a:cs typeface="Arial" panose="020B0604020202020204" pitchFamily="34" charset="0"/>
            </a:rPr>
            <a:t>Discipleship</a:t>
          </a:r>
          <a:endParaRPr lang="en-US" sz="2800" dirty="0">
            <a:solidFill>
              <a:schemeClr val="tx1"/>
            </a:solidFill>
            <a:latin typeface="Arial" panose="020B0604020202020204" pitchFamily="34" charset="0"/>
            <a:cs typeface="Arial" panose="020B0604020202020204" pitchFamily="34" charset="0"/>
          </a:endParaRPr>
        </a:p>
      </dgm:t>
    </dgm:pt>
    <dgm:pt modelId="{5FA2F857-7367-4996-95DE-BA2F37C06C91}" type="parTrans" cxnId="{B1A41F80-4157-4353-A5C4-FF0F63C752CD}">
      <dgm:prSet/>
      <dgm:spPr/>
      <dgm:t>
        <a:bodyPr/>
        <a:lstStyle/>
        <a:p>
          <a:endParaRPr lang="en-US"/>
        </a:p>
      </dgm:t>
    </dgm:pt>
    <dgm:pt modelId="{5563B177-8B76-4C9C-AA8F-4EECD2639B37}" type="sibTrans" cxnId="{B1A41F80-4157-4353-A5C4-FF0F63C752CD}">
      <dgm:prSet/>
      <dgm:spPr/>
      <dgm:t>
        <a:bodyPr/>
        <a:lstStyle/>
        <a:p>
          <a:endParaRPr lang="en-US"/>
        </a:p>
      </dgm:t>
    </dgm:pt>
    <dgm:pt modelId="{FF114A96-3A0A-4CAB-BC87-60491878B99A}">
      <dgm:prSet phldrT="[Text]" custT="1"/>
      <dgm:spPr>
        <a:solidFill>
          <a:schemeClr val="bg1"/>
        </a:solidFill>
        <a:ln w="38100">
          <a:solidFill>
            <a:srgbClr val="F9B200"/>
          </a:solidFill>
        </a:ln>
      </dgm:spPr>
      <dgm:t>
        <a:bodyPr/>
        <a:lstStyle/>
        <a:p>
          <a:r>
            <a:rPr lang="en-US" sz="2800" dirty="0" smtClean="0">
              <a:solidFill>
                <a:schemeClr val="tx1"/>
              </a:solidFill>
              <a:latin typeface="Arial" panose="020B0604020202020204" pitchFamily="34" charset="0"/>
              <a:cs typeface="Arial" panose="020B0604020202020204" pitchFamily="34" charset="0"/>
            </a:rPr>
            <a:t>Service </a:t>
          </a:r>
          <a:endParaRPr lang="en-US" sz="2800" dirty="0">
            <a:solidFill>
              <a:schemeClr val="tx1"/>
            </a:solidFill>
            <a:latin typeface="Arial" panose="020B0604020202020204" pitchFamily="34" charset="0"/>
            <a:cs typeface="Arial" panose="020B0604020202020204" pitchFamily="34" charset="0"/>
          </a:endParaRPr>
        </a:p>
      </dgm:t>
    </dgm:pt>
    <dgm:pt modelId="{56FA0535-FAB1-4C82-9163-A360A192C3E9}" type="parTrans" cxnId="{97FCD1F5-0AF2-48A7-8820-F067BD846082}">
      <dgm:prSet/>
      <dgm:spPr/>
      <dgm:t>
        <a:bodyPr/>
        <a:lstStyle/>
        <a:p>
          <a:endParaRPr lang="en-US"/>
        </a:p>
      </dgm:t>
    </dgm:pt>
    <dgm:pt modelId="{15CA2A3D-C203-45CC-82D3-1A428A226575}" type="sibTrans" cxnId="{97FCD1F5-0AF2-48A7-8820-F067BD846082}">
      <dgm:prSet/>
      <dgm:spPr/>
      <dgm:t>
        <a:bodyPr/>
        <a:lstStyle/>
        <a:p>
          <a:endParaRPr lang="en-US"/>
        </a:p>
      </dgm:t>
    </dgm:pt>
    <dgm:pt modelId="{620BE5FD-9BEF-4923-A893-FC2024918D42}">
      <dgm:prSet phldrT="[Text]" custT="1"/>
      <dgm:spPr>
        <a:solidFill>
          <a:schemeClr val="bg1"/>
        </a:solidFill>
        <a:ln w="38100">
          <a:solidFill>
            <a:srgbClr val="F9B200"/>
          </a:solidFill>
        </a:ln>
      </dgm:spPr>
      <dgm:t>
        <a:bodyPr/>
        <a:lstStyle/>
        <a:p>
          <a:r>
            <a:rPr lang="en-US" sz="2800" dirty="0" smtClean="0">
              <a:solidFill>
                <a:schemeClr val="tx1"/>
              </a:solidFill>
              <a:latin typeface="Arial" panose="020B0604020202020204" pitchFamily="34" charset="0"/>
              <a:cs typeface="Arial" panose="020B0604020202020204" pitchFamily="34" charset="0"/>
            </a:rPr>
            <a:t>Fellowship</a:t>
          </a:r>
          <a:endParaRPr lang="en-US" sz="2800" dirty="0">
            <a:solidFill>
              <a:schemeClr val="tx1"/>
            </a:solidFill>
            <a:latin typeface="Arial" panose="020B0604020202020204" pitchFamily="34" charset="0"/>
            <a:cs typeface="Arial" panose="020B0604020202020204" pitchFamily="34" charset="0"/>
          </a:endParaRPr>
        </a:p>
      </dgm:t>
    </dgm:pt>
    <dgm:pt modelId="{ED733D93-6FA9-4B6C-8FCC-18AA53091C4E}" type="parTrans" cxnId="{2D73F52B-34C7-48EE-9F80-AFAF8AFD7C2B}">
      <dgm:prSet/>
      <dgm:spPr/>
      <dgm:t>
        <a:bodyPr/>
        <a:lstStyle/>
        <a:p>
          <a:endParaRPr lang="en-US"/>
        </a:p>
      </dgm:t>
    </dgm:pt>
    <dgm:pt modelId="{E1ED51F5-3879-4402-8457-E606E0C2BE2B}" type="sibTrans" cxnId="{2D73F52B-34C7-48EE-9F80-AFAF8AFD7C2B}">
      <dgm:prSet/>
      <dgm:spPr/>
      <dgm:t>
        <a:bodyPr/>
        <a:lstStyle/>
        <a:p>
          <a:endParaRPr lang="en-US"/>
        </a:p>
      </dgm:t>
    </dgm:pt>
    <dgm:pt modelId="{60CA45EA-CE8C-43ED-AB6F-6FA6849EF36F}">
      <dgm:prSet phldrT="[Text]" custT="1"/>
      <dgm:spPr>
        <a:solidFill>
          <a:schemeClr val="bg1"/>
        </a:solidFill>
        <a:ln w="38100">
          <a:solidFill>
            <a:srgbClr val="F9B200"/>
          </a:solidFill>
        </a:ln>
      </dgm:spPr>
      <dgm:t>
        <a:bodyPr/>
        <a:lstStyle/>
        <a:p>
          <a:r>
            <a:rPr lang="en-US" sz="2800" dirty="0" smtClean="0">
              <a:solidFill>
                <a:schemeClr val="tx1"/>
              </a:solidFill>
              <a:latin typeface="Arial" panose="020B0604020202020204" pitchFamily="34" charset="0"/>
              <a:cs typeface="Arial" panose="020B0604020202020204" pitchFamily="34" charset="0"/>
            </a:rPr>
            <a:t>Worship</a:t>
          </a:r>
          <a:endParaRPr lang="en-US" sz="2800" dirty="0">
            <a:solidFill>
              <a:schemeClr val="tx1"/>
            </a:solidFill>
            <a:latin typeface="Arial" panose="020B0604020202020204" pitchFamily="34" charset="0"/>
            <a:cs typeface="Arial" panose="020B0604020202020204" pitchFamily="34" charset="0"/>
          </a:endParaRPr>
        </a:p>
      </dgm:t>
    </dgm:pt>
    <dgm:pt modelId="{4EC49F92-ED3C-48AF-A539-D2C7E73DB36A}" type="parTrans" cxnId="{54AFBB0B-93E5-434C-9100-4A1EB64C0FCE}">
      <dgm:prSet/>
      <dgm:spPr/>
      <dgm:t>
        <a:bodyPr/>
        <a:lstStyle/>
        <a:p>
          <a:endParaRPr lang="en-US"/>
        </a:p>
      </dgm:t>
    </dgm:pt>
    <dgm:pt modelId="{96986258-CE79-44BF-A181-CF6B000C5105}" type="sibTrans" cxnId="{54AFBB0B-93E5-434C-9100-4A1EB64C0FCE}">
      <dgm:prSet/>
      <dgm:spPr/>
      <dgm:t>
        <a:bodyPr/>
        <a:lstStyle/>
        <a:p>
          <a:endParaRPr lang="en-US"/>
        </a:p>
      </dgm:t>
    </dgm:pt>
    <dgm:pt modelId="{36C806A8-A94E-4230-857C-009239E56340}" type="pres">
      <dgm:prSet presAssocID="{17123EFC-1B55-4A5E-9721-4231F26DBAB3}" presName="linear" presStyleCnt="0">
        <dgm:presLayoutVars>
          <dgm:animLvl val="lvl"/>
          <dgm:resizeHandles val="exact"/>
        </dgm:presLayoutVars>
      </dgm:prSet>
      <dgm:spPr/>
      <dgm:t>
        <a:bodyPr/>
        <a:lstStyle/>
        <a:p>
          <a:endParaRPr lang="en-US"/>
        </a:p>
      </dgm:t>
    </dgm:pt>
    <dgm:pt modelId="{632CBBC8-DEFC-417D-AFA7-85A7D1FA0485}" type="pres">
      <dgm:prSet presAssocID="{90212155-6C86-4E60-AF3C-CB097C4B0F02}" presName="parentText" presStyleLbl="node1" presStyleIdx="0" presStyleCnt="5" custLinFactY="-10063" custLinFactNeighborX="-5867" custLinFactNeighborY="-100000">
        <dgm:presLayoutVars>
          <dgm:chMax val="0"/>
          <dgm:bulletEnabled val="1"/>
        </dgm:presLayoutVars>
      </dgm:prSet>
      <dgm:spPr/>
      <dgm:t>
        <a:bodyPr/>
        <a:lstStyle/>
        <a:p>
          <a:endParaRPr lang="en-US"/>
        </a:p>
      </dgm:t>
    </dgm:pt>
    <dgm:pt modelId="{FE4D1951-91AA-4BEA-A67D-747EC2078C37}" type="pres">
      <dgm:prSet presAssocID="{C6BA4FA2-BAB2-4CFF-8AAF-B78CF1006CD6}" presName="spacer" presStyleCnt="0"/>
      <dgm:spPr/>
    </dgm:pt>
    <dgm:pt modelId="{3A901E76-4A22-44CC-8C06-2E9EE3961959}" type="pres">
      <dgm:prSet presAssocID="{9C782B47-2274-4BA2-A271-F8C4B44B20C0}" presName="parentText" presStyleLbl="node1" presStyleIdx="1" presStyleCnt="5">
        <dgm:presLayoutVars>
          <dgm:chMax val="0"/>
          <dgm:bulletEnabled val="1"/>
        </dgm:presLayoutVars>
      </dgm:prSet>
      <dgm:spPr/>
      <dgm:t>
        <a:bodyPr/>
        <a:lstStyle/>
        <a:p>
          <a:endParaRPr lang="en-US"/>
        </a:p>
      </dgm:t>
    </dgm:pt>
    <dgm:pt modelId="{5A8CF4A2-1484-4F73-A644-19525EC56D40}" type="pres">
      <dgm:prSet presAssocID="{5563B177-8B76-4C9C-AA8F-4EECD2639B37}" presName="spacer" presStyleCnt="0"/>
      <dgm:spPr/>
    </dgm:pt>
    <dgm:pt modelId="{A2825716-4E55-4EB2-8B2F-5D67107C1876}" type="pres">
      <dgm:prSet presAssocID="{FF114A96-3A0A-4CAB-BC87-60491878B99A}" presName="parentText" presStyleLbl="node1" presStyleIdx="2" presStyleCnt="5">
        <dgm:presLayoutVars>
          <dgm:chMax val="0"/>
          <dgm:bulletEnabled val="1"/>
        </dgm:presLayoutVars>
      </dgm:prSet>
      <dgm:spPr/>
      <dgm:t>
        <a:bodyPr/>
        <a:lstStyle/>
        <a:p>
          <a:endParaRPr lang="en-US"/>
        </a:p>
      </dgm:t>
    </dgm:pt>
    <dgm:pt modelId="{5E778FD6-93D8-4706-8B0A-DA4D25E9F42E}" type="pres">
      <dgm:prSet presAssocID="{15CA2A3D-C203-45CC-82D3-1A428A226575}" presName="spacer" presStyleCnt="0"/>
      <dgm:spPr/>
    </dgm:pt>
    <dgm:pt modelId="{530D7DEC-2CE7-456F-B20A-8E2F676EBC20}" type="pres">
      <dgm:prSet presAssocID="{620BE5FD-9BEF-4923-A893-FC2024918D42}" presName="parentText" presStyleLbl="node1" presStyleIdx="3" presStyleCnt="5">
        <dgm:presLayoutVars>
          <dgm:chMax val="0"/>
          <dgm:bulletEnabled val="1"/>
        </dgm:presLayoutVars>
      </dgm:prSet>
      <dgm:spPr/>
      <dgm:t>
        <a:bodyPr/>
        <a:lstStyle/>
        <a:p>
          <a:endParaRPr lang="en-US"/>
        </a:p>
      </dgm:t>
    </dgm:pt>
    <dgm:pt modelId="{EB8D472F-C3AC-4A3C-966D-C0CD27665544}" type="pres">
      <dgm:prSet presAssocID="{E1ED51F5-3879-4402-8457-E606E0C2BE2B}" presName="spacer" presStyleCnt="0"/>
      <dgm:spPr/>
    </dgm:pt>
    <dgm:pt modelId="{842A30F5-0001-41EB-B277-ECAD00BE1A14}" type="pres">
      <dgm:prSet presAssocID="{60CA45EA-CE8C-43ED-AB6F-6FA6849EF36F}" presName="parentText" presStyleLbl="node1" presStyleIdx="4" presStyleCnt="5">
        <dgm:presLayoutVars>
          <dgm:chMax val="0"/>
          <dgm:bulletEnabled val="1"/>
        </dgm:presLayoutVars>
      </dgm:prSet>
      <dgm:spPr/>
      <dgm:t>
        <a:bodyPr/>
        <a:lstStyle/>
        <a:p>
          <a:endParaRPr lang="en-US"/>
        </a:p>
      </dgm:t>
    </dgm:pt>
  </dgm:ptLst>
  <dgm:cxnLst>
    <dgm:cxn modelId="{3865952F-8036-47A9-9C78-1B19605F33E7}" type="presOf" srcId="{9C782B47-2274-4BA2-A271-F8C4B44B20C0}" destId="{3A901E76-4A22-44CC-8C06-2E9EE3961959}" srcOrd="0" destOrd="0" presId="urn:microsoft.com/office/officeart/2005/8/layout/vList2"/>
    <dgm:cxn modelId="{D5CF64B4-5A46-4C2E-9E0B-B54A360109A9}" type="presOf" srcId="{60CA45EA-CE8C-43ED-AB6F-6FA6849EF36F}" destId="{842A30F5-0001-41EB-B277-ECAD00BE1A14}" srcOrd="0" destOrd="0" presId="urn:microsoft.com/office/officeart/2005/8/layout/vList2"/>
    <dgm:cxn modelId="{EEDCD7AB-1D22-4118-B8C0-D4FE7F38E9E4}" type="presOf" srcId="{620BE5FD-9BEF-4923-A893-FC2024918D42}" destId="{530D7DEC-2CE7-456F-B20A-8E2F676EBC20}" srcOrd="0" destOrd="0" presId="urn:microsoft.com/office/officeart/2005/8/layout/vList2"/>
    <dgm:cxn modelId="{54AFBB0B-93E5-434C-9100-4A1EB64C0FCE}" srcId="{17123EFC-1B55-4A5E-9721-4231F26DBAB3}" destId="{60CA45EA-CE8C-43ED-AB6F-6FA6849EF36F}" srcOrd="4" destOrd="0" parTransId="{4EC49F92-ED3C-48AF-A539-D2C7E73DB36A}" sibTransId="{96986258-CE79-44BF-A181-CF6B000C5105}"/>
    <dgm:cxn modelId="{97FCD1F5-0AF2-48A7-8820-F067BD846082}" srcId="{17123EFC-1B55-4A5E-9721-4231F26DBAB3}" destId="{FF114A96-3A0A-4CAB-BC87-60491878B99A}" srcOrd="2" destOrd="0" parTransId="{56FA0535-FAB1-4C82-9163-A360A192C3E9}" sibTransId="{15CA2A3D-C203-45CC-82D3-1A428A226575}"/>
    <dgm:cxn modelId="{51025639-EBE6-4EC1-8D78-F9E5BB9C2072}" type="presOf" srcId="{17123EFC-1B55-4A5E-9721-4231F26DBAB3}" destId="{36C806A8-A94E-4230-857C-009239E56340}" srcOrd="0" destOrd="0" presId="urn:microsoft.com/office/officeart/2005/8/layout/vList2"/>
    <dgm:cxn modelId="{18AC6297-3210-46A1-B719-B446C8C67A98}" type="presOf" srcId="{FF114A96-3A0A-4CAB-BC87-60491878B99A}" destId="{A2825716-4E55-4EB2-8B2F-5D67107C1876}" srcOrd="0" destOrd="0" presId="urn:microsoft.com/office/officeart/2005/8/layout/vList2"/>
    <dgm:cxn modelId="{40062E80-5BA1-4ACC-85D7-90C047714F27}" srcId="{17123EFC-1B55-4A5E-9721-4231F26DBAB3}" destId="{90212155-6C86-4E60-AF3C-CB097C4B0F02}" srcOrd="0" destOrd="0" parTransId="{9C064930-91C7-4B0C-80DA-862687BA4E87}" sibTransId="{C6BA4FA2-BAB2-4CFF-8AAF-B78CF1006CD6}"/>
    <dgm:cxn modelId="{B1A41F80-4157-4353-A5C4-FF0F63C752CD}" srcId="{17123EFC-1B55-4A5E-9721-4231F26DBAB3}" destId="{9C782B47-2274-4BA2-A271-F8C4B44B20C0}" srcOrd="1" destOrd="0" parTransId="{5FA2F857-7367-4996-95DE-BA2F37C06C91}" sibTransId="{5563B177-8B76-4C9C-AA8F-4EECD2639B37}"/>
    <dgm:cxn modelId="{2D73F52B-34C7-48EE-9F80-AFAF8AFD7C2B}" srcId="{17123EFC-1B55-4A5E-9721-4231F26DBAB3}" destId="{620BE5FD-9BEF-4923-A893-FC2024918D42}" srcOrd="3" destOrd="0" parTransId="{ED733D93-6FA9-4B6C-8FCC-18AA53091C4E}" sibTransId="{E1ED51F5-3879-4402-8457-E606E0C2BE2B}"/>
    <dgm:cxn modelId="{ED6C5120-6D2C-446D-9180-9D2FBCFFA916}" type="presOf" srcId="{90212155-6C86-4E60-AF3C-CB097C4B0F02}" destId="{632CBBC8-DEFC-417D-AFA7-85A7D1FA0485}" srcOrd="0" destOrd="0" presId="urn:microsoft.com/office/officeart/2005/8/layout/vList2"/>
    <dgm:cxn modelId="{436702D3-423B-4271-B0B9-6777F17E4DC2}" type="presParOf" srcId="{36C806A8-A94E-4230-857C-009239E56340}" destId="{632CBBC8-DEFC-417D-AFA7-85A7D1FA0485}" srcOrd="0" destOrd="0" presId="urn:microsoft.com/office/officeart/2005/8/layout/vList2"/>
    <dgm:cxn modelId="{64B72B84-2DCB-4951-8A64-5C34F686CCA5}" type="presParOf" srcId="{36C806A8-A94E-4230-857C-009239E56340}" destId="{FE4D1951-91AA-4BEA-A67D-747EC2078C37}" srcOrd="1" destOrd="0" presId="urn:microsoft.com/office/officeart/2005/8/layout/vList2"/>
    <dgm:cxn modelId="{11EB0177-2E43-4F2F-A58A-59A27DE67864}" type="presParOf" srcId="{36C806A8-A94E-4230-857C-009239E56340}" destId="{3A901E76-4A22-44CC-8C06-2E9EE3961959}" srcOrd="2" destOrd="0" presId="urn:microsoft.com/office/officeart/2005/8/layout/vList2"/>
    <dgm:cxn modelId="{72281E19-94A5-46BC-AD91-E9CC8F0D001F}" type="presParOf" srcId="{36C806A8-A94E-4230-857C-009239E56340}" destId="{5A8CF4A2-1484-4F73-A644-19525EC56D40}" srcOrd="3" destOrd="0" presId="urn:microsoft.com/office/officeart/2005/8/layout/vList2"/>
    <dgm:cxn modelId="{20283C09-9E67-43F9-AEE6-96FDB8D47C34}" type="presParOf" srcId="{36C806A8-A94E-4230-857C-009239E56340}" destId="{A2825716-4E55-4EB2-8B2F-5D67107C1876}" srcOrd="4" destOrd="0" presId="urn:microsoft.com/office/officeart/2005/8/layout/vList2"/>
    <dgm:cxn modelId="{39A41D0B-6F9A-4147-991C-DAA6B70A39C0}" type="presParOf" srcId="{36C806A8-A94E-4230-857C-009239E56340}" destId="{5E778FD6-93D8-4706-8B0A-DA4D25E9F42E}" srcOrd="5" destOrd="0" presId="urn:microsoft.com/office/officeart/2005/8/layout/vList2"/>
    <dgm:cxn modelId="{1F80BD1C-E184-4975-B36F-BB51C8A8837C}" type="presParOf" srcId="{36C806A8-A94E-4230-857C-009239E56340}" destId="{530D7DEC-2CE7-456F-B20A-8E2F676EBC20}" srcOrd="6" destOrd="0" presId="urn:microsoft.com/office/officeart/2005/8/layout/vList2"/>
    <dgm:cxn modelId="{4EBEC092-F71D-4859-960C-E67831042242}" type="presParOf" srcId="{36C806A8-A94E-4230-857C-009239E56340}" destId="{EB8D472F-C3AC-4A3C-966D-C0CD27665544}" srcOrd="7" destOrd="0" presId="urn:microsoft.com/office/officeart/2005/8/layout/vList2"/>
    <dgm:cxn modelId="{E3F1C37D-71EF-480B-84FD-73A8125A089F}" type="presParOf" srcId="{36C806A8-A94E-4230-857C-009239E56340}" destId="{842A30F5-0001-41EB-B277-ECAD00BE1A14}" srcOrd="8" destOrd="0" presId="urn:microsoft.com/office/officeart/2005/8/layout/vList2"/>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0FFCE1F-B591-4A39-B80A-AEF6920C19E7}"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D56B3951-D45F-4C56-94A7-5094628EAF4A}">
      <dgm:prSet phldrT="[Text]" custT="1"/>
      <dgm:spPr>
        <a:solidFill>
          <a:schemeClr val="bg1"/>
        </a:solidFill>
        <a:ln w="38100">
          <a:solidFill>
            <a:srgbClr val="E2001A"/>
          </a:solidFill>
        </a:ln>
      </dgm:spPr>
      <dgm:t>
        <a:bodyPr/>
        <a:lstStyle/>
        <a:p>
          <a:r>
            <a:rPr lang="en-US" sz="2400" dirty="0" smtClean="0">
              <a:solidFill>
                <a:schemeClr val="tx1"/>
              </a:solidFill>
              <a:latin typeface="Arial" panose="020B0604020202020204" pitchFamily="34" charset="0"/>
              <a:cs typeface="Arial" panose="020B0604020202020204" pitchFamily="34" charset="0"/>
            </a:rPr>
            <a:t>Conduct</a:t>
          </a:r>
          <a:endParaRPr lang="en-US" sz="2400" dirty="0">
            <a:solidFill>
              <a:schemeClr val="tx1"/>
            </a:solidFill>
            <a:latin typeface="Arial" panose="020B0604020202020204" pitchFamily="34" charset="0"/>
            <a:cs typeface="Arial" panose="020B0604020202020204" pitchFamily="34" charset="0"/>
          </a:endParaRPr>
        </a:p>
      </dgm:t>
    </dgm:pt>
    <dgm:pt modelId="{46751668-ADD8-4160-B85B-78D2DE9B6B4F}" type="parTrans" cxnId="{CFCCF8B7-4D3D-49ED-985E-82D1B7187ABD}">
      <dgm:prSet/>
      <dgm:spPr/>
      <dgm:t>
        <a:bodyPr/>
        <a:lstStyle/>
        <a:p>
          <a:endParaRPr lang="en-US"/>
        </a:p>
      </dgm:t>
    </dgm:pt>
    <dgm:pt modelId="{47683738-CD28-4A9F-B29A-A1AE4EE3AA23}" type="sibTrans" cxnId="{CFCCF8B7-4D3D-49ED-985E-82D1B7187ABD}">
      <dgm:prSet/>
      <dgm:spPr/>
      <dgm:t>
        <a:bodyPr/>
        <a:lstStyle/>
        <a:p>
          <a:endParaRPr lang="en-US"/>
        </a:p>
      </dgm:t>
    </dgm:pt>
    <dgm:pt modelId="{FF55CD2F-44DD-4B8D-9321-6A00D3D7006F}">
      <dgm:prSet phldrT="[Text]" custT="1"/>
      <dgm:spPr>
        <a:solidFill>
          <a:schemeClr val="bg1"/>
        </a:solidFill>
        <a:ln w="38100">
          <a:solidFill>
            <a:srgbClr val="E2001A"/>
          </a:solidFill>
        </a:ln>
      </dgm:spPr>
      <dgm:t>
        <a:bodyPr/>
        <a:lstStyle/>
        <a:p>
          <a:r>
            <a:rPr lang="en-US" sz="2400" dirty="0" smtClean="0">
              <a:solidFill>
                <a:schemeClr val="tx1"/>
              </a:solidFill>
              <a:latin typeface="Arial" panose="020B0604020202020204" pitchFamily="34" charset="0"/>
              <a:cs typeface="Arial" panose="020B0604020202020204" pitchFamily="34" charset="0"/>
            </a:rPr>
            <a:t>Thinking</a:t>
          </a:r>
          <a:endParaRPr lang="en-US" sz="2400" dirty="0">
            <a:solidFill>
              <a:schemeClr val="tx1"/>
            </a:solidFill>
            <a:latin typeface="Arial" panose="020B0604020202020204" pitchFamily="34" charset="0"/>
            <a:cs typeface="Arial" panose="020B0604020202020204" pitchFamily="34" charset="0"/>
          </a:endParaRPr>
        </a:p>
      </dgm:t>
    </dgm:pt>
    <dgm:pt modelId="{8F18915D-56FD-4254-B89F-E95FF72D30E6}" type="parTrans" cxnId="{E88ADF01-7FEC-416B-9295-A9FDE7F34543}">
      <dgm:prSet/>
      <dgm:spPr/>
      <dgm:t>
        <a:bodyPr/>
        <a:lstStyle/>
        <a:p>
          <a:endParaRPr lang="en-US"/>
        </a:p>
      </dgm:t>
    </dgm:pt>
    <dgm:pt modelId="{5A8C6DB1-1173-4800-92F2-610E997D2C76}" type="sibTrans" cxnId="{E88ADF01-7FEC-416B-9295-A9FDE7F34543}">
      <dgm:prSet/>
      <dgm:spPr/>
      <dgm:t>
        <a:bodyPr/>
        <a:lstStyle/>
        <a:p>
          <a:endParaRPr lang="en-US"/>
        </a:p>
      </dgm:t>
    </dgm:pt>
    <dgm:pt modelId="{9A1F16E2-2750-432D-A705-86E7C8C46B1C}">
      <dgm:prSet phldrT="[Text]" custT="1"/>
      <dgm:spPr>
        <a:solidFill>
          <a:schemeClr val="bg1"/>
        </a:solidFill>
        <a:ln w="38100">
          <a:solidFill>
            <a:srgbClr val="E2001A"/>
          </a:solidFill>
        </a:ln>
      </dgm:spPr>
      <dgm:t>
        <a:bodyPr/>
        <a:lstStyle/>
        <a:p>
          <a:r>
            <a:rPr lang="en-US" sz="2400" dirty="0" smtClean="0">
              <a:solidFill>
                <a:schemeClr val="tx1"/>
              </a:solidFill>
              <a:latin typeface="Arial" panose="020B0604020202020204" pitchFamily="34" charset="0"/>
              <a:cs typeface="Arial" panose="020B0604020202020204" pitchFamily="34" charset="0"/>
            </a:rPr>
            <a:t>Character</a:t>
          </a:r>
          <a:endParaRPr lang="en-US" sz="2400" dirty="0">
            <a:solidFill>
              <a:schemeClr val="tx1"/>
            </a:solidFill>
            <a:latin typeface="Arial" panose="020B0604020202020204" pitchFamily="34" charset="0"/>
            <a:cs typeface="Arial" panose="020B0604020202020204" pitchFamily="34" charset="0"/>
          </a:endParaRPr>
        </a:p>
      </dgm:t>
    </dgm:pt>
    <dgm:pt modelId="{47885F28-85D7-4DA5-8633-27AA1B45A05A}" type="parTrans" cxnId="{9FDD769B-A93F-48C5-98A2-B76BBD2D4AB0}">
      <dgm:prSet/>
      <dgm:spPr/>
      <dgm:t>
        <a:bodyPr/>
        <a:lstStyle/>
        <a:p>
          <a:endParaRPr lang="en-US"/>
        </a:p>
      </dgm:t>
    </dgm:pt>
    <dgm:pt modelId="{8129CBAA-61AD-4ECA-81D0-BF8F9E777993}" type="sibTrans" cxnId="{9FDD769B-A93F-48C5-98A2-B76BBD2D4AB0}">
      <dgm:prSet/>
      <dgm:spPr/>
      <dgm:t>
        <a:bodyPr/>
        <a:lstStyle/>
        <a:p>
          <a:endParaRPr lang="en-US"/>
        </a:p>
      </dgm:t>
    </dgm:pt>
    <dgm:pt modelId="{041483A4-6C14-4DEE-A2D2-3517BA790536}">
      <dgm:prSet phldrT="[Text]" custT="1"/>
      <dgm:spPr>
        <a:solidFill>
          <a:schemeClr val="bg1"/>
        </a:solidFill>
        <a:ln w="38100">
          <a:solidFill>
            <a:srgbClr val="E2001A"/>
          </a:solidFill>
        </a:ln>
      </dgm:spPr>
      <dgm:t>
        <a:bodyPr/>
        <a:lstStyle/>
        <a:p>
          <a:r>
            <a:rPr lang="en-US" sz="2400" dirty="0" smtClean="0">
              <a:solidFill>
                <a:schemeClr val="tx1"/>
              </a:solidFill>
              <a:latin typeface="Arial" panose="020B0604020202020204" pitchFamily="34" charset="0"/>
              <a:cs typeface="Arial" panose="020B0604020202020204" pitchFamily="34" charset="0"/>
            </a:rPr>
            <a:t>Commitment</a:t>
          </a:r>
          <a:endParaRPr lang="en-US" sz="2400" dirty="0">
            <a:solidFill>
              <a:schemeClr val="tx1"/>
            </a:solidFill>
            <a:latin typeface="Arial" panose="020B0604020202020204" pitchFamily="34" charset="0"/>
            <a:cs typeface="Arial" panose="020B0604020202020204" pitchFamily="34" charset="0"/>
          </a:endParaRPr>
        </a:p>
      </dgm:t>
    </dgm:pt>
    <dgm:pt modelId="{5A0EC7A4-B328-42ED-A86E-A5DC99BDC3FA}" type="parTrans" cxnId="{9644B3EA-E719-43C1-8FD6-F97C5509FD44}">
      <dgm:prSet/>
      <dgm:spPr/>
      <dgm:t>
        <a:bodyPr/>
        <a:lstStyle/>
        <a:p>
          <a:endParaRPr lang="en-US"/>
        </a:p>
      </dgm:t>
    </dgm:pt>
    <dgm:pt modelId="{20943243-2D22-4DD8-807B-3864C84B8EB5}" type="sibTrans" cxnId="{9644B3EA-E719-43C1-8FD6-F97C5509FD44}">
      <dgm:prSet/>
      <dgm:spPr/>
      <dgm:t>
        <a:bodyPr/>
        <a:lstStyle/>
        <a:p>
          <a:endParaRPr lang="en-US"/>
        </a:p>
      </dgm:t>
    </dgm:pt>
    <dgm:pt modelId="{BB030213-2B4B-472A-BDBD-0CA0AD1C6214}" type="pres">
      <dgm:prSet presAssocID="{A0FFCE1F-B591-4A39-B80A-AEF6920C19E7}" presName="Name0" presStyleCnt="0">
        <dgm:presLayoutVars>
          <dgm:dir/>
          <dgm:animLvl val="lvl"/>
          <dgm:resizeHandles val="exact"/>
        </dgm:presLayoutVars>
      </dgm:prSet>
      <dgm:spPr/>
      <dgm:t>
        <a:bodyPr/>
        <a:lstStyle/>
        <a:p>
          <a:endParaRPr lang="en-US"/>
        </a:p>
      </dgm:t>
    </dgm:pt>
    <dgm:pt modelId="{31C973EB-916E-474C-806F-0E6994DBC259}" type="pres">
      <dgm:prSet presAssocID="{041483A4-6C14-4DEE-A2D2-3517BA790536}" presName="boxAndChildren" presStyleCnt="0"/>
      <dgm:spPr/>
    </dgm:pt>
    <dgm:pt modelId="{3BEE62A1-C144-460B-8189-38A4A4FEF48A}" type="pres">
      <dgm:prSet presAssocID="{041483A4-6C14-4DEE-A2D2-3517BA790536}" presName="parentTextBox" presStyleLbl="node1" presStyleIdx="0" presStyleCnt="4"/>
      <dgm:spPr/>
      <dgm:t>
        <a:bodyPr/>
        <a:lstStyle/>
        <a:p>
          <a:endParaRPr lang="en-US"/>
        </a:p>
      </dgm:t>
    </dgm:pt>
    <dgm:pt modelId="{491BB3DD-64D3-4DC2-8ADA-298EF13F33D2}" type="pres">
      <dgm:prSet presAssocID="{8129CBAA-61AD-4ECA-81D0-BF8F9E777993}" presName="sp" presStyleCnt="0"/>
      <dgm:spPr/>
    </dgm:pt>
    <dgm:pt modelId="{92B4ED63-51CA-4B92-B380-59A3AE3611EE}" type="pres">
      <dgm:prSet presAssocID="{9A1F16E2-2750-432D-A705-86E7C8C46B1C}" presName="arrowAndChildren" presStyleCnt="0"/>
      <dgm:spPr/>
    </dgm:pt>
    <dgm:pt modelId="{550DBD26-54BC-4A35-84F0-8217F1ABD88B}" type="pres">
      <dgm:prSet presAssocID="{9A1F16E2-2750-432D-A705-86E7C8C46B1C}" presName="parentTextArrow" presStyleLbl="node1" presStyleIdx="1" presStyleCnt="4"/>
      <dgm:spPr/>
      <dgm:t>
        <a:bodyPr/>
        <a:lstStyle/>
        <a:p>
          <a:endParaRPr lang="en-US"/>
        </a:p>
      </dgm:t>
    </dgm:pt>
    <dgm:pt modelId="{B601A3C5-AE4B-4205-AD5F-690A361DA355}" type="pres">
      <dgm:prSet presAssocID="{5A8C6DB1-1173-4800-92F2-610E997D2C76}" presName="sp" presStyleCnt="0"/>
      <dgm:spPr/>
    </dgm:pt>
    <dgm:pt modelId="{70D5421E-A27D-42B2-A27D-C883B15B07A6}" type="pres">
      <dgm:prSet presAssocID="{FF55CD2F-44DD-4B8D-9321-6A00D3D7006F}" presName="arrowAndChildren" presStyleCnt="0"/>
      <dgm:spPr/>
    </dgm:pt>
    <dgm:pt modelId="{78650C84-7E7B-4B4C-8C91-9D6EF77A6AFC}" type="pres">
      <dgm:prSet presAssocID="{FF55CD2F-44DD-4B8D-9321-6A00D3D7006F}" presName="parentTextArrow" presStyleLbl="node1" presStyleIdx="2" presStyleCnt="4"/>
      <dgm:spPr/>
      <dgm:t>
        <a:bodyPr/>
        <a:lstStyle/>
        <a:p>
          <a:endParaRPr lang="en-US"/>
        </a:p>
      </dgm:t>
    </dgm:pt>
    <dgm:pt modelId="{E8CC53C3-7C30-4D5A-91C8-22F87DD15A09}" type="pres">
      <dgm:prSet presAssocID="{47683738-CD28-4A9F-B29A-A1AE4EE3AA23}" presName="sp" presStyleCnt="0"/>
      <dgm:spPr/>
    </dgm:pt>
    <dgm:pt modelId="{C6D725C1-E669-4496-938E-6E8E276269F9}" type="pres">
      <dgm:prSet presAssocID="{D56B3951-D45F-4C56-94A7-5094628EAF4A}" presName="arrowAndChildren" presStyleCnt="0"/>
      <dgm:spPr/>
    </dgm:pt>
    <dgm:pt modelId="{A9C9552B-6055-4095-8B65-1FCA90D3F2CF}" type="pres">
      <dgm:prSet presAssocID="{D56B3951-D45F-4C56-94A7-5094628EAF4A}" presName="parentTextArrow" presStyleLbl="node1" presStyleIdx="3" presStyleCnt="4"/>
      <dgm:spPr/>
      <dgm:t>
        <a:bodyPr/>
        <a:lstStyle/>
        <a:p>
          <a:endParaRPr lang="en-US"/>
        </a:p>
      </dgm:t>
    </dgm:pt>
  </dgm:ptLst>
  <dgm:cxnLst>
    <dgm:cxn modelId="{9FDD769B-A93F-48C5-98A2-B76BBD2D4AB0}" srcId="{A0FFCE1F-B591-4A39-B80A-AEF6920C19E7}" destId="{9A1F16E2-2750-432D-A705-86E7C8C46B1C}" srcOrd="2" destOrd="0" parTransId="{47885F28-85D7-4DA5-8633-27AA1B45A05A}" sibTransId="{8129CBAA-61AD-4ECA-81D0-BF8F9E777993}"/>
    <dgm:cxn modelId="{49D94D5C-32A2-4184-92D2-71C7CEDBCC85}" type="presOf" srcId="{D56B3951-D45F-4C56-94A7-5094628EAF4A}" destId="{A9C9552B-6055-4095-8B65-1FCA90D3F2CF}" srcOrd="0" destOrd="0" presId="urn:microsoft.com/office/officeart/2005/8/layout/process4"/>
    <dgm:cxn modelId="{CFCCF8B7-4D3D-49ED-985E-82D1B7187ABD}" srcId="{A0FFCE1F-B591-4A39-B80A-AEF6920C19E7}" destId="{D56B3951-D45F-4C56-94A7-5094628EAF4A}" srcOrd="0" destOrd="0" parTransId="{46751668-ADD8-4160-B85B-78D2DE9B6B4F}" sibTransId="{47683738-CD28-4A9F-B29A-A1AE4EE3AA23}"/>
    <dgm:cxn modelId="{CCCFA471-A42A-4BE7-8F14-9291E1DE189C}" type="presOf" srcId="{9A1F16E2-2750-432D-A705-86E7C8C46B1C}" destId="{550DBD26-54BC-4A35-84F0-8217F1ABD88B}" srcOrd="0" destOrd="0" presId="urn:microsoft.com/office/officeart/2005/8/layout/process4"/>
    <dgm:cxn modelId="{E88ADF01-7FEC-416B-9295-A9FDE7F34543}" srcId="{A0FFCE1F-B591-4A39-B80A-AEF6920C19E7}" destId="{FF55CD2F-44DD-4B8D-9321-6A00D3D7006F}" srcOrd="1" destOrd="0" parTransId="{8F18915D-56FD-4254-B89F-E95FF72D30E6}" sibTransId="{5A8C6DB1-1173-4800-92F2-610E997D2C76}"/>
    <dgm:cxn modelId="{12D9268F-1995-4F0B-AE8A-D750784F4B0A}" type="presOf" srcId="{FF55CD2F-44DD-4B8D-9321-6A00D3D7006F}" destId="{78650C84-7E7B-4B4C-8C91-9D6EF77A6AFC}" srcOrd="0" destOrd="0" presId="urn:microsoft.com/office/officeart/2005/8/layout/process4"/>
    <dgm:cxn modelId="{87E42D13-C0DC-4C84-8546-1E2EECD23876}" type="presOf" srcId="{A0FFCE1F-B591-4A39-B80A-AEF6920C19E7}" destId="{BB030213-2B4B-472A-BDBD-0CA0AD1C6214}" srcOrd="0" destOrd="0" presId="urn:microsoft.com/office/officeart/2005/8/layout/process4"/>
    <dgm:cxn modelId="{EE653377-78ED-4DF3-A82C-7CB2040D1FF1}" type="presOf" srcId="{041483A4-6C14-4DEE-A2D2-3517BA790536}" destId="{3BEE62A1-C144-460B-8189-38A4A4FEF48A}" srcOrd="0" destOrd="0" presId="urn:microsoft.com/office/officeart/2005/8/layout/process4"/>
    <dgm:cxn modelId="{9644B3EA-E719-43C1-8FD6-F97C5509FD44}" srcId="{A0FFCE1F-B591-4A39-B80A-AEF6920C19E7}" destId="{041483A4-6C14-4DEE-A2D2-3517BA790536}" srcOrd="3" destOrd="0" parTransId="{5A0EC7A4-B328-42ED-A86E-A5DC99BDC3FA}" sibTransId="{20943243-2D22-4DD8-807B-3864C84B8EB5}"/>
    <dgm:cxn modelId="{9F8EF937-7D6C-4331-A430-D1C5D1E104E9}" type="presParOf" srcId="{BB030213-2B4B-472A-BDBD-0CA0AD1C6214}" destId="{31C973EB-916E-474C-806F-0E6994DBC259}" srcOrd="0" destOrd="0" presId="urn:microsoft.com/office/officeart/2005/8/layout/process4"/>
    <dgm:cxn modelId="{68B228A1-E14E-409B-96D0-7C36AB207EA1}" type="presParOf" srcId="{31C973EB-916E-474C-806F-0E6994DBC259}" destId="{3BEE62A1-C144-460B-8189-38A4A4FEF48A}" srcOrd="0" destOrd="0" presId="urn:microsoft.com/office/officeart/2005/8/layout/process4"/>
    <dgm:cxn modelId="{1F215A11-EE44-44B3-BE7D-1E23763EC3F1}" type="presParOf" srcId="{BB030213-2B4B-472A-BDBD-0CA0AD1C6214}" destId="{491BB3DD-64D3-4DC2-8ADA-298EF13F33D2}" srcOrd="1" destOrd="0" presId="urn:microsoft.com/office/officeart/2005/8/layout/process4"/>
    <dgm:cxn modelId="{1133BE05-42B8-4BB5-A91F-1839C03BE90C}" type="presParOf" srcId="{BB030213-2B4B-472A-BDBD-0CA0AD1C6214}" destId="{92B4ED63-51CA-4B92-B380-59A3AE3611EE}" srcOrd="2" destOrd="0" presId="urn:microsoft.com/office/officeart/2005/8/layout/process4"/>
    <dgm:cxn modelId="{1A14C18F-14E0-4553-A51D-C5840AA2AAB4}" type="presParOf" srcId="{92B4ED63-51CA-4B92-B380-59A3AE3611EE}" destId="{550DBD26-54BC-4A35-84F0-8217F1ABD88B}" srcOrd="0" destOrd="0" presId="urn:microsoft.com/office/officeart/2005/8/layout/process4"/>
    <dgm:cxn modelId="{1F8B280D-F332-4210-924F-549844DD4FC7}" type="presParOf" srcId="{BB030213-2B4B-472A-BDBD-0CA0AD1C6214}" destId="{B601A3C5-AE4B-4205-AD5F-690A361DA355}" srcOrd="3" destOrd="0" presId="urn:microsoft.com/office/officeart/2005/8/layout/process4"/>
    <dgm:cxn modelId="{AFFC5AA0-0522-452E-BA7E-88BF0ADBA0BD}" type="presParOf" srcId="{BB030213-2B4B-472A-BDBD-0CA0AD1C6214}" destId="{70D5421E-A27D-42B2-A27D-C883B15B07A6}" srcOrd="4" destOrd="0" presId="urn:microsoft.com/office/officeart/2005/8/layout/process4"/>
    <dgm:cxn modelId="{1EC0934E-EC35-45CC-92F7-67549B79A9E1}" type="presParOf" srcId="{70D5421E-A27D-42B2-A27D-C883B15B07A6}" destId="{78650C84-7E7B-4B4C-8C91-9D6EF77A6AFC}" srcOrd="0" destOrd="0" presId="urn:microsoft.com/office/officeart/2005/8/layout/process4"/>
    <dgm:cxn modelId="{D31DDC2C-F519-4AD5-B3E1-98B11A3A1685}" type="presParOf" srcId="{BB030213-2B4B-472A-BDBD-0CA0AD1C6214}" destId="{E8CC53C3-7C30-4D5A-91C8-22F87DD15A09}" srcOrd="5" destOrd="0" presId="urn:microsoft.com/office/officeart/2005/8/layout/process4"/>
    <dgm:cxn modelId="{E0E3B229-178B-4DEA-B714-7B8CFB46F88E}" type="presParOf" srcId="{BB030213-2B4B-472A-BDBD-0CA0AD1C6214}" destId="{C6D725C1-E669-4496-938E-6E8E276269F9}" srcOrd="6" destOrd="0" presId="urn:microsoft.com/office/officeart/2005/8/layout/process4"/>
    <dgm:cxn modelId="{28311A5F-E02A-4CFD-ABE9-EC4DBAFE0A79}" type="presParOf" srcId="{C6D725C1-E669-4496-938E-6E8E276269F9}" destId="{A9C9552B-6055-4095-8B65-1FCA90D3F2CF}"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C0B0E1E-2631-4F7D-BE5C-52D7FD2B011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0716B22-8F5F-42A5-B48E-987268A05485}">
      <dgm:prSet phldrT="[Text]" custT="1"/>
      <dgm:spPr>
        <a:solidFill>
          <a:schemeClr val="bg1"/>
        </a:solidFill>
        <a:ln w="38100">
          <a:solidFill>
            <a:srgbClr val="009036"/>
          </a:solidFill>
        </a:ln>
      </dgm:spPr>
      <dgm:t>
        <a:bodyPr/>
        <a:lstStyle/>
        <a:p>
          <a:r>
            <a:rPr lang="en-US" sz="2000" dirty="0" smtClean="0">
              <a:solidFill>
                <a:schemeClr val="tx1"/>
              </a:solidFill>
              <a:latin typeface="Arial" panose="020B0604020202020204" pitchFamily="34" charset="0"/>
              <a:cs typeface="Arial" panose="020B0604020202020204" pitchFamily="34" charset="0"/>
            </a:rPr>
            <a:t>Service is a result of evangelism:</a:t>
          </a:r>
          <a:endParaRPr lang="en-US" sz="2000" dirty="0">
            <a:solidFill>
              <a:schemeClr val="tx1"/>
            </a:solidFill>
            <a:latin typeface="Arial" panose="020B0604020202020204" pitchFamily="34" charset="0"/>
            <a:cs typeface="Arial" panose="020B0604020202020204" pitchFamily="34" charset="0"/>
          </a:endParaRPr>
        </a:p>
      </dgm:t>
    </dgm:pt>
    <dgm:pt modelId="{AE10389F-29FE-4C9B-8BFA-006EBAFF8DE9}" type="parTrans" cxnId="{4645142C-8E71-4A9D-9D67-5CE0BFF43B72}">
      <dgm:prSet/>
      <dgm:spPr/>
      <dgm:t>
        <a:bodyPr/>
        <a:lstStyle/>
        <a:p>
          <a:endParaRPr lang="en-US"/>
        </a:p>
      </dgm:t>
    </dgm:pt>
    <dgm:pt modelId="{34C916F4-2484-4E9F-9BA6-F366C91EDBAB}" type="sibTrans" cxnId="{4645142C-8E71-4A9D-9D67-5CE0BFF43B72}">
      <dgm:prSet/>
      <dgm:spPr/>
      <dgm:t>
        <a:bodyPr/>
        <a:lstStyle/>
        <a:p>
          <a:endParaRPr lang="en-US"/>
        </a:p>
      </dgm:t>
    </dgm:pt>
    <dgm:pt modelId="{CEA43B55-7904-4606-BE02-49D718AD7203}">
      <dgm:prSet phldrT="[Text]" custT="1"/>
      <dgm:spPr/>
      <dgm:t>
        <a:bodyPr/>
        <a:lstStyle/>
        <a:p>
          <a:r>
            <a:rPr lang="en-US" sz="1800" dirty="0" smtClean="0">
              <a:latin typeface="Arial" panose="020B0604020202020204" pitchFamily="34" charset="0"/>
              <a:cs typeface="Arial" panose="020B0604020202020204" pitchFamily="34" charset="0"/>
            </a:rPr>
            <a:t>God’s love makes us want to serve others.</a:t>
          </a:r>
          <a:endParaRPr lang="en-US" sz="1800" dirty="0">
            <a:latin typeface="Arial" panose="020B0604020202020204" pitchFamily="34" charset="0"/>
            <a:cs typeface="Arial" panose="020B0604020202020204" pitchFamily="34" charset="0"/>
          </a:endParaRPr>
        </a:p>
      </dgm:t>
    </dgm:pt>
    <dgm:pt modelId="{A82D4470-C0C0-4C6C-94F0-51AFCA1146A7}" type="parTrans" cxnId="{D545D5EF-8FC4-433E-9DDC-1324A88B431D}">
      <dgm:prSet/>
      <dgm:spPr/>
      <dgm:t>
        <a:bodyPr/>
        <a:lstStyle/>
        <a:p>
          <a:endParaRPr lang="en-US"/>
        </a:p>
      </dgm:t>
    </dgm:pt>
    <dgm:pt modelId="{993C95E8-B6CB-422D-8191-9C58EBB4B910}" type="sibTrans" cxnId="{D545D5EF-8FC4-433E-9DDC-1324A88B431D}">
      <dgm:prSet/>
      <dgm:spPr/>
      <dgm:t>
        <a:bodyPr/>
        <a:lstStyle/>
        <a:p>
          <a:endParaRPr lang="en-US"/>
        </a:p>
      </dgm:t>
    </dgm:pt>
    <dgm:pt modelId="{7D0F5C61-2012-431C-9943-A115414409EF}">
      <dgm:prSet phldrT="[Text]" custT="1"/>
      <dgm:spPr>
        <a:solidFill>
          <a:schemeClr val="bg1"/>
        </a:solidFill>
        <a:ln w="38100">
          <a:solidFill>
            <a:srgbClr val="F9B200"/>
          </a:solidFill>
        </a:ln>
      </dgm:spPr>
      <dgm:t>
        <a:bodyPr/>
        <a:lstStyle/>
        <a:p>
          <a:r>
            <a:rPr lang="en-US" sz="2000" dirty="0" smtClean="0">
              <a:solidFill>
                <a:schemeClr val="tx1"/>
              </a:solidFill>
              <a:latin typeface="Arial" panose="020B0604020202020204" pitchFamily="34" charset="0"/>
              <a:cs typeface="Arial" panose="020B0604020202020204" pitchFamily="34" charset="0"/>
            </a:rPr>
            <a:t>Service is a bridge to evangelism:</a:t>
          </a:r>
          <a:endParaRPr lang="en-US" sz="2000" dirty="0">
            <a:solidFill>
              <a:schemeClr val="tx1"/>
            </a:solidFill>
            <a:latin typeface="Arial" panose="020B0604020202020204" pitchFamily="34" charset="0"/>
            <a:cs typeface="Arial" panose="020B0604020202020204" pitchFamily="34" charset="0"/>
          </a:endParaRPr>
        </a:p>
      </dgm:t>
    </dgm:pt>
    <dgm:pt modelId="{DB867B4E-F58D-4526-B56B-BC6952F8A495}" type="parTrans" cxnId="{9AFE25D1-F4CB-4624-A59D-119840C69B38}">
      <dgm:prSet/>
      <dgm:spPr/>
      <dgm:t>
        <a:bodyPr/>
        <a:lstStyle/>
        <a:p>
          <a:endParaRPr lang="en-US"/>
        </a:p>
      </dgm:t>
    </dgm:pt>
    <dgm:pt modelId="{2D44BDDA-E281-4547-A37D-BB9985BBAE14}" type="sibTrans" cxnId="{9AFE25D1-F4CB-4624-A59D-119840C69B38}">
      <dgm:prSet/>
      <dgm:spPr/>
      <dgm:t>
        <a:bodyPr/>
        <a:lstStyle/>
        <a:p>
          <a:endParaRPr lang="en-US"/>
        </a:p>
      </dgm:t>
    </dgm:pt>
    <dgm:pt modelId="{3B7460A8-A1C2-41CA-BD9D-DA2564421F78}">
      <dgm:prSet phldrT="[Text]" custT="1"/>
      <dgm:spPr/>
      <dgm:t>
        <a:bodyPr/>
        <a:lstStyle/>
        <a:p>
          <a:r>
            <a:rPr lang="en-US" sz="1800" dirty="0" smtClean="0">
              <a:latin typeface="Arial" panose="020B0604020202020204" pitchFamily="34" charset="0"/>
              <a:cs typeface="Arial" panose="020B0604020202020204" pitchFamily="34" charset="0"/>
            </a:rPr>
            <a:t>We do concrete acts of service first, and those acts of service open doors to share our faith.</a:t>
          </a:r>
          <a:endParaRPr lang="en-US" sz="1800" dirty="0">
            <a:latin typeface="Arial" panose="020B0604020202020204" pitchFamily="34" charset="0"/>
            <a:cs typeface="Arial" panose="020B0604020202020204" pitchFamily="34" charset="0"/>
          </a:endParaRPr>
        </a:p>
      </dgm:t>
    </dgm:pt>
    <dgm:pt modelId="{80DC4B79-823F-4FD1-A9E6-75707E564091}" type="parTrans" cxnId="{5B865F14-6F53-4797-B039-D19A9585D0D8}">
      <dgm:prSet/>
      <dgm:spPr/>
      <dgm:t>
        <a:bodyPr/>
        <a:lstStyle/>
        <a:p>
          <a:endParaRPr lang="en-US"/>
        </a:p>
      </dgm:t>
    </dgm:pt>
    <dgm:pt modelId="{7A7A6BD8-265C-4861-B3C7-65F57CB05285}" type="sibTrans" cxnId="{5B865F14-6F53-4797-B039-D19A9585D0D8}">
      <dgm:prSet/>
      <dgm:spPr/>
      <dgm:t>
        <a:bodyPr/>
        <a:lstStyle/>
        <a:p>
          <a:endParaRPr lang="en-US"/>
        </a:p>
      </dgm:t>
    </dgm:pt>
    <dgm:pt modelId="{CE24A357-86A1-4641-8CF5-FF47F20EB0F2}">
      <dgm:prSet phldrT="[Text]" custT="1"/>
      <dgm:spPr>
        <a:solidFill>
          <a:schemeClr val="bg1"/>
        </a:solidFill>
        <a:ln w="38100">
          <a:solidFill>
            <a:srgbClr val="E6418D"/>
          </a:solidFill>
        </a:ln>
      </dgm:spPr>
      <dgm:t>
        <a:bodyPr/>
        <a:lstStyle/>
        <a:p>
          <a:r>
            <a:rPr lang="en-US" sz="2000" dirty="0" smtClean="0">
              <a:solidFill>
                <a:schemeClr val="tx1"/>
              </a:solidFill>
              <a:latin typeface="Arial" panose="020B0604020202020204" pitchFamily="34" charset="0"/>
              <a:cs typeface="Arial" panose="020B0604020202020204" pitchFamily="34" charset="0"/>
            </a:rPr>
            <a:t>Service accompanies evangelism:</a:t>
          </a:r>
          <a:endParaRPr lang="en-US" sz="2000" dirty="0">
            <a:solidFill>
              <a:schemeClr val="tx1"/>
            </a:solidFill>
            <a:latin typeface="Arial" panose="020B0604020202020204" pitchFamily="34" charset="0"/>
            <a:cs typeface="Arial" panose="020B0604020202020204" pitchFamily="34" charset="0"/>
          </a:endParaRPr>
        </a:p>
      </dgm:t>
    </dgm:pt>
    <dgm:pt modelId="{D3981173-D2F7-437A-9F53-3B05A1D4A3D1}" type="parTrans" cxnId="{3AAF62D0-3BDE-4A05-82D2-EDB738467CD6}">
      <dgm:prSet/>
      <dgm:spPr/>
      <dgm:t>
        <a:bodyPr/>
        <a:lstStyle/>
        <a:p>
          <a:endParaRPr lang="en-US"/>
        </a:p>
      </dgm:t>
    </dgm:pt>
    <dgm:pt modelId="{4BDB3BF2-B353-41EF-8A26-8F8AB48EA961}" type="sibTrans" cxnId="{3AAF62D0-3BDE-4A05-82D2-EDB738467CD6}">
      <dgm:prSet/>
      <dgm:spPr/>
      <dgm:t>
        <a:bodyPr/>
        <a:lstStyle/>
        <a:p>
          <a:endParaRPr lang="en-US"/>
        </a:p>
      </dgm:t>
    </dgm:pt>
    <dgm:pt modelId="{79A7BCE6-C57F-4A6F-8035-FC152C37DBC8}">
      <dgm:prSet phldrT="[Text]" custT="1"/>
      <dgm:spPr/>
      <dgm:t>
        <a:bodyPr/>
        <a:lstStyle/>
        <a:p>
          <a:r>
            <a:rPr lang="en-US" sz="1800" dirty="0" smtClean="0">
              <a:latin typeface="Arial" panose="020B0604020202020204" pitchFamily="34" charset="0"/>
              <a:cs typeface="Arial" panose="020B0604020202020204" pitchFamily="34" charset="0"/>
            </a:rPr>
            <a:t>As we serve others, we speak of God’s love for them in Christ. </a:t>
          </a:r>
          <a:endParaRPr lang="en-US" sz="1800" dirty="0">
            <a:latin typeface="Arial" panose="020B0604020202020204" pitchFamily="34" charset="0"/>
            <a:cs typeface="Arial" panose="020B0604020202020204" pitchFamily="34" charset="0"/>
          </a:endParaRPr>
        </a:p>
      </dgm:t>
    </dgm:pt>
    <dgm:pt modelId="{F2E3E7F3-BEA3-42FF-A40A-95725DFFF836}" type="parTrans" cxnId="{7D4CE01E-E1E6-46E6-B472-BA8D4E7D5649}">
      <dgm:prSet/>
      <dgm:spPr/>
      <dgm:t>
        <a:bodyPr/>
        <a:lstStyle/>
        <a:p>
          <a:endParaRPr lang="en-US"/>
        </a:p>
      </dgm:t>
    </dgm:pt>
    <dgm:pt modelId="{690B8CC4-B581-4A9B-B744-7C37941FEB63}" type="sibTrans" cxnId="{7D4CE01E-E1E6-46E6-B472-BA8D4E7D5649}">
      <dgm:prSet/>
      <dgm:spPr/>
      <dgm:t>
        <a:bodyPr/>
        <a:lstStyle/>
        <a:p>
          <a:endParaRPr lang="en-US"/>
        </a:p>
      </dgm:t>
    </dgm:pt>
    <dgm:pt modelId="{5EA54F11-A1E4-422F-B19A-CDC0823721CE}" type="pres">
      <dgm:prSet presAssocID="{CC0B0E1E-2631-4F7D-BE5C-52D7FD2B0110}" presName="linear" presStyleCnt="0">
        <dgm:presLayoutVars>
          <dgm:animLvl val="lvl"/>
          <dgm:resizeHandles val="exact"/>
        </dgm:presLayoutVars>
      </dgm:prSet>
      <dgm:spPr/>
      <dgm:t>
        <a:bodyPr/>
        <a:lstStyle/>
        <a:p>
          <a:endParaRPr lang="en-US"/>
        </a:p>
      </dgm:t>
    </dgm:pt>
    <dgm:pt modelId="{C6ED14EA-5F75-4ABC-A995-E86E4181F2C3}" type="pres">
      <dgm:prSet presAssocID="{70716B22-8F5F-42A5-B48E-987268A05485}" presName="parentText" presStyleLbl="node1" presStyleIdx="0" presStyleCnt="3" custScaleY="70086" custLinFactNeighborY="-1946">
        <dgm:presLayoutVars>
          <dgm:chMax val="0"/>
          <dgm:bulletEnabled val="1"/>
        </dgm:presLayoutVars>
      </dgm:prSet>
      <dgm:spPr/>
      <dgm:t>
        <a:bodyPr/>
        <a:lstStyle/>
        <a:p>
          <a:endParaRPr lang="en-US"/>
        </a:p>
      </dgm:t>
    </dgm:pt>
    <dgm:pt modelId="{7427035D-7C5D-47EA-AE93-8BD28AF521E9}" type="pres">
      <dgm:prSet presAssocID="{70716B22-8F5F-42A5-B48E-987268A05485}" presName="childText" presStyleLbl="revTx" presStyleIdx="0" presStyleCnt="3" custLinFactNeighborY="9278">
        <dgm:presLayoutVars>
          <dgm:bulletEnabled val="1"/>
        </dgm:presLayoutVars>
      </dgm:prSet>
      <dgm:spPr/>
      <dgm:t>
        <a:bodyPr/>
        <a:lstStyle/>
        <a:p>
          <a:endParaRPr lang="en-US"/>
        </a:p>
      </dgm:t>
    </dgm:pt>
    <dgm:pt modelId="{17AF563F-2627-4FD0-BD1D-C49A8961B5CE}" type="pres">
      <dgm:prSet presAssocID="{7D0F5C61-2012-431C-9943-A115414409EF}" presName="parentText" presStyleLbl="node1" presStyleIdx="1" presStyleCnt="3" custScaleY="79271" custLinFactNeighborY="-43017">
        <dgm:presLayoutVars>
          <dgm:chMax val="0"/>
          <dgm:bulletEnabled val="1"/>
        </dgm:presLayoutVars>
      </dgm:prSet>
      <dgm:spPr/>
      <dgm:t>
        <a:bodyPr/>
        <a:lstStyle/>
        <a:p>
          <a:endParaRPr lang="en-US"/>
        </a:p>
      </dgm:t>
    </dgm:pt>
    <dgm:pt modelId="{85E0501F-B772-4AF2-9803-F863EB6CECB9}" type="pres">
      <dgm:prSet presAssocID="{7D0F5C61-2012-431C-9943-A115414409EF}" presName="childText" presStyleLbl="revTx" presStyleIdx="1" presStyleCnt="3" custLinFactNeighborY="-23622">
        <dgm:presLayoutVars>
          <dgm:bulletEnabled val="1"/>
        </dgm:presLayoutVars>
      </dgm:prSet>
      <dgm:spPr/>
      <dgm:t>
        <a:bodyPr/>
        <a:lstStyle/>
        <a:p>
          <a:endParaRPr lang="en-US"/>
        </a:p>
      </dgm:t>
    </dgm:pt>
    <dgm:pt modelId="{BD5B7BF2-8AF5-43A4-9441-E1997F4BF25C}" type="pres">
      <dgm:prSet presAssocID="{CE24A357-86A1-4641-8CF5-FF47F20EB0F2}" presName="parentText" presStyleLbl="node1" presStyleIdx="2" presStyleCnt="3" custScaleY="72377" custLinFactNeighborY="-54049">
        <dgm:presLayoutVars>
          <dgm:chMax val="0"/>
          <dgm:bulletEnabled val="1"/>
        </dgm:presLayoutVars>
      </dgm:prSet>
      <dgm:spPr/>
      <dgm:t>
        <a:bodyPr/>
        <a:lstStyle/>
        <a:p>
          <a:endParaRPr lang="en-US"/>
        </a:p>
      </dgm:t>
    </dgm:pt>
    <dgm:pt modelId="{B63BA24D-09C7-4849-96B7-F9B97EE8834B}" type="pres">
      <dgm:prSet presAssocID="{CE24A357-86A1-4641-8CF5-FF47F20EB0F2}" presName="childText" presStyleLbl="revTx" presStyleIdx="2" presStyleCnt="3" custLinFactNeighborY="-40694">
        <dgm:presLayoutVars>
          <dgm:bulletEnabled val="1"/>
        </dgm:presLayoutVars>
      </dgm:prSet>
      <dgm:spPr/>
      <dgm:t>
        <a:bodyPr/>
        <a:lstStyle/>
        <a:p>
          <a:endParaRPr lang="en-US"/>
        </a:p>
      </dgm:t>
    </dgm:pt>
  </dgm:ptLst>
  <dgm:cxnLst>
    <dgm:cxn modelId="{9E929601-0E67-4779-B7AC-6DE233C7E83C}" type="presOf" srcId="{CE24A357-86A1-4641-8CF5-FF47F20EB0F2}" destId="{BD5B7BF2-8AF5-43A4-9441-E1997F4BF25C}" srcOrd="0" destOrd="0" presId="urn:microsoft.com/office/officeart/2005/8/layout/vList2"/>
    <dgm:cxn modelId="{9AFE25D1-F4CB-4624-A59D-119840C69B38}" srcId="{CC0B0E1E-2631-4F7D-BE5C-52D7FD2B0110}" destId="{7D0F5C61-2012-431C-9943-A115414409EF}" srcOrd="1" destOrd="0" parTransId="{DB867B4E-F58D-4526-B56B-BC6952F8A495}" sibTransId="{2D44BDDA-E281-4547-A37D-BB9985BBAE14}"/>
    <dgm:cxn modelId="{3AAF62D0-3BDE-4A05-82D2-EDB738467CD6}" srcId="{CC0B0E1E-2631-4F7D-BE5C-52D7FD2B0110}" destId="{CE24A357-86A1-4641-8CF5-FF47F20EB0F2}" srcOrd="2" destOrd="0" parTransId="{D3981173-D2F7-437A-9F53-3B05A1D4A3D1}" sibTransId="{4BDB3BF2-B353-41EF-8A26-8F8AB48EA961}"/>
    <dgm:cxn modelId="{7D4CE01E-E1E6-46E6-B472-BA8D4E7D5649}" srcId="{CE24A357-86A1-4641-8CF5-FF47F20EB0F2}" destId="{79A7BCE6-C57F-4A6F-8035-FC152C37DBC8}" srcOrd="0" destOrd="0" parTransId="{F2E3E7F3-BEA3-42FF-A40A-95725DFFF836}" sibTransId="{690B8CC4-B581-4A9B-B744-7C37941FEB63}"/>
    <dgm:cxn modelId="{F3EA67E5-6D5C-4583-9709-A1984F8CF8BF}" type="presOf" srcId="{3B7460A8-A1C2-41CA-BD9D-DA2564421F78}" destId="{85E0501F-B772-4AF2-9803-F863EB6CECB9}" srcOrd="0" destOrd="0" presId="urn:microsoft.com/office/officeart/2005/8/layout/vList2"/>
    <dgm:cxn modelId="{4CB5C77F-EA19-4D4C-9099-A15C1334E994}" type="presOf" srcId="{CC0B0E1E-2631-4F7D-BE5C-52D7FD2B0110}" destId="{5EA54F11-A1E4-422F-B19A-CDC0823721CE}" srcOrd="0" destOrd="0" presId="urn:microsoft.com/office/officeart/2005/8/layout/vList2"/>
    <dgm:cxn modelId="{5B865F14-6F53-4797-B039-D19A9585D0D8}" srcId="{7D0F5C61-2012-431C-9943-A115414409EF}" destId="{3B7460A8-A1C2-41CA-BD9D-DA2564421F78}" srcOrd="0" destOrd="0" parTransId="{80DC4B79-823F-4FD1-A9E6-75707E564091}" sibTransId="{7A7A6BD8-265C-4861-B3C7-65F57CB05285}"/>
    <dgm:cxn modelId="{66263325-98C6-4564-9695-A8F1262352F3}" type="presOf" srcId="{79A7BCE6-C57F-4A6F-8035-FC152C37DBC8}" destId="{B63BA24D-09C7-4849-96B7-F9B97EE8834B}" srcOrd="0" destOrd="0" presId="urn:microsoft.com/office/officeart/2005/8/layout/vList2"/>
    <dgm:cxn modelId="{4645142C-8E71-4A9D-9D67-5CE0BFF43B72}" srcId="{CC0B0E1E-2631-4F7D-BE5C-52D7FD2B0110}" destId="{70716B22-8F5F-42A5-B48E-987268A05485}" srcOrd="0" destOrd="0" parTransId="{AE10389F-29FE-4C9B-8BFA-006EBAFF8DE9}" sibTransId="{34C916F4-2484-4E9F-9BA6-F366C91EDBAB}"/>
    <dgm:cxn modelId="{D545D5EF-8FC4-433E-9DDC-1324A88B431D}" srcId="{70716B22-8F5F-42A5-B48E-987268A05485}" destId="{CEA43B55-7904-4606-BE02-49D718AD7203}" srcOrd="0" destOrd="0" parTransId="{A82D4470-C0C0-4C6C-94F0-51AFCA1146A7}" sibTransId="{993C95E8-B6CB-422D-8191-9C58EBB4B910}"/>
    <dgm:cxn modelId="{6918BFFD-A3A0-4F24-A9B9-C90BB98039DD}" type="presOf" srcId="{70716B22-8F5F-42A5-B48E-987268A05485}" destId="{C6ED14EA-5F75-4ABC-A995-E86E4181F2C3}" srcOrd="0" destOrd="0" presId="urn:microsoft.com/office/officeart/2005/8/layout/vList2"/>
    <dgm:cxn modelId="{58EF3C10-A2B0-4125-A2BE-8DBAC49C7AD0}" type="presOf" srcId="{CEA43B55-7904-4606-BE02-49D718AD7203}" destId="{7427035D-7C5D-47EA-AE93-8BD28AF521E9}" srcOrd="0" destOrd="0" presId="urn:microsoft.com/office/officeart/2005/8/layout/vList2"/>
    <dgm:cxn modelId="{EB7C3BB3-7353-49A7-B15D-EEED4C37FB34}" type="presOf" srcId="{7D0F5C61-2012-431C-9943-A115414409EF}" destId="{17AF563F-2627-4FD0-BD1D-C49A8961B5CE}" srcOrd="0" destOrd="0" presId="urn:microsoft.com/office/officeart/2005/8/layout/vList2"/>
    <dgm:cxn modelId="{665B8B0D-77C9-4A12-896A-0C2DCC10A72C}" type="presParOf" srcId="{5EA54F11-A1E4-422F-B19A-CDC0823721CE}" destId="{C6ED14EA-5F75-4ABC-A995-E86E4181F2C3}" srcOrd="0" destOrd="0" presId="urn:microsoft.com/office/officeart/2005/8/layout/vList2"/>
    <dgm:cxn modelId="{23CCA251-C565-4AC3-ADC9-748324D751BF}" type="presParOf" srcId="{5EA54F11-A1E4-422F-B19A-CDC0823721CE}" destId="{7427035D-7C5D-47EA-AE93-8BD28AF521E9}" srcOrd="1" destOrd="0" presId="urn:microsoft.com/office/officeart/2005/8/layout/vList2"/>
    <dgm:cxn modelId="{36EF9477-FECE-4B9D-8C63-CF1C84EF5D99}" type="presParOf" srcId="{5EA54F11-A1E4-422F-B19A-CDC0823721CE}" destId="{17AF563F-2627-4FD0-BD1D-C49A8961B5CE}" srcOrd="2" destOrd="0" presId="urn:microsoft.com/office/officeart/2005/8/layout/vList2"/>
    <dgm:cxn modelId="{09F7C6B5-D89F-40CE-8FDB-76C889C3CB6A}" type="presParOf" srcId="{5EA54F11-A1E4-422F-B19A-CDC0823721CE}" destId="{85E0501F-B772-4AF2-9803-F863EB6CECB9}" srcOrd="3" destOrd="0" presId="urn:microsoft.com/office/officeart/2005/8/layout/vList2"/>
    <dgm:cxn modelId="{4783788A-7CF5-4745-B361-7F2E783FB858}" type="presParOf" srcId="{5EA54F11-A1E4-422F-B19A-CDC0823721CE}" destId="{BD5B7BF2-8AF5-43A4-9441-E1997F4BF25C}" srcOrd="4" destOrd="0" presId="urn:microsoft.com/office/officeart/2005/8/layout/vList2"/>
    <dgm:cxn modelId="{95E0E823-2D4A-4766-993A-7A834EDB34A9}" type="presParOf" srcId="{5EA54F11-A1E4-422F-B19A-CDC0823721CE}" destId="{B63BA24D-09C7-4849-96B7-F9B97EE8834B}"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C4A1C26-DD56-40C2-B338-2E5490289B1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41885C78-C1D4-4F30-8CA2-8D8D9F8E13CF}">
      <dgm:prSet phldrT="[Text]" custT="1"/>
      <dgm:spPr>
        <a:solidFill>
          <a:schemeClr val="bg1"/>
        </a:solidFill>
        <a:ln w="38100">
          <a:solidFill>
            <a:srgbClr val="F9B200"/>
          </a:solidFill>
        </a:ln>
      </dgm:spPr>
      <dgm:t>
        <a:bodyPr/>
        <a:lstStyle/>
        <a:p>
          <a:r>
            <a:rPr lang="en-US" sz="1800" dirty="0" smtClean="0">
              <a:solidFill>
                <a:schemeClr val="tx1"/>
              </a:solidFill>
              <a:latin typeface="Arial" panose="020B0604020202020204" pitchFamily="34" charset="0"/>
              <a:cs typeface="Arial" panose="020B0604020202020204" pitchFamily="34" charset="0"/>
            </a:rPr>
            <a:t>Warm welcome to visitors</a:t>
          </a:r>
          <a:endParaRPr lang="en-US" sz="1800" dirty="0">
            <a:solidFill>
              <a:schemeClr val="tx1"/>
            </a:solidFill>
            <a:latin typeface="Arial" panose="020B0604020202020204" pitchFamily="34" charset="0"/>
            <a:cs typeface="Arial" panose="020B0604020202020204" pitchFamily="34" charset="0"/>
          </a:endParaRPr>
        </a:p>
      </dgm:t>
    </dgm:pt>
    <dgm:pt modelId="{9E9679EB-1013-486B-9FBD-D21070CA1203}" type="parTrans" cxnId="{53460E31-A99E-4B6E-ABB2-C4026EEEE5F4}">
      <dgm:prSet/>
      <dgm:spPr/>
      <dgm:t>
        <a:bodyPr/>
        <a:lstStyle/>
        <a:p>
          <a:endParaRPr lang="en-US"/>
        </a:p>
      </dgm:t>
    </dgm:pt>
    <dgm:pt modelId="{B1CED2AF-10BB-4147-9D1E-4A59F7685B4E}" type="sibTrans" cxnId="{53460E31-A99E-4B6E-ABB2-C4026EEEE5F4}">
      <dgm:prSet/>
      <dgm:spPr/>
      <dgm:t>
        <a:bodyPr/>
        <a:lstStyle/>
        <a:p>
          <a:endParaRPr lang="en-US"/>
        </a:p>
      </dgm:t>
    </dgm:pt>
    <dgm:pt modelId="{F3E73F89-087A-48E0-A202-53CAFBD7BA1C}">
      <dgm:prSet phldrT="[Text]" custT="1"/>
      <dgm:spPr>
        <a:solidFill>
          <a:schemeClr val="bg1"/>
        </a:solidFill>
        <a:ln w="38100">
          <a:solidFill>
            <a:srgbClr val="F9B200"/>
          </a:solidFill>
        </a:ln>
      </dgm:spPr>
      <dgm:t>
        <a:bodyPr/>
        <a:lstStyle/>
        <a:p>
          <a:r>
            <a:rPr lang="en-US" sz="1800" dirty="0" smtClean="0">
              <a:solidFill>
                <a:schemeClr val="tx1"/>
              </a:solidFill>
              <a:latin typeface="Arial" panose="020B0604020202020204" pitchFamily="34" charset="0"/>
              <a:cs typeface="Arial" panose="020B0604020202020204" pitchFamily="34" charset="0"/>
            </a:rPr>
            <a:t>Room for new people in the worship area</a:t>
          </a:r>
          <a:endParaRPr lang="en-US" sz="1800" dirty="0">
            <a:solidFill>
              <a:schemeClr val="tx1"/>
            </a:solidFill>
            <a:latin typeface="Arial" panose="020B0604020202020204" pitchFamily="34" charset="0"/>
            <a:cs typeface="Arial" panose="020B0604020202020204" pitchFamily="34" charset="0"/>
          </a:endParaRPr>
        </a:p>
      </dgm:t>
    </dgm:pt>
    <dgm:pt modelId="{28780404-EA33-4ECF-A1A4-CE31445F6A1F}" type="parTrans" cxnId="{A2656D6B-B1F9-428E-9BF5-B511F3E9CC52}">
      <dgm:prSet/>
      <dgm:spPr/>
      <dgm:t>
        <a:bodyPr/>
        <a:lstStyle/>
        <a:p>
          <a:endParaRPr lang="en-US"/>
        </a:p>
      </dgm:t>
    </dgm:pt>
    <dgm:pt modelId="{0F8861E0-7C6A-4C1E-ABA6-2120232B57CE}" type="sibTrans" cxnId="{A2656D6B-B1F9-428E-9BF5-B511F3E9CC52}">
      <dgm:prSet/>
      <dgm:spPr/>
      <dgm:t>
        <a:bodyPr/>
        <a:lstStyle/>
        <a:p>
          <a:endParaRPr lang="en-US"/>
        </a:p>
      </dgm:t>
    </dgm:pt>
    <dgm:pt modelId="{70AEB4B3-C755-4909-A856-0DC1005C72AD}">
      <dgm:prSet phldrT="[Text]" custT="1"/>
      <dgm:spPr>
        <a:solidFill>
          <a:schemeClr val="bg1"/>
        </a:solidFill>
        <a:ln w="38100">
          <a:solidFill>
            <a:srgbClr val="F9B200"/>
          </a:solidFill>
        </a:ln>
      </dgm:spPr>
      <dgm:t>
        <a:bodyPr/>
        <a:lstStyle/>
        <a:p>
          <a:r>
            <a:rPr lang="en-US" sz="1800" dirty="0" smtClean="0">
              <a:solidFill>
                <a:schemeClr val="tx1"/>
              </a:solidFill>
              <a:latin typeface="Arial" panose="020B0604020202020204" pitchFamily="34" charset="0"/>
              <a:cs typeface="Arial" panose="020B0604020202020204" pitchFamily="34" charset="0"/>
            </a:rPr>
            <a:t>Solid biblical preaching </a:t>
          </a:r>
          <a:endParaRPr lang="en-US" sz="1800" dirty="0">
            <a:solidFill>
              <a:schemeClr val="tx1"/>
            </a:solidFill>
            <a:latin typeface="Arial" panose="020B0604020202020204" pitchFamily="34" charset="0"/>
            <a:cs typeface="Arial" panose="020B0604020202020204" pitchFamily="34" charset="0"/>
          </a:endParaRPr>
        </a:p>
      </dgm:t>
    </dgm:pt>
    <dgm:pt modelId="{8682CBAA-18B8-4DCC-BD61-9E5E8DD041A2}" type="parTrans" cxnId="{4D5BA6F0-BC0B-40CD-99B5-5CA2CB95E740}">
      <dgm:prSet/>
      <dgm:spPr/>
      <dgm:t>
        <a:bodyPr/>
        <a:lstStyle/>
        <a:p>
          <a:endParaRPr lang="en-US"/>
        </a:p>
      </dgm:t>
    </dgm:pt>
    <dgm:pt modelId="{55090261-6D23-47CB-8FB3-C25B7E1A9CC6}" type="sibTrans" cxnId="{4D5BA6F0-BC0B-40CD-99B5-5CA2CB95E740}">
      <dgm:prSet/>
      <dgm:spPr/>
      <dgm:t>
        <a:bodyPr/>
        <a:lstStyle/>
        <a:p>
          <a:endParaRPr lang="en-US"/>
        </a:p>
      </dgm:t>
    </dgm:pt>
    <dgm:pt modelId="{C3F3BEE9-0B3E-4DF5-8248-9AAF857F6B69}">
      <dgm:prSet phldrT="[Text]" custT="1"/>
      <dgm:spPr>
        <a:solidFill>
          <a:schemeClr val="bg1"/>
        </a:solidFill>
        <a:ln w="38100">
          <a:solidFill>
            <a:srgbClr val="F9B200"/>
          </a:solidFill>
        </a:ln>
      </dgm:spPr>
      <dgm:t>
        <a:bodyPr/>
        <a:lstStyle/>
        <a:p>
          <a:r>
            <a:rPr lang="en-US" sz="1800" dirty="0" smtClean="0">
              <a:solidFill>
                <a:schemeClr val="tx1"/>
              </a:solidFill>
              <a:latin typeface="Arial" panose="020B0604020202020204" pitchFamily="34" charset="0"/>
              <a:cs typeface="Arial" panose="020B0604020202020204" pitchFamily="34" charset="0"/>
            </a:rPr>
            <a:t>Clear communication</a:t>
          </a:r>
          <a:endParaRPr lang="en-US" sz="1800" dirty="0">
            <a:solidFill>
              <a:schemeClr val="tx1"/>
            </a:solidFill>
            <a:latin typeface="Arial" panose="020B0604020202020204" pitchFamily="34" charset="0"/>
            <a:cs typeface="Arial" panose="020B0604020202020204" pitchFamily="34" charset="0"/>
          </a:endParaRPr>
        </a:p>
      </dgm:t>
    </dgm:pt>
    <dgm:pt modelId="{704A06A7-C045-4BC0-8326-8EF41804B384}" type="parTrans" cxnId="{4223AB58-FBDA-4BDE-9543-4EF02ABE86EF}">
      <dgm:prSet/>
      <dgm:spPr/>
      <dgm:t>
        <a:bodyPr/>
        <a:lstStyle/>
        <a:p>
          <a:endParaRPr lang="en-US"/>
        </a:p>
      </dgm:t>
    </dgm:pt>
    <dgm:pt modelId="{B99ECD6A-0E97-4865-BA1F-2609957D38B4}" type="sibTrans" cxnId="{4223AB58-FBDA-4BDE-9543-4EF02ABE86EF}">
      <dgm:prSet/>
      <dgm:spPr/>
      <dgm:t>
        <a:bodyPr/>
        <a:lstStyle/>
        <a:p>
          <a:endParaRPr lang="en-US"/>
        </a:p>
      </dgm:t>
    </dgm:pt>
    <dgm:pt modelId="{10DB7725-4076-4561-A7B7-9979A26603DF}">
      <dgm:prSet phldrT="[Text]" custT="1"/>
      <dgm:spPr>
        <a:solidFill>
          <a:schemeClr val="bg1"/>
        </a:solidFill>
        <a:ln w="38100">
          <a:solidFill>
            <a:srgbClr val="F9B200"/>
          </a:solidFill>
        </a:ln>
      </dgm:spPr>
      <dgm:t>
        <a:bodyPr/>
        <a:lstStyle/>
        <a:p>
          <a:r>
            <a:rPr lang="en-US" sz="1800" dirty="0" smtClean="0">
              <a:solidFill>
                <a:schemeClr val="tx1"/>
              </a:solidFill>
              <a:latin typeface="Arial" panose="020B0604020202020204" pitchFamily="34" charset="0"/>
              <a:cs typeface="Arial" panose="020B0604020202020204" pitchFamily="34" charset="0"/>
            </a:rPr>
            <a:t>Follow-up of visitors</a:t>
          </a:r>
          <a:endParaRPr lang="en-US" sz="1800" dirty="0">
            <a:solidFill>
              <a:schemeClr val="tx1"/>
            </a:solidFill>
            <a:latin typeface="Arial" panose="020B0604020202020204" pitchFamily="34" charset="0"/>
            <a:cs typeface="Arial" panose="020B0604020202020204" pitchFamily="34" charset="0"/>
          </a:endParaRPr>
        </a:p>
      </dgm:t>
    </dgm:pt>
    <dgm:pt modelId="{6693B3AD-D4E9-482C-9203-B8A6CADFBD4F}" type="sibTrans" cxnId="{E7BA60CD-E947-459A-A090-33D6C32F6754}">
      <dgm:prSet/>
      <dgm:spPr/>
      <dgm:t>
        <a:bodyPr/>
        <a:lstStyle/>
        <a:p>
          <a:endParaRPr lang="en-US"/>
        </a:p>
      </dgm:t>
    </dgm:pt>
    <dgm:pt modelId="{4491BCFC-039C-480A-A3EA-73252419BB7B}" type="parTrans" cxnId="{E7BA60CD-E947-459A-A090-33D6C32F6754}">
      <dgm:prSet/>
      <dgm:spPr/>
      <dgm:t>
        <a:bodyPr/>
        <a:lstStyle/>
        <a:p>
          <a:endParaRPr lang="en-US"/>
        </a:p>
      </dgm:t>
    </dgm:pt>
    <dgm:pt modelId="{E3877861-119B-4E97-830E-EDDEE1CF8400}" type="pres">
      <dgm:prSet presAssocID="{6C4A1C26-DD56-40C2-B338-2E5490289B1B}" presName="linear" presStyleCnt="0">
        <dgm:presLayoutVars>
          <dgm:dir/>
          <dgm:animLvl val="lvl"/>
          <dgm:resizeHandles val="exact"/>
        </dgm:presLayoutVars>
      </dgm:prSet>
      <dgm:spPr/>
      <dgm:t>
        <a:bodyPr/>
        <a:lstStyle/>
        <a:p>
          <a:endParaRPr lang="en-US"/>
        </a:p>
      </dgm:t>
    </dgm:pt>
    <dgm:pt modelId="{E6D98ECB-8E73-42EE-9872-62AD6189D1A8}" type="pres">
      <dgm:prSet presAssocID="{41885C78-C1D4-4F30-8CA2-8D8D9F8E13CF}" presName="parentLin" presStyleCnt="0"/>
      <dgm:spPr/>
    </dgm:pt>
    <dgm:pt modelId="{99949F25-A079-41C2-B9D4-70212E414651}" type="pres">
      <dgm:prSet presAssocID="{41885C78-C1D4-4F30-8CA2-8D8D9F8E13CF}" presName="parentLeftMargin" presStyleLbl="node1" presStyleIdx="0" presStyleCnt="5"/>
      <dgm:spPr/>
      <dgm:t>
        <a:bodyPr/>
        <a:lstStyle/>
        <a:p>
          <a:endParaRPr lang="en-US"/>
        </a:p>
      </dgm:t>
    </dgm:pt>
    <dgm:pt modelId="{851F1DF2-642D-4175-B5CE-AA30300A621D}" type="pres">
      <dgm:prSet presAssocID="{41885C78-C1D4-4F30-8CA2-8D8D9F8E13CF}" presName="parentText" presStyleLbl="node1" presStyleIdx="0" presStyleCnt="5">
        <dgm:presLayoutVars>
          <dgm:chMax val="0"/>
          <dgm:bulletEnabled val="1"/>
        </dgm:presLayoutVars>
      </dgm:prSet>
      <dgm:spPr/>
      <dgm:t>
        <a:bodyPr/>
        <a:lstStyle/>
        <a:p>
          <a:endParaRPr lang="en-US"/>
        </a:p>
      </dgm:t>
    </dgm:pt>
    <dgm:pt modelId="{21809ED6-D570-49BF-99F7-A3B645759613}" type="pres">
      <dgm:prSet presAssocID="{41885C78-C1D4-4F30-8CA2-8D8D9F8E13CF}" presName="negativeSpace" presStyleCnt="0"/>
      <dgm:spPr/>
    </dgm:pt>
    <dgm:pt modelId="{ED5787A2-80AA-4C0B-B91C-B1172000BA23}" type="pres">
      <dgm:prSet presAssocID="{41885C78-C1D4-4F30-8CA2-8D8D9F8E13CF}" presName="childText" presStyleLbl="conFgAcc1" presStyleIdx="0" presStyleCnt="5" custScaleX="86874" custLinFactY="7895" custLinFactNeighborX="2703" custLinFactNeighborY="100000">
        <dgm:presLayoutVars>
          <dgm:bulletEnabled val="1"/>
        </dgm:presLayoutVars>
      </dgm:prSet>
      <dgm:spPr>
        <a:ln w="38100">
          <a:solidFill>
            <a:srgbClr val="E2001A"/>
          </a:solidFill>
        </a:ln>
      </dgm:spPr>
      <dgm:t>
        <a:bodyPr/>
        <a:lstStyle/>
        <a:p>
          <a:endParaRPr lang="en-US"/>
        </a:p>
      </dgm:t>
    </dgm:pt>
    <dgm:pt modelId="{D7D27DE8-E2E6-4D61-8304-AC760A3BD25A}" type="pres">
      <dgm:prSet presAssocID="{B1CED2AF-10BB-4147-9D1E-4A59F7685B4E}" presName="spaceBetweenRectangles" presStyleCnt="0"/>
      <dgm:spPr/>
    </dgm:pt>
    <dgm:pt modelId="{CB868A07-8EC2-4713-88FA-36852723AB61}" type="pres">
      <dgm:prSet presAssocID="{10DB7725-4076-4561-A7B7-9979A26603DF}" presName="parentLin" presStyleCnt="0"/>
      <dgm:spPr/>
    </dgm:pt>
    <dgm:pt modelId="{A5E35F87-096A-4232-B966-2181B74121D8}" type="pres">
      <dgm:prSet presAssocID="{10DB7725-4076-4561-A7B7-9979A26603DF}" presName="parentLeftMargin" presStyleLbl="node1" presStyleIdx="0" presStyleCnt="5"/>
      <dgm:spPr/>
      <dgm:t>
        <a:bodyPr/>
        <a:lstStyle/>
        <a:p>
          <a:endParaRPr lang="en-US"/>
        </a:p>
      </dgm:t>
    </dgm:pt>
    <dgm:pt modelId="{B04FBE0A-61DF-4E05-A2D2-4282681DE8ED}" type="pres">
      <dgm:prSet presAssocID="{10DB7725-4076-4561-A7B7-9979A26603DF}" presName="parentText" presStyleLbl="node1" presStyleIdx="1" presStyleCnt="5">
        <dgm:presLayoutVars>
          <dgm:chMax val="0"/>
          <dgm:bulletEnabled val="1"/>
        </dgm:presLayoutVars>
      </dgm:prSet>
      <dgm:spPr/>
      <dgm:t>
        <a:bodyPr/>
        <a:lstStyle/>
        <a:p>
          <a:endParaRPr lang="en-US"/>
        </a:p>
      </dgm:t>
    </dgm:pt>
    <dgm:pt modelId="{87C45C87-2F4F-418A-9A3B-6AE066956280}" type="pres">
      <dgm:prSet presAssocID="{10DB7725-4076-4561-A7B7-9979A26603DF}" presName="negativeSpace" presStyleCnt="0"/>
      <dgm:spPr/>
    </dgm:pt>
    <dgm:pt modelId="{B4611B28-4573-4630-8800-A4725A5A39A1}" type="pres">
      <dgm:prSet presAssocID="{10DB7725-4076-4561-A7B7-9979A26603DF}" presName="childText" presStyleLbl="conFgAcc1" presStyleIdx="1" presStyleCnt="5" custScaleX="87907" custLinFactNeighborX="2296">
        <dgm:presLayoutVars>
          <dgm:bulletEnabled val="1"/>
        </dgm:presLayoutVars>
      </dgm:prSet>
      <dgm:spPr>
        <a:ln w="38100">
          <a:solidFill>
            <a:srgbClr val="E2001A"/>
          </a:solidFill>
        </a:ln>
      </dgm:spPr>
      <dgm:t>
        <a:bodyPr/>
        <a:lstStyle/>
        <a:p>
          <a:endParaRPr lang="en-US"/>
        </a:p>
      </dgm:t>
    </dgm:pt>
    <dgm:pt modelId="{78946E77-7271-418A-8A49-D5C19BD5FC0F}" type="pres">
      <dgm:prSet presAssocID="{6693B3AD-D4E9-482C-9203-B8A6CADFBD4F}" presName="spaceBetweenRectangles" presStyleCnt="0"/>
      <dgm:spPr/>
    </dgm:pt>
    <dgm:pt modelId="{11E0D836-6959-4C98-8A7E-FC48446C9947}" type="pres">
      <dgm:prSet presAssocID="{F3E73F89-087A-48E0-A202-53CAFBD7BA1C}" presName="parentLin" presStyleCnt="0"/>
      <dgm:spPr/>
    </dgm:pt>
    <dgm:pt modelId="{6F0DCE6F-5D7D-4EDF-B98E-B3015C282101}" type="pres">
      <dgm:prSet presAssocID="{F3E73F89-087A-48E0-A202-53CAFBD7BA1C}" presName="parentLeftMargin" presStyleLbl="node1" presStyleIdx="1" presStyleCnt="5"/>
      <dgm:spPr/>
      <dgm:t>
        <a:bodyPr/>
        <a:lstStyle/>
        <a:p>
          <a:endParaRPr lang="en-US"/>
        </a:p>
      </dgm:t>
    </dgm:pt>
    <dgm:pt modelId="{76C7147B-4A1F-464F-9048-C7EAC03DE85F}" type="pres">
      <dgm:prSet presAssocID="{F3E73F89-087A-48E0-A202-53CAFBD7BA1C}" presName="parentText" presStyleLbl="node1" presStyleIdx="2" presStyleCnt="5">
        <dgm:presLayoutVars>
          <dgm:chMax val="0"/>
          <dgm:bulletEnabled val="1"/>
        </dgm:presLayoutVars>
      </dgm:prSet>
      <dgm:spPr/>
      <dgm:t>
        <a:bodyPr/>
        <a:lstStyle/>
        <a:p>
          <a:endParaRPr lang="en-US"/>
        </a:p>
      </dgm:t>
    </dgm:pt>
    <dgm:pt modelId="{E35BBF2F-3798-46EF-894F-19927E000AA3}" type="pres">
      <dgm:prSet presAssocID="{F3E73F89-087A-48E0-A202-53CAFBD7BA1C}" presName="negativeSpace" presStyleCnt="0"/>
      <dgm:spPr/>
    </dgm:pt>
    <dgm:pt modelId="{03BB2EFA-EEF6-4EBC-8AAF-1B885B2381D2}" type="pres">
      <dgm:prSet presAssocID="{F3E73F89-087A-48E0-A202-53CAFBD7BA1C}" presName="childText" presStyleLbl="conFgAcc1" presStyleIdx="2" presStyleCnt="5" custScaleX="87908" custLinFactNeighborX="2296">
        <dgm:presLayoutVars>
          <dgm:bulletEnabled val="1"/>
        </dgm:presLayoutVars>
      </dgm:prSet>
      <dgm:spPr>
        <a:ln w="38100">
          <a:solidFill>
            <a:srgbClr val="E2001A"/>
          </a:solidFill>
        </a:ln>
      </dgm:spPr>
      <dgm:t>
        <a:bodyPr/>
        <a:lstStyle/>
        <a:p>
          <a:endParaRPr lang="en-US"/>
        </a:p>
      </dgm:t>
    </dgm:pt>
    <dgm:pt modelId="{31A45962-6401-405E-AE9D-215D4A20FFAF}" type="pres">
      <dgm:prSet presAssocID="{0F8861E0-7C6A-4C1E-ABA6-2120232B57CE}" presName="spaceBetweenRectangles" presStyleCnt="0"/>
      <dgm:spPr/>
    </dgm:pt>
    <dgm:pt modelId="{656E5E4F-5F35-4D80-B1C9-25C318DD1AD9}" type="pres">
      <dgm:prSet presAssocID="{70AEB4B3-C755-4909-A856-0DC1005C72AD}" presName="parentLin" presStyleCnt="0"/>
      <dgm:spPr/>
    </dgm:pt>
    <dgm:pt modelId="{3E541C21-4C6D-4773-8700-50D344D19221}" type="pres">
      <dgm:prSet presAssocID="{70AEB4B3-C755-4909-A856-0DC1005C72AD}" presName="parentLeftMargin" presStyleLbl="node1" presStyleIdx="2" presStyleCnt="5"/>
      <dgm:spPr/>
      <dgm:t>
        <a:bodyPr/>
        <a:lstStyle/>
        <a:p>
          <a:endParaRPr lang="en-US"/>
        </a:p>
      </dgm:t>
    </dgm:pt>
    <dgm:pt modelId="{F74E755C-03DA-463F-932E-BB0BFDA69952}" type="pres">
      <dgm:prSet presAssocID="{70AEB4B3-C755-4909-A856-0DC1005C72AD}" presName="parentText" presStyleLbl="node1" presStyleIdx="3" presStyleCnt="5">
        <dgm:presLayoutVars>
          <dgm:chMax val="0"/>
          <dgm:bulletEnabled val="1"/>
        </dgm:presLayoutVars>
      </dgm:prSet>
      <dgm:spPr/>
      <dgm:t>
        <a:bodyPr/>
        <a:lstStyle/>
        <a:p>
          <a:endParaRPr lang="en-US"/>
        </a:p>
      </dgm:t>
    </dgm:pt>
    <dgm:pt modelId="{82F98D4B-EC57-459C-B5D5-65E88F73D425}" type="pres">
      <dgm:prSet presAssocID="{70AEB4B3-C755-4909-A856-0DC1005C72AD}" presName="negativeSpace" presStyleCnt="0"/>
      <dgm:spPr/>
    </dgm:pt>
    <dgm:pt modelId="{2BA8BF54-B1FE-4CAF-BF52-6991B08DDCA7}" type="pres">
      <dgm:prSet presAssocID="{70AEB4B3-C755-4909-A856-0DC1005C72AD}" presName="childText" presStyleLbl="conFgAcc1" presStyleIdx="3" presStyleCnt="5" custScaleX="87909" custLinFactNeighborX="2295">
        <dgm:presLayoutVars>
          <dgm:bulletEnabled val="1"/>
        </dgm:presLayoutVars>
      </dgm:prSet>
      <dgm:spPr>
        <a:ln w="38100">
          <a:solidFill>
            <a:srgbClr val="E2001A"/>
          </a:solidFill>
        </a:ln>
      </dgm:spPr>
    </dgm:pt>
    <dgm:pt modelId="{E1920070-538C-4AC6-9C58-359D3B0ADF91}" type="pres">
      <dgm:prSet presAssocID="{55090261-6D23-47CB-8FB3-C25B7E1A9CC6}" presName="spaceBetweenRectangles" presStyleCnt="0"/>
      <dgm:spPr/>
    </dgm:pt>
    <dgm:pt modelId="{F4449B1E-F8DA-42A1-8A01-B77A1C630F58}" type="pres">
      <dgm:prSet presAssocID="{C3F3BEE9-0B3E-4DF5-8248-9AAF857F6B69}" presName="parentLin" presStyleCnt="0"/>
      <dgm:spPr/>
    </dgm:pt>
    <dgm:pt modelId="{24C134AD-4DDB-4E5D-B54E-CB41FBB0C17D}" type="pres">
      <dgm:prSet presAssocID="{C3F3BEE9-0B3E-4DF5-8248-9AAF857F6B69}" presName="parentLeftMargin" presStyleLbl="node1" presStyleIdx="3" presStyleCnt="5"/>
      <dgm:spPr/>
      <dgm:t>
        <a:bodyPr/>
        <a:lstStyle/>
        <a:p>
          <a:endParaRPr lang="en-US"/>
        </a:p>
      </dgm:t>
    </dgm:pt>
    <dgm:pt modelId="{6BC96324-1BE5-4603-B0AF-51DD182E6268}" type="pres">
      <dgm:prSet presAssocID="{C3F3BEE9-0B3E-4DF5-8248-9AAF857F6B69}" presName="parentText" presStyleLbl="node1" presStyleIdx="4" presStyleCnt="5">
        <dgm:presLayoutVars>
          <dgm:chMax val="0"/>
          <dgm:bulletEnabled val="1"/>
        </dgm:presLayoutVars>
      </dgm:prSet>
      <dgm:spPr/>
      <dgm:t>
        <a:bodyPr/>
        <a:lstStyle/>
        <a:p>
          <a:endParaRPr lang="en-US"/>
        </a:p>
      </dgm:t>
    </dgm:pt>
    <dgm:pt modelId="{17E9B834-2FA9-4BC6-B2D9-B572C5EF62BC}" type="pres">
      <dgm:prSet presAssocID="{C3F3BEE9-0B3E-4DF5-8248-9AAF857F6B69}" presName="negativeSpace" presStyleCnt="0"/>
      <dgm:spPr/>
    </dgm:pt>
    <dgm:pt modelId="{8D5A3345-1B87-4934-A3CB-F2C695E3999E}" type="pres">
      <dgm:prSet presAssocID="{C3F3BEE9-0B3E-4DF5-8248-9AAF857F6B69}" presName="childText" presStyleLbl="conFgAcc1" presStyleIdx="4" presStyleCnt="5" custScaleX="87907" custLinFactNeighborX="2296">
        <dgm:presLayoutVars>
          <dgm:bulletEnabled val="1"/>
        </dgm:presLayoutVars>
      </dgm:prSet>
      <dgm:spPr>
        <a:ln w="38100">
          <a:solidFill>
            <a:srgbClr val="E2001A"/>
          </a:solidFill>
        </a:ln>
      </dgm:spPr>
    </dgm:pt>
  </dgm:ptLst>
  <dgm:cxnLst>
    <dgm:cxn modelId="{1F63B1CC-2001-412E-A4E3-4AD63AAA60DD}" type="presOf" srcId="{41885C78-C1D4-4F30-8CA2-8D8D9F8E13CF}" destId="{99949F25-A079-41C2-B9D4-70212E414651}" srcOrd="0" destOrd="0" presId="urn:microsoft.com/office/officeart/2005/8/layout/list1"/>
    <dgm:cxn modelId="{1595E7C0-54F8-43F7-9DE6-C585389ECCBC}" type="presOf" srcId="{F3E73F89-087A-48E0-A202-53CAFBD7BA1C}" destId="{76C7147B-4A1F-464F-9048-C7EAC03DE85F}" srcOrd="1" destOrd="0" presId="urn:microsoft.com/office/officeart/2005/8/layout/list1"/>
    <dgm:cxn modelId="{4D5BA6F0-BC0B-40CD-99B5-5CA2CB95E740}" srcId="{6C4A1C26-DD56-40C2-B338-2E5490289B1B}" destId="{70AEB4B3-C755-4909-A856-0DC1005C72AD}" srcOrd="3" destOrd="0" parTransId="{8682CBAA-18B8-4DCC-BD61-9E5E8DD041A2}" sibTransId="{55090261-6D23-47CB-8FB3-C25B7E1A9CC6}"/>
    <dgm:cxn modelId="{53460E31-A99E-4B6E-ABB2-C4026EEEE5F4}" srcId="{6C4A1C26-DD56-40C2-B338-2E5490289B1B}" destId="{41885C78-C1D4-4F30-8CA2-8D8D9F8E13CF}" srcOrd="0" destOrd="0" parTransId="{9E9679EB-1013-486B-9FBD-D21070CA1203}" sibTransId="{B1CED2AF-10BB-4147-9D1E-4A59F7685B4E}"/>
    <dgm:cxn modelId="{DB2E0B15-28A3-4A18-85B5-59AF1D235B19}" type="presOf" srcId="{70AEB4B3-C755-4909-A856-0DC1005C72AD}" destId="{3E541C21-4C6D-4773-8700-50D344D19221}" srcOrd="0" destOrd="0" presId="urn:microsoft.com/office/officeart/2005/8/layout/list1"/>
    <dgm:cxn modelId="{A2656D6B-B1F9-428E-9BF5-B511F3E9CC52}" srcId="{6C4A1C26-DD56-40C2-B338-2E5490289B1B}" destId="{F3E73F89-087A-48E0-A202-53CAFBD7BA1C}" srcOrd="2" destOrd="0" parTransId="{28780404-EA33-4ECF-A1A4-CE31445F6A1F}" sibTransId="{0F8861E0-7C6A-4C1E-ABA6-2120232B57CE}"/>
    <dgm:cxn modelId="{E1880896-53C8-486B-A351-CE8C537358E2}" type="presOf" srcId="{10DB7725-4076-4561-A7B7-9979A26603DF}" destId="{A5E35F87-096A-4232-B966-2181B74121D8}" srcOrd="0" destOrd="0" presId="urn:microsoft.com/office/officeart/2005/8/layout/list1"/>
    <dgm:cxn modelId="{4223AB58-FBDA-4BDE-9543-4EF02ABE86EF}" srcId="{6C4A1C26-DD56-40C2-B338-2E5490289B1B}" destId="{C3F3BEE9-0B3E-4DF5-8248-9AAF857F6B69}" srcOrd="4" destOrd="0" parTransId="{704A06A7-C045-4BC0-8326-8EF41804B384}" sibTransId="{B99ECD6A-0E97-4865-BA1F-2609957D38B4}"/>
    <dgm:cxn modelId="{2F88FAB6-9B52-4C33-9F15-2E979F0AC5A4}" type="presOf" srcId="{F3E73F89-087A-48E0-A202-53CAFBD7BA1C}" destId="{6F0DCE6F-5D7D-4EDF-B98E-B3015C282101}" srcOrd="0" destOrd="0" presId="urn:microsoft.com/office/officeart/2005/8/layout/list1"/>
    <dgm:cxn modelId="{596208D3-DCA5-4242-A9CE-4043680CB889}" type="presOf" srcId="{C3F3BEE9-0B3E-4DF5-8248-9AAF857F6B69}" destId="{24C134AD-4DDB-4E5D-B54E-CB41FBB0C17D}" srcOrd="0" destOrd="0" presId="urn:microsoft.com/office/officeart/2005/8/layout/list1"/>
    <dgm:cxn modelId="{E7BA60CD-E947-459A-A090-33D6C32F6754}" srcId="{6C4A1C26-DD56-40C2-B338-2E5490289B1B}" destId="{10DB7725-4076-4561-A7B7-9979A26603DF}" srcOrd="1" destOrd="0" parTransId="{4491BCFC-039C-480A-A3EA-73252419BB7B}" sibTransId="{6693B3AD-D4E9-482C-9203-B8A6CADFBD4F}"/>
    <dgm:cxn modelId="{0CD580D7-7AA4-474D-B598-F65857C7D194}" type="presOf" srcId="{41885C78-C1D4-4F30-8CA2-8D8D9F8E13CF}" destId="{851F1DF2-642D-4175-B5CE-AA30300A621D}" srcOrd="1" destOrd="0" presId="urn:microsoft.com/office/officeart/2005/8/layout/list1"/>
    <dgm:cxn modelId="{12C68C7B-A419-401C-9867-EDCEBD814973}" type="presOf" srcId="{C3F3BEE9-0B3E-4DF5-8248-9AAF857F6B69}" destId="{6BC96324-1BE5-4603-B0AF-51DD182E6268}" srcOrd="1" destOrd="0" presId="urn:microsoft.com/office/officeart/2005/8/layout/list1"/>
    <dgm:cxn modelId="{BDD995E3-EE70-4FEB-89BB-AAA325549186}" type="presOf" srcId="{10DB7725-4076-4561-A7B7-9979A26603DF}" destId="{B04FBE0A-61DF-4E05-A2D2-4282681DE8ED}" srcOrd="1" destOrd="0" presId="urn:microsoft.com/office/officeart/2005/8/layout/list1"/>
    <dgm:cxn modelId="{0E5CBF00-4563-4AF2-8BCD-50ADC378D70B}" type="presOf" srcId="{6C4A1C26-DD56-40C2-B338-2E5490289B1B}" destId="{E3877861-119B-4E97-830E-EDDEE1CF8400}" srcOrd="0" destOrd="0" presId="urn:microsoft.com/office/officeart/2005/8/layout/list1"/>
    <dgm:cxn modelId="{4F8ADB85-8DE5-430D-A791-A2719DA9EEDD}" type="presOf" srcId="{70AEB4B3-C755-4909-A856-0DC1005C72AD}" destId="{F74E755C-03DA-463F-932E-BB0BFDA69952}" srcOrd="1" destOrd="0" presId="urn:microsoft.com/office/officeart/2005/8/layout/list1"/>
    <dgm:cxn modelId="{1734142A-40C9-4F4F-A975-1A253DA0FBCA}" type="presParOf" srcId="{E3877861-119B-4E97-830E-EDDEE1CF8400}" destId="{E6D98ECB-8E73-42EE-9872-62AD6189D1A8}" srcOrd="0" destOrd="0" presId="urn:microsoft.com/office/officeart/2005/8/layout/list1"/>
    <dgm:cxn modelId="{C42F47A0-030B-46AE-A3D5-B887F0C192FE}" type="presParOf" srcId="{E6D98ECB-8E73-42EE-9872-62AD6189D1A8}" destId="{99949F25-A079-41C2-B9D4-70212E414651}" srcOrd="0" destOrd="0" presId="urn:microsoft.com/office/officeart/2005/8/layout/list1"/>
    <dgm:cxn modelId="{6D07FDCC-7456-4493-8C66-2D5BD908E4DD}" type="presParOf" srcId="{E6D98ECB-8E73-42EE-9872-62AD6189D1A8}" destId="{851F1DF2-642D-4175-B5CE-AA30300A621D}" srcOrd="1" destOrd="0" presId="urn:microsoft.com/office/officeart/2005/8/layout/list1"/>
    <dgm:cxn modelId="{F9EA6D8C-886D-4F01-8E9D-2BF3A00ABE8B}" type="presParOf" srcId="{E3877861-119B-4E97-830E-EDDEE1CF8400}" destId="{21809ED6-D570-49BF-99F7-A3B645759613}" srcOrd="1" destOrd="0" presId="urn:microsoft.com/office/officeart/2005/8/layout/list1"/>
    <dgm:cxn modelId="{835F358F-F09F-47C5-BF64-F3DB38A76096}" type="presParOf" srcId="{E3877861-119B-4E97-830E-EDDEE1CF8400}" destId="{ED5787A2-80AA-4C0B-B91C-B1172000BA23}" srcOrd="2" destOrd="0" presId="urn:microsoft.com/office/officeart/2005/8/layout/list1"/>
    <dgm:cxn modelId="{0D2D5472-83AB-4CD3-9C3E-D5E788B8C90C}" type="presParOf" srcId="{E3877861-119B-4E97-830E-EDDEE1CF8400}" destId="{D7D27DE8-E2E6-4D61-8304-AC760A3BD25A}" srcOrd="3" destOrd="0" presId="urn:microsoft.com/office/officeart/2005/8/layout/list1"/>
    <dgm:cxn modelId="{F28EAA4C-D4D8-4281-9BA3-936D234BBFDC}" type="presParOf" srcId="{E3877861-119B-4E97-830E-EDDEE1CF8400}" destId="{CB868A07-8EC2-4713-88FA-36852723AB61}" srcOrd="4" destOrd="0" presId="urn:microsoft.com/office/officeart/2005/8/layout/list1"/>
    <dgm:cxn modelId="{A553CC18-EFCF-45E6-9662-ABBE6D1AAFE9}" type="presParOf" srcId="{CB868A07-8EC2-4713-88FA-36852723AB61}" destId="{A5E35F87-096A-4232-B966-2181B74121D8}" srcOrd="0" destOrd="0" presId="urn:microsoft.com/office/officeart/2005/8/layout/list1"/>
    <dgm:cxn modelId="{F666F8BE-B8BF-4FE3-842C-A476B9B18D1D}" type="presParOf" srcId="{CB868A07-8EC2-4713-88FA-36852723AB61}" destId="{B04FBE0A-61DF-4E05-A2D2-4282681DE8ED}" srcOrd="1" destOrd="0" presId="urn:microsoft.com/office/officeart/2005/8/layout/list1"/>
    <dgm:cxn modelId="{7958A8E6-5550-4EFF-B075-3BC63EB8360D}" type="presParOf" srcId="{E3877861-119B-4E97-830E-EDDEE1CF8400}" destId="{87C45C87-2F4F-418A-9A3B-6AE066956280}" srcOrd="5" destOrd="0" presId="urn:microsoft.com/office/officeart/2005/8/layout/list1"/>
    <dgm:cxn modelId="{771BA66B-6B8F-4AFC-9667-87ADE3A49DD9}" type="presParOf" srcId="{E3877861-119B-4E97-830E-EDDEE1CF8400}" destId="{B4611B28-4573-4630-8800-A4725A5A39A1}" srcOrd="6" destOrd="0" presId="urn:microsoft.com/office/officeart/2005/8/layout/list1"/>
    <dgm:cxn modelId="{CD250DCE-CCD3-4956-87E7-A6CD3E8DB4A7}" type="presParOf" srcId="{E3877861-119B-4E97-830E-EDDEE1CF8400}" destId="{78946E77-7271-418A-8A49-D5C19BD5FC0F}" srcOrd="7" destOrd="0" presId="urn:microsoft.com/office/officeart/2005/8/layout/list1"/>
    <dgm:cxn modelId="{265DC5ED-3DBF-4597-9D5D-3CAD88F6F8E3}" type="presParOf" srcId="{E3877861-119B-4E97-830E-EDDEE1CF8400}" destId="{11E0D836-6959-4C98-8A7E-FC48446C9947}" srcOrd="8" destOrd="0" presId="urn:microsoft.com/office/officeart/2005/8/layout/list1"/>
    <dgm:cxn modelId="{4B131DA2-CDAA-4D01-B1EC-209081C21B05}" type="presParOf" srcId="{11E0D836-6959-4C98-8A7E-FC48446C9947}" destId="{6F0DCE6F-5D7D-4EDF-B98E-B3015C282101}" srcOrd="0" destOrd="0" presId="urn:microsoft.com/office/officeart/2005/8/layout/list1"/>
    <dgm:cxn modelId="{AA49FACC-6641-4E53-978B-E528AE60155E}" type="presParOf" srcId="{11E0D836-6959-4C98-8A7E-FC48446C9947}" destId="{76C7147B-4A1F-464F-9048-C7EAC03DE85F}" srcOrd="1" destOrd="0" presId="urn:microsoft.com/office/officeart/2005/8/layout/list1"/>
    <dgm:cxn modelId="{C91DB0AD-38A9-428A-9276-18E3D3293E75}" type="presParOf" srcId="{E3877861-119B-4E97-830E-EDDEE1CF8400}" destId="{E35BBF2F-3798-46EF-894F-19927E000AA3}" srcOrd="9" destOrd="0" presId="urn:microsoft.com/office/officeart/2005/8/layout/list1"/>
    <dgm:cxn modelId="{1C280E10-0F3F-415F-BBE7-C63C99B38E21}" type="presParOf" srcId="{E3877861-119B-4E97-830E-EDDEE1CF8400}" destId="{03BB2EFA-EEF6-4EBC-8AAF-1B885B2381D2}" srcOrd="10" destOrd="0" presId="urn:microsoft.com/office/officeart/2005/8/layout/list1"/>
    <dgm:cxn modelId="{D587F8FB-25E6-4540-B07E-630B8D62676A}" type="presParOf" srcId="{E3877861-119B-4E97-830E-EDDEE1CF8400}" destId="{31A45962-6401-405E-AE9D-215D4A20FFAF}" srcOrd="11" destOrd="0" presId="urn:microsoft.com/office/officeart/2005/8/layout/list1"/>
    <dgm:cxn modelId="{41C6E969-480E-4D2B-9910-466887747B18}" type="presParOf" srcId="{E3877861-119B-4E97-830E-EDDEE1CF8400}" destId="{656E5E4F-5F35-4D80-B1C9-25C318DD1AD9}" srcOrd="12" destOrd="0" presId="urn:microsoft.com/office/officeart/2005/8/layout/list1"/>
    <dgm:cxn modelId="{63BAC73E-48B3-431E-8A32-F4359784A3A4}" type="presParOf" srcId="{656E5E4F-5F35-4D80-B1C9-25C318DD1AD9}" destId="{3E541C21-4C6D-4773-8700-50D344D19221}" srcOrd="0" destOrd="0" presId="urn:microsoft.com/office/officeart/2005/8/layout/list1"/>
    <dgm:cxn modelId="{481C0B53-5E68-48A7-B099-AD4963544DD5}" type="presParOf" srcId="{656E5E4F-5F35-4D80-B1C9-25C318DD1AD9}" destId="{F74E755C-03DA-463F-932E-BB0BFDA69952}" srcOrd="1" destOrd="0" presId="urn:microsoft.com/office/officeart/2005/8/layout/list1"/>
    <dgm:cxn modelId="{C4DDF261-75D8-4902-A553-7BD0E7491F8E}" type="presParOf" srcId="{E3877861-119B-4E97-830E-EDDEE1CF8400}" destId="{82F98D4B-EC57-459C-B5D5-65E88F73D425}" srcOrd="13" destOrd="0" presId="urn:microsoft.com/office/officeart/2005/8/layout/list1"/>
    <dgm:cxn modelId="{1641F5C3-FBDD-4850-9C55-B6521B62ACA4}" type="presParOf" srcId="{E3877861-119B-4E97-830E-EDDEE1CF8400}" destId="{2BA8BF54-B1FE-4CAF-BF52-6991B08DDCA7}" srcOrd="14" destOrd="0" presId="urn:microsoft.com/office/officeart/2005/8/layout/list1"/>
    <dgm:cxn modelId="{B7853C41-7C0F-4580-BA79-A90098FFE6FE}" type="presParOf" srcId="{E3877861-119B-4E97-830E-EDDEE1CF8400}" destId="{E1920070-538C-4AC6-9C58-359D3B0ADF91}" srcOrd="15" destOrd="0" presId="urn:microsoft.com/office/officeart/2005/8/layout/list1"/>
    <dgm:cxn modelId="{C81D6636-6B2E-40FB-93DD-BB26D78C4C10}" type="presParOf" srcId="{E3877861-119B-4E97-830E-EDDEE1CF8400}" destId="{F4449B1E-F8DA-42A1-8A01-B77A1C630F58}" srcOrd="16" destOrd="0" presId="urn:microsoft.com/office/officeart/2005/8/layout/list1"/>
    <dgm:cxn modelId="{3DB0A150-C6D9-49A6-807E-9C426B660F6F}" type="presParOf" srcId="{F4449B1E-F8DA-42A1-8A01-B77A1C630F58}" destId="{24C134AD-4DDB-4E5D-B54E-CB41FBB0C17D}" srcOrd="0" destOrd="0" presId="urn:microsoft.com/office/officeart/2005/8/layout/list1"/>
    <dgm:cxn modelId="{2A1FFC9A-B6C5-4C71-9A4A-28F798C1B65E}" type="presParOf" srcId="{F4449B1E-F8DA-42A1-8A01-B77A1C630F58}" destId="{6BC96324-1BE5-4603-B0AF-51DD182E6268}" srcOrd="1" destOrd="0" presId="urn:microsoft.com/office/officeart/2005/8/layout/list1"/>
    <dgm:cxn modelId="{E41A4ADD-246A-42C2-9D39-52B3DEE8DC3E}" type="presParOf" srcId="{E3877861-119B-4E97-830E-EDDEE1CF8400}" destId="{17E9B834-2FA9-4BC6-B2D9-B572C5EF62BC}" srcOrd="17" destOrd="0" presId="urn:microsoft.com/office/officeart/2005/8/layout/list1"/>
    <dgm:cxn modelId="{208EDB34-9F46-4584-B1BC-1E011FF2C1C6}" type="presParOf" srcId="{E3877861-119B-4E97-830E-EDDEE1CF8400}" destId="{8D5A3345-1B87-4934-A3CB-F2C695E3999E}" srcOrd="18" destOrd="0" presId="urn:microsoft.com/office/officeart/2005/8/layout/list1"/>
  </dgm:cxnLst>
  <dgm:bg/>
  <dgm:whole>
    <a:ln w="38100"/>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3F5F0A0-8826-4BCC-A4B9-5AA230EC5CE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2FCF725-198E-4A94-9AEA-8236D1EF3949}">
      <dgm:prSet phldrT="[Text]" custT="1"/>
      <dgm:spPr>
        <a:solidFill>
          <a:schemeClr val="bg1"/>
        </a:solidFill>
        <a:ln w="38100">
          <a:solidFill>
            <a:srgbClr val="E6418D"/>
          </a:solidFill>
        </a:ln>
      </dgm:spPr>
      <dgm:t>
        <a:bodyPr/>
        <a:lstStyle/>
        <a:p>
          <a:r>
            <a:rPr lang="en-US" sz="2000" dirty="0" smtClean="0">
              <a:solidFill>
                <a:schemeClr val="tx1"/>
              </a:solidFill>
              <a:latin typeface="Arial" pitchFamily="34" charset="0"/>
              <a:cs typeface="Arial" pitchFamily="34" charset="0"/>
            </a:rPr>
            <a:t>Obeys the Great Commandment (Matthew 22:37) </a:t>
          </a:r>
          <a:endParaRPr lang="en-US" sz="2000" dirty="0">
            <a:solidFill>
              <a:schemeClr val="tx1"/>
            </a:solidFill>
            <a:latin typeface="Arial" pitchFamily="34" charset="0"/>
            <a:cs typeface="Arial" pitchFamily="34" charset="0"/>
          </a:endParaRPr>
        </a:p>
      </dgm:t>
    </dgm:pt>
    <dgm:pt modelId="{EE99E355-3412-45FB-ADDD-5BF1F96EF355}" type="parTrans" cxnId="{E6260E70-ECD3-4535-857B-0C4B78B959C0}">
      <dgm:prSet/>
      <dgm:spPr/>
      <dgm:t>
        <a:bodyPr/>
        <a:lstStyle/>
        <a:p>
          <a:endParaRPr lang="en-US"/>
        </a:p>
      </dgm:t>
    </dgm:pt>
    <dgm:pt modelId="{98DBFBBD-2E86-4890-B404-AA9584561548}" type="sibTrans" cxnId="{E6260E70-ECD3-4535-857B-0C4B78B959C0}">
      <dgm:prSet/>
      <dgm:spPr/>
      <dgm:t>
        <a:bodyPr/>
        <a:lstStyle/>
        <a:p>
          <a:endParaRPr lang="en-US"/>
        </a:p>
      </dgm:t>
    </dgm:pt>
    <dgm:pt modelId="{9262DA4C-9A98-4A50-B0D2-80D8B8258610}">
      <dgm:prSet phldrT="[Text]" custT="1"/>
      <dgm:spPr/>
      <dgm:t>
        <a:bodyPr/>
        <a:lstStyle/>
        <a:p>
          <a:r>
            <a:rPr lang="en-US" sz="1800" dirty="0" smtClean="0">
              <a:latin typeface="Arial" pitchFamily="34" charset="0"/>
              <a:cs typeface="Arial" pitchFamily="34" charset="0"/>
            </a:rPr>
            <a:t>Love the Lord with all your heart</a:t>
          </a:r>
          <a:endParaRPr lang="en-US" sz="1800" dirty="0">
            <a:latin typeface="Arial" pitchFamily="34" charset="0"/>
            <a:cs typeface="Arial" pitchFamily="34" charset="0"/>
          </a:endParaRPr>
        </a:p>
      </dgm:t>
    </dgm:pt>
    <dgm:pt modelId="{AB134A2B-B29A-4508-9FC2-8E35EFD5E793}" type="parTrans" cxnId="{CE03DFBD-DE87-4EC3-817B-800FB7CFB261}">
      <dgm:prSet/>
      <dgm:spPr/>
      <dgm:t>
        <a:bodyPr/>
        <a:lstStyle/>
        <a:p>
          <a:endParaRPr lang="en-US"/>
        </a:p>
      </dgm:t>
    </dgm:pt>
    <dgm:pt modelId="{5EC3EC6E-E26A-491A-B62A-438CA7400260}" type="sibTrans" cxnId="{CE03DFBD-DE87-4EC3-817B-800FB7CFB261}">
      <dgm:prSet/>
      <dgm:spPr/>
      <dgm:t>
        <a:bodyPr/>
        <a:lstStyle/>
        <a:p>
          <a:endParaRPr lang="en-US"/>
        </a:p>
      </dgm:t>
    </dgm:pt>
    <dgm:pt modelId="{87E848A6-4C77-4F8E-96BE-AA7DCD768F3E}">
      <dgm:prSet phldrT="[Text]" custT="1"/>
      <dgm:spPr>
        <a:solidFill>
          <a:schemeClr val="bg1"/>
        </a:solidFill>
        <a:ln w="38100">
          <a:solidFill>
            <a:srgbClr val="E6418D"/>
          </a:solidFill>
        </a:ln>
      </dgm:spPr>
      <dgm:t>
        <a:bodyPr/>
        <a:lstStyle/>
        <a:p>
          <a:r>
            <a:rPr lang="en-US" sz="2000" dirty="0" smtClean="0">
              <a:solidFill>
                <a:schemeClr val="tx1"/>
              </a:solidFill>
              <a:latin typeface="Arial" pitchFamily="34" charset="0"/>
              <a:cs typeface="Arial" pitchFamily="34" charset="0"/>
            </a:rPr>
            <a:t>Fulfills the Great Commission (Matthew 28:18-20) </a:t>
          </a:r>
          <a:endParaRPr lang="en-US" sz="2000" dirty="0">
            <a:solidFill>
              <a:schemeClr val="tx1"/>
            </a:solidFill>
            <a:latin typeface="Arial" pitchFamily="34" charset="0"/>
            <a:cs typeface="Arial" pitchFamily="34" charset="0"/>
          </a:endParaRPr>
        </a:p>
      </dgm:t>
    </dgm:pt>
    <dgm:pt modelId="{5441B2CF-06B8-431C-9EFC-9EFA3C44C586}" type="parTrans" cxnId="{EED2086D-A4EE-4797-9A4B-61044C9B1492}">
      <dgm:prSet/>
      <dgm:spPr/>
      <dgm:t>
        <a:bodyPr/>
        <a:lstStyle/>
        <a:p>
          <a:endParaRPr lang="en-US"/>
        </a:p>
      </dgm:t>
    </dgm:pt>
    <dgm:pt modelId="{06EEECC6-05E5-424D-AF44-71211E212FA9}" type="sibTrans" cxnId="{EED2086D-A4EE-4797-9A4B-61044C9B1492}">
      <dgm:prSet/>
      <dgm:spPr/>
      <dgm:t>
        <a:bodyPr/>
        <a:lstStyle/>
        <a:p>
          <a:endParaRPr lang="en-US"/>
        </a:p>
      </dgm:t>
    </dgm:pt>
    <dgm:pt modelId="{6E4DB2B9-A69D-42E1-BAAF-E416B76D0BA1}">
      <dgm:prSet phldrT="[Text]" custT="1"/>
      <dgm:spPr/>
      <dgm:t>
        <a:bodyPr/>
        <a:lstStyle/>
        <a:p>
          <a:r>
            <a:rPr lang="en-US" sz="1800" dirty="0" smtClean="0">
              <a:latin typeface="Arial" pitchFamily="34" charset="0"/>
              <a:cs typeface="Arial" pitchFamily="34" charset="0"/>
            </a:rPr>
            <a:t>Love your neighbor as yourself </a:t>
          </a:r>
          <a:endParaRPr lang="en-US" sz="1800" dirty="0">
            <a:latin typeface="Arial" pitchFamily="34" charset="0"/>
            <a:cs typeface="Arial" pitchFamily="34" charset="0"/>
          </a:endParaRPr>
        </a:p>
      </dgm:t>
    </dgm:pt>
    <dgm:pt modelId="{A69A70E2-D7F3-48B8-B119-3D07A5BF2ABE}" type="parTrans" cxnId="{E5188FFB-31CB-4437-B415-E020984C0780}">
      <dgm:prSet/>
      <dgm:spPr/>
      <dgm:t>
        <a:bodyPr/>
        <a:lstStyle/>
        <a:p>
          <a:endParaRPr lang="en-US"/>
        </a:p>
      </dgm:t>
    </dgm:pt>
    <dgm:pt modelId="{D5BDACD1-E736-454C-BA9B-08E88C6D1E18}" type="sibTrans" cxnId="{E5188FFB-31CB-4437-B415-E020984C0780}">
      <dgm:prSet/>
      <dgm:spPr/>
      <dgm:t>
        <a:bodyPr/>
        <a:lstStyle/>
        <a:p>
          <a:endParaRPr lang="en-US"/>
        </a:p>
      </dgm:t>
    </dgm:pt>
    <dgm:pt modelId="{E66EE689-81DE-40CD-A152-7AA469B9C39F}">
      <dgm:prSet phldrT="[Text]" custT="1"/>
      <dgm:spPr/>
      <dgm:t>
        <a:bodyPr/>
        <a:lstStyle/>
        <a:p>
          <a:r>
            <a:rPr lang="en-US" sz="1800" dirty="0" smtClean="0">
              <a:latin typeface="Arial" pitchFamily="34" charset="0"/>
              <a:cs typeface="Arial" pitchFamily="34" charset="0"/>
            </a:rPr>
            <a:t>Baptizing them</a:t>
          </a:r>
          <a:endParaRPr lang="en-US" sz="1800" dirty="0">
            <a:latin typeface="Arial" pitchFamily="34" charset="0"/>
            <a:cs typeface="Arial" pitchFamily="34" charset="0"/>
          </a:endParaRPr>
        </a:p>
      </dgm:t>
    </dgm:pt>
    <dgm:pt modelId="{08B6BDF8-58E3-4194-AAA3-2DFF2363A964}" type="parTrans" cxnId="{ADF43465-FA48-4F50-BFFA-FBC9427D43BD}">
      <dgm:prSet/>
      <dgm:spPr/>
      <dgm:t>
        <a:bodyPr/>
        <a:lstStyle/>
        <a:p>
          <a:endParaRPr lang="en-US"/>
        </a:p>
      </dgm:t>
    </dgm:pt>
    <dgm:pt modelId="{B45CB792-45CF-440F-B4F6-44D96617902F}" type="sibTrans" cxnId="{ADF43465-FA48-4F50-BFFA-FBC9427D43BD}">
      <dgm:prSet/>
      <dgm:spPr/>
      <dgm:t>
        <a:bodyPr/>
        <a:lstStyle/>
        <a:p>
          <a:endParaRPr lang="en-US"/>
        </a:p>
      </dgm:t>
    </dgm:pt>
    <dgm:pt modelId="{78B661FD-77D1-4B0D-A9A7-E207697046D3}">
      <dgm:prSet phldrT="[Text]" custT="1"/>
      <dgm:spPr/>
      <dgm:t>
        <a:bodyPr/>
        <a:lstStyle/>
        <a:p>
          <a:r>
            <a:rPr lang="en-US" sz="1800" dirty="0" smtClean="0">
              <a:latin typeface="Arial" pitchFamily="34" charset="0"/>
              <a:cs typeface="Arial" pitchFamily="34" charset="0"/>
            </a:rPr>
            <a:t>Teaching them to keep everything that Jesus taught </a:t>
          </a:r>
          <a:endParaRPr lang="en-US" sz="1800" dirty="0">
            <a:latin typeface="Arial" pitchFamily="34" charset="0"/>
            <a:cs typeface="Arial" pitchFamily="34" charset="0"/>
          </a:endParaRPr>
        </a:p>
      </dgm:t>
    </dgm:pt>
    <dgm:pt modelId="{1088EA7F-411B-4AF6-AF43-0A673373ED21}" type="parTrans" cxnId="{B20D10E8-92AF-48F2-85EE-4E86E5BE1711}">
      <dgm:prSet/>
      <dgm:spPr/>
      <dgm:t>
        <a:bodyPr/>
        <a:lstStyle/>
        <a:p>
          <a:endParaRPr lang="en-US"/>
        </a:p>
      </dgm:t>
    </dgm:pt>
    <dgm:pt modelId="{02486713-85FA-40EF-97E2-1988986306F7}" type="sibTrans" cxnId="{B20D10E8-92AF-48F2-85EE-4E86E5BE1711}">
      <dgm:prSet/>
      <dgm:spPr/>
      <dgm:t>
        <a:bodyPr/>
        <a:lstStyle/>
        <a:p>
          <a:endParaRPr lang="en-US"/>
        </a:p>
      </dgm:t>
    </dgm:pt>
    <dgm:pt modelId="{72FC9C82-2211-804D-A8C8-9075D84CCED1}">
      <dgm:prSet phldrT="[Text]" custT="1"/>
      <dgm:spPr/>
      <dgm:t>
        <a:bodyPr/>
        <a:lstStyle/>
        <a:p>
          <a:r>
            <a:rPr lang="en-US" sz="1800" dirty="0" smtClean="0">
              <a:latin typeface="Arial" pitchFamily="34" charset="0"/>
              <a:cs typeface="Arial" pitchFamily="34" charset="0"/>
            </a:rPr>
            <a:t>Go and make disciples</a:t>
          </a:r>
          <a:endParaRPr lang="en-US" sz="1800" dirty="0">
            <a:latin typeface="Arial" pitchFamily="34" charset="0"/>
            <a:cs typeface="Arial" pitchFamily="34" charset="0"/>
          </a:endParaRPr>
        </a:p>
      </dgm:t>
    </dgm:pt>
    <dgm:pt modelId="{ABB7C33D-92B4-8B49-BFAC-09A864F4CC2F}" type="parTrans" cxnId="{C7EAF4CE-E83F-2947-A87C-7AEFD9A6E96E}">
      <dgm:prSet/>
      <dgm:spPr/>
      <dgm:t>
        <a:bodyPr/>
        <a:lstStyle/>
        <a:p>
          <a:endParaRPr lang="en-US"/>
        </a:p>
      </dgm:t>
    </dgm:pt>
    <dgm:pt modelId="{740DE6CD-A948-9141-AED3-590F3484490E}" type="sibTrans" cxnId="{C7EAF4CE-E83F-2947-A87C-7AEFD9A6E96E}">
      <dgm:prSet/>
      <dgm:spPr/>
      <dgm:t>
        <a:bodyPr/>
        <a:lstStyle/>
        <a:p>
          <a:endParaRPr lang="en-US"/>
        </a:p>
      </dgm:t>
    </dgm:pt>
    <dgm:pt modelId="{1D8FF43C-FAB8-4E6C-BE41-16855D1BA26D}" type="pres">
      <dgm:prSet presAssocID="{A3F5F0A0-8826-4BCC-A4B9-5AA230EC5CEC}" presName="linear" presStyleCnt="0">
        <dgm:presLayoutVars>
          <dgm:animLvl val="lvl"/>
          <dgm:resizeHandles val="exact"/>
        </dgm:presLayoutVars>
      </dgm:prSet>
      <dgm:spPr/>
      <dgm:t>
        <a:bodyPr/>
        <a:lstStyle/>
        <a:p>
          <a:endParaRPr lang="en-US"/>
        </a:p>
      </dgm:t>
    </dgm:pt>
    <dgm:pt modelId="{8B285D03-1F49-4F2D-A76B-E2F9C58DD628}" type="pres">
      <dgm:prSet presAssocID="{42FCF725-198E-4A94-9AEA-8236D1EF3949}" presName="parentText" presStyleLbl="node1" presStyleIdx="0" presStyleCnt="2" custScaleY="64437" custLinFactNeighborY="-10907">
        <dgm:presLayoutVars>
          <dgm:chMax val="0"/>
          <dgm:bulletEnabled val="1"/>
        </dgm:presLayoutVars>
      </dgm:prSet>
      <dgm:spPr/>
      <dgm:t>
        <a:bodyPr/>
        <a:lstStyle/>
        <a:p>
          <a:endParaRPr lang="en-US"/>
        </a:p>
      </dgm:t>
    </dgm:pt>
    <dgm:pt modelId="{7604AA73-F497-4477-BFE2-80FD6C0489C1}" type="pres">
      <dgm:prSet presAssocID="{42FCF725-198E-4A94-9AEA-8236D1EF3949}" presName="childText" presStyleLbl="revTx" presStyleIdx="0" presStyleCnt="2">
        <dgm:presLayoutVars>
          <dgm:bulletEnabled val="1"/>
        </dgm:presLayoutVars>
      </dgm:prSet>
      <dgm:spPr/>
      <dgm:t>
        <a:bodyPr/>
        <a:lstStyle/>
        <a:p>
          <a:endParaRPr lang="en-US"/>
        </a:p>
      </dgm:t>
    </dgm:pt>
    <dgm:pt modelId="{EE036637-33DB-48AC-96D1-FBA809AB6E28}" type="pres">
      <dgm:prSet presAssocID="{87E848A6-4C77-4F8E-96BE-AA7DCD768F3E}" presName="parentText" presStyleLbl="node1" presStyleIdx="1" presStyleCnt="2" custScaleY="62897" custLinFactNeighborY="-35396">
        <dgm:presLayoutVars>
          <dgm:chMax val="0"/>
          <dgm:bulletEnabled val="1"/>
        </dgm:presLayoutVars>
      </dgm:prSet>
      <dgm:spPr/>
      <dgm:t>
        <a:bodyPr/>
        <a:lstStyle/>
        <a:p>
          <a:endParaRPr lang="en-US"/>
        </a:p>
      </dgm:t>
    </dgm:pt>
    <dgm:pt modelId="{2416B3C5-2FFF-40B3-ADCD-A2089DF99E8F}" type="pres">
      <dgm:prSet presAssocID="{87E848A6-4C77-4F8E-96BE-AA7DCD768F3E}" presName="childText" presStyleLbl="revTx" presStyleIdx="1" presStyleCnt="2" custLinFactNeighborY="-25838">
        <dgm:presLayoutVars>
          <dgm:bulletEnabled val="1"/>
        </dgm:presLayoutVars>
      </dgm:prSet>
      <dgm:spPr/>
      <dgm:t>
        <a:bodyPr/>
        <a:lstStyle/>
        <a:p>
          <a:endParaRPr lang="en-US"/>
        </a:p>
      </dgm:t>
    </dgm:pt>
  </dgm:ptLst>
  <dgm:cxnLst>
    <dgm:cxn modelId="{098B0B3A-6FF3-4201-8ACE-08F9C77AABFC}" type="presOf" srcId="{78B661FD-77D1-4B0D-A9A7-E207697046D3}" destId="{2416B3C5-2FFF-40B3-ADCD-A2089DF99E8F}" srcOrd="0" destOrd="2" presId="urn:microsoft.com/office/officeart/2005/8/layout/vList2"/>
    <dgm:cxn modelId="{C7EAF4CE-E83F-2947-A87C-7AEFD9A6E96E}" srcId="{87E848A6-4C77-4F8E-96BE-AA7DCD768F3E}" destId="{72FC9C82-2211-804D-A8C8-9075D84CCED1}" srcOrd="0" destOrd="0" parTransId="{ABB7C33D-92B4-8B49-BFAC-09A864F4CC2F}" sibTransId="{740DE6CD-A948-9141-AED3-590F3484490E}"/>
    <dgm:cxn modelId="{94F859FD-CBA1-42D8-AEE4-B405880D5BE0}" type="presOf" srcId="{6E4DB2B9-A69D-42E1-BAAF-E416B76D0BA1}" destId="{7604AA73-F497-4477-BFE2-80FD6C0489C1}" srcOrd="0" destOrd="1" presId="urn:microsoft.com/office/officeart/2005/8/layout/vList2"/>
    <dgm:cxn modelId="{9E11C60F-091F-4FF1-8AFA-D06D188DEC80}" type="presOf" srcId="{9262DA4C-9A98-4A50-B0D2-80D8B8258610}" destId="{7604AA73-F497-4477-BFE2-80FD6C0489C1}" srcOrd="0" destOrd="0" presId="urn:microsoft.com/office/officeart/2005/8/layout/vList2"/>
    <dgm:cxn modelId="{691F0662-C13F-6742-B53E-F190229F4BBA}" type="presOf" srcId="{72FC9C82-2211-804D-A8C8-9075D84CCED1}" destId="{2416B3C5-2FFF-40B3-ADCD-A2089DF99E8F}" srcOrd="0" destOrd="0" presId="urn:microsoft.com/office/officeart/2005/8/layout/vList2"/>
    <dgm:cxn modelId="{EED2086D-A4EE-4797-9A4B-61044C9B1492}" srcId="{A3F5F0A0-8826-4BCC-A4B9-5AA230EC5CEC}" destId="{87E848A6-4C77-4F8E-96BE-AA7DCD768F3E}" srcOrd="1" destOrd="0" parTransId="{5441B2CF-06B8-431C-9EFC-9EFA3C44C586}" sibTransId="{06EEECC6-05E5-424D-AF44-71211E212FA9}"/>
    <dgm:cxn modelId="{ADF43465-FA48-4F50-BFFA-FBC9427D43BD}" srcId="{87E848A6-4C77-4F8E-96BE-AA7DCD768F3E}" destId="{E66EE689-81DE-40CD-A152-7AA469B9C39F}" srcOrd="1" destOrd="0" parTransId="{08B6BDF8-58E3-4194-AAA3-2DFF2363A964}" sibTransId="{B45CB792-45CF-440F-B4F6-44D96617902F}"/>
    <dgm:cxn modelId="{4E276301-A3EE-4E61-AC88-F8CCA9326791}" type="presOf" srcId="{A3F5F0A0-8826-4BCC-A4B9-5AA230EC5CEC}" destId="{1D8FF43C-FAB8-4E6C-BE41-16855D1BA26D}" srcOrd="0" destOrd="0" presId="urn:microsoft.com/office/officeart/2005/8/layout/vList2"/>
    <dgm:cxn modelId="{8AA4EE06-50F5-480F-A588-5BA235CEB321}" type="presOf" srcId="{42FCF725-198E-4A94-9AEA-8236D1EF3949}" destId="{8B285D03-1F49-4F2D-A76B-E2F9C58DD628}" srcOrd="0" destOrd="0" presId="urn:microsoft.com/office/officeart/2005/8/layout/vList2"/>
    <dgm:cxn modelId="{E6260E70-ECD3-4535-857B-0C4B78B959C0}" srcId="{A3F5F0A0-8826-4BCC-A4B9-5AA230EC5CEC}" destId="{42FCF725-198E-4A94-9AEA-8236D1EF3949}" srcOrd="0" destOrd="0" parTransId="{EE99E355-3412-45FB-ADDD-5BF1F96EF355}" sibTransId="{98DBFBBD-2E86-4890-B404-AA9584561548}"/>
    <dgm:cxn modelId="{B20D10E8-92AF-48F2-85EE-4E86E5BE1711}" srcId="{87E848A6-4C77-4F8E-96BE-AA7DCD768F3E}" destId="{78B661FD-77D1-4B0D-A9A7-E207697046D3}" srcOrd="2" destOrd="0" parTransId="{1088EA7F-411B-4AF6-AF43-0A673373ED21}" sibTransId="{02486713-85FA-40EF-97E2-1988986306F7}"/>
    <dgm:cxn modelId="{E5188FFB-31CB-4437-B415-E020984C0780}" srcId="{42FCF725-198E-4A94-9AEA-8236D1EF3949}" destId="{6E4DB2B9-A69D-42E1-BAAF-E416B76D0BA1}" srcOrd="1" destOrd="0" parTransId="{A69A70E2-D7F3-48B8-B119-3D07A5BF2ABE}" sibTransId="{D5BDACD1-E736-454C-BA9B-08E88C6D1E18}"/>
    <dgm:cxn modelId="{7171B5F7-0FDF-42A2-BC12-65803028B6B1}" type="presOf" srcId="{E66EE689-81DE-40CD-A152-7AA469B9C39F}" destId="{2416B3C5-2FFF-40B3-ADCD-A2089DF99E8F}" srcOrd="0" destOrd="1" presId="urn:microsoft.com/office/officeart/2005/8/layout/vList2"/>
    <dgm:cxn modelId="{DB5B5F99-B92F-4BF7-93D4-8237DBF7F16B}" type="presOf" srcId="{87E848A6-4C77-4F8E-96BE-AA7DCD768F3E}" destId="{EE036637-33DB-48AC-96D1-FBA809AB6E28}" srcOrd="0" destOrd="0" presId="urn:microsoft.com/office/officeart/2005/8/layout/vList2"/>
    <dgm:cxn modelId="{CE03DFBD-DE87-4EC3-817B-800FB7CFB261}" srcId="{42FCF725-198E-4A94-9AEA-8236D1EF3949}" destId="{9262DA4C-9A98-4A50-B0D2-80D8B8258610}" srcOrd="0" destOrd="0" parTransId="{AB134A2B-B29A-4508-9FC2-8E35EFD5E793}" sibTransId="{5EC3EC6E-E26A-491A-B62A-438CA7400260}"/>
    <dgm:cxn modelId="{54ED2A14-CD43-432D-8EAF-E63E5A77CC3B}" type="presParOf" srcId="{1D8FF43C-FAB8-4E6C-BE41-16855D1BA26D}" destId="{8B285D03-1F49-4F2D-A76B-E2F9C58DD628}" srcOrd="0" destOrd="0" presId="urn:microsoft.com/office/officeart/2005/8/layout/vList2"/>
    <dgm:cxn modelId="{8C5CD136-D321-42F0-B986-11DAA75111E1}" type="presParOf" srcId="{1D8FF43C-FAB8-4E6C-BE41-16855D1BA26D}" destId="{7604AA73-F497-4477-BFE2-80FD6C0489C1}" srcOrd="1" destOrd="0" presId="urn:microsoft.com/office/officeart/2005/8/layout/vList2"/>
    <dgm:cxn modelId="{F6178EDC-7F6C-4FBC-A8B0-B427276019E9}" type="presParOf" srcId="{1D8FF43C-FAB8-4E6C-BE41-16855D1BA26D}" destId="{EE036637-33DB-48AC-96D1-FBA809AB6E28}" srcOrd="2" destOrd="0" presId="urn:microsoft.com/office/officeart/2005/8/layout/vList2"/>
    <dgm:cxn modelId="{E7F342D4-07E8-4C51-9225-2638A6837614}" type="presParOf" srcId="{1D8FF43C-FAB8-4E6C-BE41-16855D1BA26D}" destId="{2416B3C5-2FFF-40B3-ADCD-A2089DF99E8F}"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2EEED2-AE5F-4049-A57C-E80360C0A470}">
      <dsp:nvSpPr>
        <dsp:cNvPr id="0" name=""/>
        <dsp:cNvSpPr/>
      </dsp:nvSpPr>
      <dsp:spPr>
        <a:xfrm>
          <a:off x="2032000" y="0"/>
          <a:ext cx="2032000" cy="2032000"/>
        </a:xfrm>
        <a:prstGeom prst="triangle">
          <a:avLst/>
        </a:prstGeom>
        <a:solidFill>
          <a:schemeClr val="bg1"/>
        </a:solidFill>
        <a:ln w="38100" cap="flat" cmpd="sng" algn="ctr">
          <a:solidFill>
            <a:srgbClr val="F9B2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latin typeface="Arial"/>
              <a:cs typeface="Arial"/>
            </a:rPr>
            <a:t>GOD</a:t>
          </a:r>
          <a:endParaRPr lang="en-US" sz="1600" kern="1200" dirty="0">
            <a:solidFill>
              <a:schemeClr val="tx1"/>
            </a:solidFill>
            <a:latin typeface="Arial"/>
            <a:cs typeface="Arial"/>
          </a:endParaRPr>
        </a:p>
      </dsp:txBody>
      <dsp:txXfrm>
        <a:off x="2540000" y="1016000"/>
        <a:ext cx="1016000" cy="1016000"/>
      </dsp:txXfrm>
    </dsp:sp>
    <dsp:sp modelId="{A0B00D90-4824-44E3-8607-CA7746D5B901}">
      <dsp:nvSpPr>
        <dsp:cNvPr id="0" name=""/>
        <dsp:cNvSpPr/>
      </dsp:nvSpPr>
      <dsp:spPr>
        <a:xfrm>
          <a:off x="1016000" y="2032000"/>
          <a:ext cx="2032000" cy="2032000"/>
        </a:xfrm>
        <a:prstGeom prst="triangle">
          <a:avLst/>
        </a:prstGeom>
        <a:noFill/>
        <a:ln w="38100" cap="flat" cmpd="sng" algn="ctr">
          <a:solidFill>
            <a:srgbClr val="F9B2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lvl="0" algn="ctr" defTabSz="2089150">
            <a:lnSpc>
              <a:spcPct val="90000"/>
            </a:lnSpc>
            <a:spcBef>
              <a:spcPct val="0"/>
            </a:spcBef>
            <a:spcAft>
              <a:spcPct val="35000"/>
            </a:spcAft>
          </a:pPr>
          <a:endParaRPr lang="en-US" sz="4700" kern="1200" dirty="0"/>
        </a:p>
      </dsp:txBody>
      <dsp:txXfrm>
        <a:off x="1524000" y="3048000"/>
        <a:ext cx="1016000" cy="1016000"/>
      </dsp:txXfrm>
    </dsp:sp>
    <dsp:sp modelId="{0F7638AA-4716-438B-BE67-0F208FC310F1}">
      <dsp:nvSpPr>
        <dsp:cNvPr id="0" name=""/>
        <dsp:cNvSpPr/>
      </dsp:nvSpPr>
      <dsp:spPr>
        <a:xfrm rot="10800000">
          <a:off x="2032000" y="2032000"/>
          <a:ext cx="2032000" cy="2032000"/>
        </a:xfrm>
        <a:prstGeom prst="triangle">
          <a:avLst/>
        </a:prstGeom>
        <a:solidFill>
          <a:srgbClr val="F9B2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lvl="0" algn="ctr" defTabSz="2089150">
            <a:lnSpc>
              <a:spcPct val="90000"/>
            </a:lnSpc>
            <a:spcBef>
              <a:spcPct val="0"/>
            </a:spcBef>
            <a:spcAft>
              <a:spcPct val="35000"/>
            </a:spcAft>
          </a:pPr>
          <a:endParaRPr lang="en-US" sz="4700" kern="1200" dirty="0"/>
        </a:p>
      </dsp:txBody>
      <dsp:txXfrm rot="10800000">
        <a:off x="2540000" y="2032000"/>
        <a:ext cx="1016000" cy="1016000"/>
      </dsp:txXfrm>
    </dsp:sp>
    <dsp:sp modelId="{2D9A1AAA-BA79-49BF-89F0-FA63D3FBE1EE}">
      <dsp:nvSpPr>
        <dsp:cNvPr id="0" name=""/>
        <dsp:cNvSpPr/>
      </dsp:nvSpPr>
      <dsp:spPr>
        <a:xfrm>
          <a:off x="3048000" y="2032000"/>
          <a:ext cx="2032000" cy="2032000"/>
        </a:xfrm>
        <a:prstGeom prst="triangle">
          <a:avLst/>
        </a:prstGeom>
        <a:solidFill>
          <a:schemeClr val="bg1"/>
        </a:solidFill>
        <a:ln w="38100" cap="flat" cmpd="sng" algn="ctr">
          <a:solidFill>
            <a:srgbClr val="F9B2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en-US" sz="1600" kern="1200" dirty="0">
            <a:solidFill>
              <a:schemeClr val="tx1"/>
            </a:solidFill>
            <a:latin typeface="Arial" panose="020B0604020202020204" pitchFamily="34" charset="0"/>
            <a:cs typeface="Arial" panose="020B0604020202020204" pitchFamily="34" charset="0"/>
          </a:endParaRPr>
        </a:p>
      </dsp:txBody>
      <dsp:txXfrm>
        <a:off x="3556000" y="3048000"/>
        <a:ext cx="1016000" cy="1016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2CBBC8-DEFC-417D-AFA7-85A7D1FA0485}">
      <dsp:nvSpPr>
        <dsp:cNvPr id="0" name=""/>
        <dsp:cNvSpPr/>
      </dsp:nvSpPr>
      <dsp:spPr>
        <a:xfrm>
          <a:off x="0" y="0"/>
          <a:ext cx="7792720" cy="628897"/>
        </a:xfrm>
        <a:prstGeom prst="roundRect">
          <a:avLst/>
        </a:prstGeom>
        <a:solidFill>
          <a:schemeClr val="bg1"/>
        </a:solidFill>
        <a:ln w="38100" cap="flat" cmpd="sng" algn="ctr">
          <a:solidFill>
            <a:srgbClr val="00903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solidFill>
                <a:schemeClr val="tx1"/>
              </a:solidFill>
              <a:latin typeface="Arial" panose="020B0604020202020204" pitchFamily="34" charset="0"/>
              <a:cs typeface="Arial" panose="020B0604020202020204" pitchFamily="34" charset="0"/>
            </a:rPr>
            <a:t>Clear vision</a:t>
          </a:r>
          <a:endParaRPr lang="en-US" sz="2800" kern="1200" dirty="0">
            <a:solidFill>
              <a:schemeClr val="tx1"/>
            </a:solidFill>
            <a:latin typeface="Arial" panose="020B0604020202020204" pitchFamily="34" charset="0"/>
            <a:cs typeface="Arial" panose="020B0604020202020204" pitchFamily="34" charset="0"/>
          </a:endParaRPr>
        </a:p>
      </dsp:txBody>
      <dsp:txXfrm>
        <a:off x="30700" y="30700"/>
        <a:ext cx="7731320" cy="567497"/>
      </dsp:txXfrm>
    </dsp:sp>
    <dsp:sp modelId="{3A901E76-4A22-44CC-8C06-2E9EE3961959}">
      <dsp:nvSpPr>
        <dsp:cNvPr id="0" name=""/>
        <dsp:cNvSpPr/>
      </dsp:nvSpPr>
      <dsp:spPr>
        <a:xfrm>
          <a:off x="0" y="643507"/>
          <a:ext cx="7792720" cy="628897"/>
        </a:xfrm>
        <a:prstGeom prst="roundRect">
          <a:avLst/>
        </a:prstGeom>
        <a:solidFill>
          <a:schemeClr val="bg1"/>
        </a:solidFill>
        <a:ln w="38100" cap="flat" cmpd="sng" algn="ctr">
          <a:solidFill>
            <a:srgbClr val="00903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solidFill>
                <a:schemeClr val="tx1"/>
              </a:solidFill>
              <a:latin typeface="Arial" panose="020B0604020202020204" pitchFamily="34" charset="0"/>
              <a:cs typeface="Arial" panose="020B0604020202020204" pitchFamily="34" charset="0"/>
            </a:rPr>
            <a:t>Empowering leadership</a:t>
          </a:r>
          <a:endParaRPr lang="en-US" sz="2800" kern="1200" dirty="0">
            <a:solidFill>
              <a:schemeClr val="tx1"/>
            </a:solidFill>
            <a:latin typeface="Arial" panose="020B0604020202020204" pitchFamily="34" charset="0"/>
            <a:cs typeface="Arial" panose="020B0604020202020204" pitchFamily="34" charset="0"/>
          </a:endParaRPr>
        </a:p>
      </dsp:txBody>
      <dsp:txXfrm>
        <a:off x="30700" y="674207"/>
        <a:ext cx="7731320" cy="567497"/>
      </dsp:txXfrm>
    </dsp:sp>
    <dsp:sp modelId="{A2825716-4E55-4EB2-8B2F-5D67107C1876}">
      <dsp:nvSpPr>
        <dsp:cNvPr id="0" name=""/>
        <dsp:cNvSpPr/>
      </dsp:nvSpPr>
      <dsp:spPr>
        <a:xfrm>
          <a:off x="0" y="1285751"/>
          <a:ext cx="7792720" cy="628897"/>
        </a:xfrm>
        <a:prstGeom prst="roundRect">
          <a:avLst/>
        </a:prstGeom>
        <a:solidFill>
          <a:schemeClr val="bg1"/>
        </a:solidFill>
        <a:ln w="38100" cap="flat" cmpd="sng" algn="ctr">
          <a:solidFill>
            <a:srgbClr val="00903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solidFill>
                <a:schemeClr val="tx1"/>
              </a:solidFill>
              <a:latin typeface="Arial" panose="020B0604020202020204" pitchFamily="34" charset="0"/>
              <a:cs typeface="Arial" panose="020B0604020202020204" pitchFamily="34" charset="0"/>
            </a:rPr>
            <a:t>Members involved in ministry</a:t>
          </a:r>
          <a:endParaRPr lang="en-US" sz="2800" kern="1200" dirty="0">
            <a:solidFill>
              <a:schemeClr val="tx1"/>
            </a:solidFill>
            <a:latin typeface="Arial" panose="020B0604020202020204" pitchFamily="34" charset="0"/>
            <a:cs typeface="Arial" panose="020B0604020202020204" pitchFamily="34" charset="0"/>
          </a:endParaRPr>
        </a:p>
      </dsp:txBody>
      <dsp:txXfrm>
        <a:off x="30700" y="1316451"/>
        <a:ext cx="7731320" cy="567497"/>
      </dsp:txXfrm>
    </dsp:sp>
    <dsp:sp modelId="{530D7DEC-2CE7-456F-B20A-8E2F676EBC20}">
      <dsp:nvSpPr>
        <dsp:cNvPr id="0" name=""/>
        <dsp:cNvSpPr/>
      </dsp:nvSpPr>
      <dsp:spPr>
        <a:xfrm>
          <a:off x="0" y="1927994"/>
          <a:ext cx="7792720" cy="628897"/>
        </a:xfrm>
        <a:prstGeom prst="roundRect">
          <a:avLst/>
        </a:prstGeom>
        <a:solidFill>
          <a:schemeClr val="bg1"/>
        </a:solidFill>
        <a:ln w="38100" cap="flat" cmpd="sng" algn="ctr">
          <a:solidFill>
            <a:srgbClr val="00903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solidFill>
                <a:schemeClr val="tx1"/>
              </a:solidFill>
              <a:latin typeface="Arial" panose="020B0604020202020204" pitchFamily="34" charset="0"/>
              <a:cs typeface="Arial" panose="020B0604020202020204" pitchFamily="34" charset="0"/>
            </a:rPr>
            <a:t>Stewardship of resources</a:t>
          </a:r>
          <a:endParaRPr lang="en-US" sz="2800" kern="1200" dirty="0">
            <a:solidFill>
              <a:schemeClr val="tx1"/>
            </a:solidFill>
            <a:latin typeface="Arial" panose="020B0604020202020204" pitchFamily="34" charset="0"/>
            <a:cs typeface="Arial" panose="020B0604020202020204" pitchFamily="34" charset="0"/>
          </a:endParaRPr>
        </a:p>
      </dsp:txBody>
      <dsp:txXfrm>
        <a:off x="30700" y="1958694"/>
        <a:ext cx="7731320" cy="567497"/>
      </dsp:txXfrm>
    </dsp:sp>
    <dsp:sp modelId="{842A30F5-0001-41EB-B277-ECAD00BE1A14}">
      <dsp:nvSpPr>
        <dsp:cNvPr id="0" name=""/>
        <dsp:cNvSpPr/>
      </dsp:nvSpPr>
      <dsp:spPr>
        <a:xfrm>
          <a:off x="0" y="2570237"/>
          <a:ext cx="7792720" cy="628897"/>
        </a:xfrm>
        <a:prstGeom prst="roundRect">
          <a:avLst/>
        </a:prstGeom>
        <a:solidFill>
          <a:schemeClr val="bg1"/>
        </a:solidFill>
        <a:ln w="38100" cap="flat" cmpd="sng" algn="ctr">
          <a:solidFill>
            <a:srgbClr val="00903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solidFill>
                <a:schemeClr val="tx1"/>
              </a:solidFill>
              <a:latin typeface="Arial" panose="020B0604020202020204" pitchFamily="34" charset="0"/>
              <a:cs typeface="Arial" panose="020B0604020202020204" pitchFamily="34" charset="0"/>
            </a:rPr>
            <a:t>Connection between the text and the context</a:t>
          </a:r>
          <a:endParaRPr lang="en-US" sz="2800" kern="1200" dirty="0">
            <a:solidFill>
              <a:schemeClr val="tx1"/>
            </a:solidFill>
            <a:latin typeface="Arial" panose="020B0604020202020204" pitchFamily="34" charset="0"/>
            <a:cs typeface="Arial" panose="020B0604020202020204" pitchFamily="34" charset="0"/>
          </a:endParaRPr>
        </a:p>
      </dsp:txBody>
      <dsp:txXfrm>
        <a:off x="30700" y="2600937"/>
        <a:ext cx="7731320" cy="5674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91E1AA-41E5-416C-9A71-CE42008FB5EF}">
      <dsp:nvSpPr>
        <dsp:cNvPr id="0" name=""/>
        <dsp:cNvSpPr/>
      </dsp:nvSpPr>
      <dsp:spPr>
        <a:xfrm>
          <a:off x="0" y="0"/>
          <a:ext cx="5981700" cy="1181247"/>
        </a:xfrm>
        <a:prstGeom prst="rect">
          <a:avLst/>
        </a:prstGeom>
        <a:solidFill>
          <a:srgbClr val="003F8A"/>
        </a:solidFill>
        <a:ln>
          <a:noFill/>
        </a:ln>
        <a:effectLst/>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bg1"/>
              </a:solidFill>
              <a:latin typeface="Arial" panose="020B0604020202020204" pitchFamily="34" charset="0"/>
              <a:cs typeface="Arial" panose="020B0604020202020204" pitchFamily="34" charset="0"/>
            </a:rPr>
            <a:t>CHARACTERISTICS OF LEADERS IN SCRIPTURE:</a:t>
          </a:r>
          <a:endParaRPr lang="en-US" sz="2200" kern="1200" dirty="0">
            <a:solidFill>
              <a:schemeClr val="bg1"/>
            </a:solidFill>
            <a:latin typeface="Arial" panose="020B0604020202020204" pitchFamily="34" charset="0"/>
            <a:cs typeface="Arial" panose="020B0604020202020204" pitchFamily="34" charset="0"/>
          </a:endParaRPr>
        </a:p>
      </dsp:txBody>
      <dsp:txXfrm>
        <a:off x="0" y="0"/>
        <a:ext cx="5981700" cy="1181247"/>
      </dsp:txXfrm>
    </dsp:sp>
    <dsp:sp modelId="{D7884834-7B2A-447D-B14F-02CEC621B862}">
      <dsp:nvSpPr>
        <dsp:cNvPr id="0" name=""/>
        <dsp:cNvSpPr/>
      </dsp:nvSpPr>
      <dsp:spPr>
        <a:xfrm>
          <a:off x="0" y="1181247"/>
          <a:ext cx="1495425" cy="2480620"/>
        </a:xfrm>
        <a:prstGeom prst="rect">
          <a:avLst/>
        </a:prstGeom>
        <a:solidFill>
          <a:schemeClr val="bg1"/>
        </a:solidFill>
        <a:ln w="38100" cap="flat" cmpd="sng" algn="ctr">
          <a:solidFill>
            <a:srgbClr val="00903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Arial" panose="020B0604020202020204" pitchFamily="34" charset="0"/>
              <a:cs typeface="Arial" panose="020B0604020202020204" pitchFamily="34" charset="0"/>
            </a:rPr>
            <a:t>The leader is sent by God.</a:t>
          </a:r>
          <a:endParaRPr lang="en-US" sz="2000" kern="1200" dirty="0">
            <a:solidFill>
              <a:schemeClr val="tx1"/>
            </a:solidFill>
            <a:latin typeface="Arial" panose="020B0604020202020204" pitchFamily="34" charset="0"/>
            <a:cs typeface="Arial" panose="020B0604020202020204" pitchFamily="34" charset="0"/>
          </a:endParaRPr>
        </a:p>
      </dsp:txBody>
      <dsp:txXfrm>
        <a:off x="0" y="1181247"/>
        <a:ext cx="1495425" cy="2480620"/>
      </dsp:txXfrm>
    </dsp:sp>
    <dsp:sp modelId="{93782311-B251-4F51-91C3-8BBD887D7D32}">
      <dsp:nvSpPr>
        <dsp:cNvPr id="0" name=""/>
        <dsp:cNvSpPr/>
      </dsp:nvSpPr>
      <dsp:spPr>
        <a:xfrm>
          <a:off x="1495424" y="1181247"/>
          <a:ext cx="1495425" cy="2480620"/>
        </a:xfrm>
        <a:prstGeom prst="rect">
          <a:avLst/>
        </a:prstGeom>
        <a:solidFill>
          <a:schemeClr val="bg1"/>
        </a:solidFill>
        <a:ln w="38100" cap="flat" cmpd="sng" algn="ctr">
          <a:solidFill>
            <a:srgbClr val="E2001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Arial" panose="020B0604020202020204" pitchFamily="34" charset="0"/>
              <a:cs typeface="Arial" panose="020B0604020202020204" pitchFamily="34" charset="0"/>
            </a:rPr>
            <a:t>The leader is a servant.</a:t>
          </a:r>
          <a:endParaRPr lang="en-US" sz="2000" kern="1200" dirty="0">
            <a:solidFill>
              <a:schemeClr val="tx1"/>
            </a:solidFill>
            <a:latin typeface="Arial" panose="020B0604020202020204" pitchFamily="34" charset="0"/>
            <a:cs typeface="Arial" panose="020B0604020202020204" pitchFamily="34" charset="0"/>
          </a:endParaRPr>
        </a:p>
      </dsp:txBody>
      <dsp:txXfrm>
        <a:off x="1495424" y="1181247"/>
        <a:ext cx="1495425" cy="2480620"/>
      </dsp:txXfrm>
    </dsp:sp>
    <dsp:sp modelId="{D4A9B521-1EA7-4BED-B33A-4FBDD52CAC1E}">
      <dsp:nvSpPr>
        <dsp:cNvPr id="0" name=""/>
        <dsp:cNvSpPr/>
      </dsp:nvSpPr>
      <dsp:spPr>
        <a:xfrm>
          <a:off x="2990850" y="1181247"/>
          <a:ext cx="1495425" cy="2480620"/>
        </a:xfrm>
        <a:prstGeom prst="rect">
          <a:avLst/>
        </a:prstGeom>
        <a:solidFill>
          <a:schemeClr val="bg1"/>
        </a:solidFill>
        <a:ln w="38100" cap="flat" cmpd="sng" algn="ctr">
          <a:solidFill>
            <a:srgbClr val="E6418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Arial" panose="020B0604020202020204" pitchFamily="34" charset="0"/>
              <a:cs typeface="Arial" panose="020B0604020202020204" pitchFamily="34" charset="0"/>
            </a:rPr>
            <a:t>The leader seeks God’s guidance.</a:t>
          </a:r>
          <a:endParaRPr lang="en-US" sz="2000" kern="1200" dirty="0">
            <a:solidFill>
              <a:schemeClr val="tx1"/>
            </a:solidFill>
            <a:latin typeface="Arial" panose="020B0604020202020204" pitchFamily="34" charset="0"/>
            <a:cs typeface="Arial" panose="020B0604020202020204" pitchFamily="34" charset="0"/>
          </a:endParaRPr>
        </a:p>
      </dsp:txBody>
      <dsp:txXfrm>
        <a:off x="2990850" y="1181247"/>
        <a:ext cx="1495425" cy="2480620"/>
      </dsp:txXfrm>
    </dsp:sp>
    <dsp:sp modelId="{70C16081-A6C5-4B7D-A963-5612C5FA67E6}">
      <dsp:nvSpPr>
        <dsp:cNvPr id="0" name=""/>
        <dsp:cNvSpPr/>
      </dsp:nvSpPr>
      <dsp:spPr>
        <a:xfrm>
          <a:off x="4486275" y="1181247"/>
          <a:ext cx="1495425" cy="2480620"/>
        </a:xfrm>
        <a:prstGeom prst="rect">
          <a:avLst/>
        </a:prstGeom>
        <a:solidFill>
          <a:schemeClr val="bg1"/>
        </a:solidFill>
        <a:ln w="38100" cap="flat" cmpd="sng" algn="ctr">
          <a:solidFill>
            <a:srgbClr val="F9B2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Arial" panose="020B0604020202020204" pitchFamily="34" charset="0"/>
              <a:cs typeface="Arial" panose="020B0604020202020204" pitchFamily="34" charset="0"/>
            </a:rPr>
            <a:t>The leader motivates and equips God’s people.</a:t>
          </a:r>
          <a:endParaRPr lang="en-US" sz="2000" kern="1200" dirty="0">
            <a:solidFill>
              <a:schemeClr val="tx1"/>
            </a:solidFill>
            <a:latin typeface="Arial" panose="020B0604020202020204" pitchFamily="34" charset="0"/>
            <a:cs typeface="Arial" panose="020B0604020202020204" pitchFamily="34" charset="0"/>
          </a:endParaRPr>
        </a:p>
      </dsp:txBody>
      <dsp:txXfrm>
        <a:off x="4486275" y="1181247"/>
        <a:ext cx="1495425" cy="2480620"/>
      </dsp:txXfrm>
    </dsp:sp>
    <dsp:sp modelId="{D9E8384D-B2EF-4848-A50E-7F85A4B9C99D}">
      <dsp:nvSpPr>
        <dsp:cNvPr id="0" name=""/>
        <dsp:cNvSpPr/>
      </dsp:nvSpPr>
      <dsp:spPr>
        <a:xfrm>
          <a:off x="0" y="3661868"/>
          <a:ext cx="5981700" cy="275624"/>
        </a:xfrm>
        <a:prstGeom prst="rect">
          <a:avLst/>
        </a:prstGeom>
        <a:solidFill>
          <a:srgbClr val="003F8A"/>
        </a:solidFill>
        <a:ln w="38100">
          <a:solidFill>
            <a:srgbClr val="003F8A"/>
          </a:solidFill>
        </a:ln>
        <a:effectLst/>
      </dsp:spPr>
      <dsp:style>
        <a:lnRef idx="0">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084172-36E7-499C-9077-99C1BDD055B1}">
      <dsp:nvSpPr>
        <dsp:cNvPr id="0" name=""/>
        <dsp:cNvSpPr/>
      </dsp:nvSpPr>
      <dsp:spPr>
        <a:xfrm>
          <a:off x="2209802" y="1218982"/>
          <a:ext cx="1612532" cy="1612532"/>
        </a:xfrm>
        <a:prstGeom prst="ellipse">
          <a:avLst/>
        </a:prstGeom>
        <a:noFill/>
        <a:ln w="38100" cap="flat" cmpd="sng" algn="ctr">
          <a:solidFill>
            <a:srgbClr val="009036"/>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latin typeface="Arial" panose="020B0604020202020204" pitchFamily="34" charset="0"/>
              <a:cs typeface="Arial" panose="020B0604020202020204" pitchFamily="34" charset="0"/>
            </a:rPr>
            <a:t>A clear and inspiring goal</a:t>
          </a:r>
          <a:endParaRPr lang="en-US" sz="1600" kern="1200" dirty="0">
            <a:latin typeface="Arial" panose="020B0604020202020204" pitchFamily="34" charset="0"/>
            <a:cs typeface="Arial" panose="020B0604020202020204" pitchFamily="34" charset="0"/>
          </a:endParaRPr>
        </a:p>
      </dsp:txBody>
      <dsp:txXfrm>
        <a:off x="2445952" y="1455132"/>
        <a:ext cx="1140232" cy="1140232"/>
      </dsp:txXfrm>
    </dsp:sp>
    <dsp:sp modelId="{4637AEDC-199F-4FA2-8298-47CC05B3F07B}">
      <dsp:nvSpPr>
        <dsp:cNvPr id="0" name=""/>
        <dsp:cNvSpPr/>
      </dsp:nvSpPr>
      <dsp:spPr>
        <a:xfrm>
          <a:off x="2171136" y="-287718"/>
          <a:ext cx="1689864" cy="1689864"/>
        </a:xfrm>
        <a:prstGeom prst="ellipse">
          <a:avLst/>
        </a:prstGeom>
        <a:noFill/>
        <a:ln w="38100" cap="flat" cmpd="sng" algn="ctr">
          <a:solidFill>
            <a:srgbClr val="E6418D"/>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latin typeface="Arial" panose="020B0604020202020204" pitchFamily="34" charset="0"/>
              <a:cs typeface="Arial" panose="020B0604020202020204" pitchFamily="34" charset="0"/>
            </a:rPr>
            <a:t>Work structured to achieve results</a:t>
          </a:r>
          <a:endParaRPr lang="en-US" sz="1600" kern="1200" dirty="0">
            <a:latin typeface="Arial" panose="020B0604020202020204" pitchFamily="34" charset="0"/>
            <a:cs typeface="Arial" panose="020B0604020202020204" pitchFamily="34" charset="0"/>
          </a:endParaRPr>
        </a:p>
      </dsp:txBody>
      <dsp:txXfrm>
        <a:off x="2418611" y="-40243"/>
        <a:ext cx="1194914" cy="1194914"/>
      </dsp:txXfrm>
    </dsp:sp>
    <dsp:sp modelId="{4858CC28-C2E5-46A2-BFDA-28E735BAE378}">
      <dsp:nvSpPr>
        <dsp:cNvPr id="0" name=""/>
        <dsp:cNvSpPr/>
      </dsp:nvSpPr>
      <dsp:spPr>
        <a:xfrm>
          <a:off x="3427991" y="431798"/>
          <a:ext cx="1718865" cy="1718865"/>
        </a:xfrm>
        <a:prstGeom prst="ellipse">
          <a:avLst/>
        </a:prstGeom>
        <a:noFill/>
        <a:ln w="38100" cap="flat" cmpd="sng" algn="ctr">
          <a:solidFill>
            <a:srgbClr val="E2001A"/>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latin typeface="Arial" panose="020B0604020202020204" pitchFamily="34" charset="0"/>
              <a:cs typeface="Arial" panose="020B0604020202020204" pitchFamily="34" charset="0"/>
            </a:rPr>
            <a:t>Competent members</a:t>
          </a:r>
          <a:endParaRPr lang="en-US" sz="1600" kern="1200" dirty="0">
            <a:latin typeface="Arial" panose="020B0604020202020204" pitchFamily="34" charset="0"/>
            <a:cs typeface="Arial" panose="020B0604020202020204" pitchFamily="34" charset="0"/>
          </a:endParaRPr>
        </a:p>
      </dsp:txBody>
      <dsp:txXfrm>
        <a:off x="3679713" y="683520"/>
        <a:ext cx="1215421" cy="1215421"/>
      </dsp:txXfrm>
    </dsp:sp>
    <dsp:sp modelId="{261DB598-8386-41D3-A501-ADB824FC0652}">
      <dsp:nvSpPr>
        <dsp:cNvPr id="0" name=""/>
        <dsp:cNvSpPr/>
      </dsp:nvSpPr>
      <dsp:spPr>
        <a:xfrm>
          <a:off x="3401853" y="1873695"/>
          <a:ext cx="1771141" cy="1771141"/>
        </a:xfrm>
        <a:prstGeom prst="ellipse">
          <a:avLst/>
        </a:prstGeom>
        <a:noFill/>
        <a:ln w="38100" cap="flat" cmpd="sng" algn="ctr">
          <a:solidFill>
            <a:srgbClr val="F9B200"/>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latin typeface="Arial" panose="020B0604020202020204" pitchFamily="34" charset="0"/>
              <a:cs typeface="Arial" panose="020B0604020202020204" pitchFamily="34" charset="0"/>
            </a:rPr>
            <a:t>Commitment of all members</a:t>
          </a:r>
          <a:endParaRPr lang="en-US" sz="1600" kern="1200" dirty="0">
            <a:latin typeface="Arial" panose="020B0604020202020204" pitchFamily="34" charset="0"/>
            <a:cs typeface="Arial" panose="020B0604020202020204" pitchFamily="34" charset="0"/>
          </a:endParaRPr>
        </a:p>
      </dsp:txBody>
      <dsp:txXfrm>
        <a:off x="3661231" y="2133073"/>
        <a:ext cx="1252385" cy="1252385"/>
      </dsp:txXfrm>
    </dsp:sp>
    <dsp:sp modelId="{135ABAB3-D267-4CCE-A44E-3A7067A8A205}">
      <dsp:nvSpPr>
        <dsp:cNvPr id="0" name=""/>
        <dsp:cNvSpPr/>
      </dsp:nvSpPr>
      <dsp:spPr>
        <a:xfrm>
          <a:off x="2157633" y="2634848"/>
          <a:ext cx="1716870" cy="1716870"/>
        </a:xfrm>
        <a:prstGeom prst="ellipse">
          <a:avLst/>
        </a:prstGeom>
        <a:noFill/>
        <a:ln w="38100" cap="flat" cmpd="sng" algn="ctr">
          <a:solidFill>
            <a:srgbClr val="E6418D"/>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latin typeface="Arial" panose="020B0604020202020204" pitchFamily="34" charset="0"/>
              <a:cs typeface="Arial" panose="020B0604020202020204" pitchFamily="34" charset="0"/>
            </a:rPr>
            <a:t>A collaborative environment</a:t>
          </a:r>
          <a:endParaRPr lang="en-US" sz="1600" kern="1200" dirty="0">
            <a:latin typeface="Arial" panose="020B0604020202020204" pitchFamily="34" charset="0"/>
            <a:cs typeface="Arial" panose="020B0604020202020204" pitchFamily="34" charset="0"/>
          </a:endParaRPr>
        </a:p>
      </dsp:txBody>
      <dsp:txXfrm>
        <a:off x="2409063" y="2886278"/>
        <a:ext cx="1214010" cy="1214010"/>
      </dsp:txXfrm>
    </dsp:sp>
    <dsp:sp modelId="{6D04C4AE-C0E6-4FC9-8268-26E8291CC4AC}">
      <dsp:nvSpPr>
        <dsp:cNvPr id="0" name=""/>
        <dsp:cNvSpPr/>
      </dsp:nvSpPr>
      <dsp:spPr>
        <a:xfrm>
          <a:off x="923004" y="1937558"/>
          <a:ext cx="1643415" cy="1643415"/>
        </a:xfrm>
        <a:prstGeom prst="ellipse">
          <a:avLst/>
        </a:prstGeom>
        <a:noFill/>
        <a:ln w="38100" cap="flat" cmpd="sng" algn="ctr">
          <a:solidFill>
            <a:srgbClr val="E2001A"/>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latin typeface="Arial" panose="020B0604020202020204" pitchFamily="34" charset="0"/>
              <a:cs typeface="Arial" panose="020B0604020202020204" pitchFamily="34" charset="0"/>
            </a:rPr>
            <a:t>A standard of excellence</a:t>
          </a:r>
          <a:endParaRPr lang="en-US" sz="1600" kern="1200" dirty="0">
            <a:latin typeface="Arial" panose="020B0604020202020204" pitchFamily="34" charset="0"/>
            <a:cs typeface="Arial" panose="020B0604020202020204" pitchFamily="34" charset="0"/>
          </a:endParaRPr>
        </a:p>
      </dsp:txBody>
      <dsp:txXfrm>
        <a:off x="1163677" y="2178231"/>
        <a:ext cx="1162069" cy="1162069"/>
      </dsp:txXfrm>
    </dsp:sp>
    <dsp:sp modelId="{D3C0AD04-9B6A-4B1F-B624-FBF9C4078AE3}">
      <dsp:nvSpPr>
        <dsp:cNvPr id="0" name=""/>
        <dsp:cNvSpPr/>
      </dsp:nvSpPr>
      <dsp:spPr>
        <a:xfrm>
          <a:off x="924560" y="471078"/>
          <a:ext cx="1640305" cy="1640305"/>
        </a:xfrm>
        <a:prstGeom prst="ellipse">
          <a:avLst/>
        </a:prstGeom>
        <a:noFill/>
        <a:ln w="38100" cap="flat" cmpd="sng" algn="ctr">
          <a:solidFill>
            <a:srgbClr val="F9B200"/>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latin typeface="Arial" panose="020B0604020202020204" pitchFamily="34" charset="0"/>
              <a:cs typeface="Arial" panose="020B0604020202020204" pitchFamily="34" charset="0"/>
            </a:rPr>
            <a:t>Servant leadership</a:t>
          </a:r>
          <a:endParaRPr lang="en-US" sz="1600" kern="1200" dirty="0">
            <a:latin typeface="Arial" panose="020B0604020202020204" pitchFamily="34" charset="0"/>
            <a:cs typeface="Arial" panose="020B0604020202020204" pitchFamily="34" charset="0"/>
          </a:endParaRPr>
        </a:p>
      </dsp:txBody>
      <dsp:txXfrm>
        <a:off x="1164777" y="711295"/>
        <a:ext cx="1159871" cy="115987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2CBBC8-DEFC-417D-AFA7-85A7D1FA0485}">
      <dsp:nvSpPr>
        <dsp:cNvPr id="0" name=""/>
        <dsp:cNvSpPr/>
      </dsp:nvSpPr>
      <dsp:spPr>
        <a:xfrm>
          <a:off x="0" y="0"/>
          <a:ext cx="3276600" cy="628897"/>
        </a:xfrm>
        <a:prstGeom prst="roundRect">
          <a:avLst/>
        </a:prstGeom>
        <a:solidFill>
          <a:schemeClr val="bg1"/>
        </a:solidFill>
        <a:ln w="38100" cap="flat" cmpd="sng" algn="ctr">
          <a:solidFill>
            <a:srgbClr val="F9B2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solidFill>
                <a:schemeClr val="tx1"/>
              </a:solidFill>
              <a:latin typeface="Arial" panose="020B0604020202020204" pitchFamily="34" charset="0"/>
              <a:cs typeface="Arial" panose="020B0604020202020204" pitchFamily="34" charset="0"/>
            </a:rPr>
            <a:t>Evangelism</a:t>
          </a:r>
          <a:endParaRPr lang="en-US" sz="2800" kern="1200" dirty="0">
            <a:solidFill>
              <a:schemeClr val="tx1"/>
            </a:solidFill>
            <a:latin typeface="Arial" panose="020B0604020202020204" pitchFamily="34" charset="0"/>
            <a:cs typeface="Arial" panose="020B0604020202020204" pitchFamily="34" charset="0"/>
          </a:endParaRPr>
        </a:p>
      </dsp:txBody>
      <dsp:txXfrm>
        <a:off x="30700" y="30700"/>
        <a:ext cx="3215200" cy="567497"/>
      </dsp:txXfrm>
    </dsp:sp>
    <dsp:sp modelId="{3A901E76-4A22-44CC-8C06-2E9EE3961959}">
      <dsp:nvSpPr>
        <dsp:cNvPr id="0" name=""/>
        <dsp:cNvSpPr/>
      </dsp:nvSpPr>
      <dsp:spPr>
        <a:xfrm>
          <a:off x="0" y="643507"/>
          <a:ext cx="3276600" cy="628897"/>
        </a:xfrm>
        <a:prstGeom prst="roundRect">
          <a:avLst/>
        </a:prstGeom>
        <a:solidFill>
          <a:schemeClr val="bg1"/>
        </a:solidFill>
        <a:ln w="38100" cap="flat" cmpd="sng" algn="ctr">
          <a:solidFill>
            <a:srgbClr val="F9B2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solidFill>
                <a:schemeClr val="tx1"/>
              </a:solidFill>
              <a:latin typeface="Arial" panose="020B0604020202020204" pitchFamily="34" charset="0"/>
              <a:cs typeface="Arial" panose="020B0604020202020204" pitchFamily="34" charset="0"/>
            </a:rPr>
            <a:t>Discipleship</a:t>
          </a:r>
          <a:endParaRPr lang="en-US" sz="2800" kern="1200" dirty="0">
            <a:solidFill>
              <a:schemeClr val="tx1"/>
            </a:solidFill>
            <a:latin typeface="Arial" panose="020B0604020202020204" pitchFamily="34" charset="0"/>
            <a:cs typeface="Arial" panose="020B0604020202020204" pitchFamily="34" charset="0"/>
          </a:endParaRPr>
        </a:p>
      </dsp:txBody>
      <dsp:txXfrm>
        <a:off x="30700" y="674207"/>
        <a:ext cx="3215200" cy="567497"/>
      </dsp:txXfrm>
    </dsp:sp>
    <dsp:sp modelId="{A2825716-4E55-4EB2-8B2F-5D67107C1876}">
      <dsp:nvSpPr>
        <dsp:cNvPr id="0" name=""/>
        <dsp:cNvSpPr/>
      </dsp:nvSpPr>
      <dsp:spPr>
        <a:xfrm>
          <a:off x="0" y="1285751"/>
          <a:ext cx="3276600" cy="628897"/>
        </a:xfrm>
        <a:prstGeom prst="roundRect">
          <a:avLst/>
        </a:prstGeom>
        <a:solidFill>
          <a:schemeClr val="bg1"/>
        </a:solidFill>
        <a:ln w="38100" cap="flat" cmpd="sng" algn="ctr">
          <a:solidFill>
            <a:srgbClr val="F9B2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solidFill>
                <a:schemeClr val="tx1"/>
              </a:solidFill>
              <a:latin typeface="Arial" panose="020B0604020202020204" pitchFamily="34" charset="0"/>
              <a:cs typeface="Arial" panose="020B0604020202020204" pitchFamily="34" charset="0"/>
            </a:rPr>
            <a:t>Service </a:t>
          </a:r>
          <a:endParaRPr lang="en-US" sz="2800" kern="1200" dirty="0">
            <a:solidFill>
              <a:schemeClr val="tx1"/>
            </a:solidFill>
            <a:latin typeface="Arial" panose="020B0604020202020204" pitchFamily="34" charset="0"/>
            <a:cs typeface="Arial" panose="020B0604020202020204" pitchFamily="34" charset="0"/>
          </a:endParaRPr>
        </a:p>
      </dsp:txBody>
      <dsp:txXfrm>
        <a:off x="30700" y="1316451"/>
        <a:ext cx="3215200" cy="567497"/>
      </dsp:txXfrm>
    </dsp:sp>
    <dsp:sp modelId="{530D7DEC-2CE7-456F-B20A-8E2F676EBC20}">
      <dsp:nvSpPr>
        <dsp:cNvPr id="0" name=""/>
        <dsp:cNvSpPr/>
      </dsp:nvSpPr>
      <dsp:spPr>
        <a:xfrm>
          <a:off x="0" y="1927994"/>
          <a:ext cx="3276600" cy="628897"/>
        </a:xfrm>
        <a:prstGeom prst="roundRect">
          <a:avLst/>
        </a:prstGeom>
        <a:solidFill>
          <a:schemeClr val="bg1"/>
        </a:solidFill>
        <a:ln w="38100" cap="flat" cmpd="sng" algn="ctr">
          <a:solidFill>
            <a:srgbClr val="F9B2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solidFill>
                <a:schemeClr val="tx1"/>
              </a:solidFill>
              <a:latin typeface="Arial" panose="020B0604020202020204" pitchFamily="34" charset="0"/>
              <a:cs typeface="Arial" panose="020B0604020202020204" pitchFamily="34" charset="0"/>
            </a:rPr>
            <a:t>Fellowship</a:t>
          </a:r>
          <a:endParaRPr lang="en-US" sz="2800" kern="1200" dirty="0">
            <a:solidFill>
              <a:schemeClr val="tx1"/>
            </a:solidFill>
            <a:latin typeface="Arial" panose="020B0604020202020204" pitchFamily="34" charset="0"/>
            <a:cs typeface="Arial" panose="020B0604020202020204" pitchFamily="34" charset="0"/>
          </a:endParaRPr>
        </a:p>
      </dsp:txBody>
      <dsp:txXfrm>
        <a:off x="30700" y="1958694"/>
        <a:ext cx="3215200" cy="567497"/>
      </dsp:txXfrm>
    </dsp:sp>
    <dsp:sp modelId="{842A30F5-0001-41EB-B277-ECAD00BE1A14}">
      <dsp:nvSpPr>
        <dsp:cNvPr id="0" name=""/>
        <dsp:cNvSpPr/>
      </dsp:nvSpPr>
      <dsp:spPr>
        <a:xfrm>
          <a:off x="0" y="2570237"/>
          <a:ext cx="3276600" cy="628897"/>
        </a:xfrm>
        <a:prstGeom prst="roundRect">
          <a:avLst/>
        </a:prstGeom>
        <a:solidFill>
          <a:schemeClr val="bg1"/>
        </a:solidFill>
        <a:ln w="38100" cap="flat" cmpd="sng" algn="ctr">
          <a:solidFill>
            <a:srgbClr val="F9B2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solidFill>
                <a:schemeClr val="tx1"/>
              </a:solidFill>
              <a:latin typeface="Arial" panose="020B0604020202020204" pitchFamily="34" charset="0"/>
              <a:cs typeface="Arial" panose="020B0604020202020204" pitchFamily="34" charset="0"/>
            </a:rPr>
            <a:t>Worship</a:t>
          </a:r>
          <a:endParaRPr lang="en-US" sz="2800" kern="1200" dirty="0">
            <a:solidFill>
              <a:schemeClr val="tx1"/>
            </a:solidFill>
            <a:latin typeface="Arial" panose="020B0604020202020204" pitchFamily="34" charset="0"/>
            <a:cs typeface="Arial" panose="020B0604020202020204" pitchFamily="34" charset="0"/>
          </a:endParaRPr>
        </a:p>
      </dsp:txBody>
      <dsp:txXfrm>
        <a:off x="30700" y="2600937"/>
        <a:ext cx="3215200" cy="56749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EE62A1-C144-460B-8189-38A4A4FEF48A}">
      <dsp:nvSpPr>
        <dsp:cNvPr id="0" name=""/>
        <dsp:cNvSpPr/>
      </dsp:nvSpPr>
      <dsp:spPr>
        <a:xfrm>
          <a:off x="0" y="2500020"/>
          <a:ext cx="4572000" cy="546943"/>
        </a:xfrm>
        <a:prstGeom prst="rect">
          <a:avLst/>
        </a:prstGeom>
        <a:solidFill>
          <a:schemeClr val="bg1"/>
        </a:solidFill>
        <a:ln w="38100" cap="flat" cmpd="sng" algn="ctr">
          <a:solidFill>
            <a:srgbClr val="E2001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latin typeface="Arial" panose="020B0604020202020204" pitchFamily="34" charset="0"/>
              <a:cs typeface="Arial" panose="020B0604020202020204" pitchFamily="34" charset="0"/>
            </a:rPr>
            <a:t>Commitment</a:t>
          </a:r>
          <a:endParaRPr lang="en-US" sz="2400" kern="1200" dirty="0">
            <a:solidFill>
              <a:schemeClr val="tx1"/>
            </a:solidFill>
            <a:latin typeface="Arial" panose="020B0604020202020204" pitchFamily="34" charset="0"/>
            <a:cs typeface="Arial" panose="020B0604020202020204" pitchFamily="34" charset="0"/>
          </a:endParaRPr>
        </a:p>
      </dsp:txBody>
      <dsp:txXfrm>
        <a:off x="0" y="2500020"/>
        <a:ext cx="4572000" cy="546943"/>
      </dsp:txXfrm>
    </dsp:sp>
    <dsp:sp modelId="{550DBD26-54BC-4A35-84F0-8217F1ABD88B}">
      <dsp:nvSpPr>
        <dsp:cNvPr id="0" name=""/>
        <dsp:cNvSpPr/>
      </dsp:nvSpPr>
      <dsp:spPr>
        <a:xfrm rot="10800000">
          <a:off x="0" y="1667025"/>
          <a:ext cx="4572000" cy="841198"/>
        </a:xfrm>
        <a:prstGeom prst="upArrowCallout">
          <a:avLst/>
        </a:prstGeom>
        <a:solidFill>
          <a:schemeClr val="bg1"/>
        </a:solidFill>
        <a:ln w="38100" cap="flat" cmpd="sng" algn="ctr">
          <a:solidFill>
            <a:srgbClr val="E2001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latin typeface="Arial" panose="020B0604020202020204" pitchFamily="34" charset="0"/>
              <a:cs typeface="Arial" panose="020B0604020202020204" pitchFamily="34" charset="0"/>
            </a:rPr>
            <a:t>Character</a:t>
          </a:r>
          <a:endParaRPr lang="en-US" sz="2400" kern="1200" dirty="0">
            <a:solidFill>
              <a:schemeClr val="tx1"/>
            </a:solidFill>
            <a:latin typeface="Arial" panose="020B0604020202020204" pitchFamily="34" charset="0"/>
            <a:cs typeface="Arial" panose="020B0604020202020204" pitchFamily="34" charset="0"/>
          </a:endParaRPr>
        </a:p>
      </dsp:txBody>
      <dsp:txXfrm rot="10800000">
        <a:off x="0" y="1667025"/>
        <a:ext cx="4572000" cy="546585"/>
      </dsp:txXfrm>
    </dsp:sp>
    <dsp:sp modelId="{78650C84-7E7B-4B4C-8C91-9D6EF77A6AFC}">
      <dsp:nvSpPr>
        <dsp:cNvPr id="0" name=""/>
        <dsp:cNvSpPr/>
      </dsp:nvSpPr>
      <dsp:spPr>
        <a:xfrm rot="10800000">
          <a:off x="0" y="834030"/>
          <a:ext cx="4572000" cy="841198"/>
        </a:xfrm>
        <a:prstGeom prst="upArrowCallout">
          <a:avLst/>
        </a:prstGeom>
        <a:solidFill>
          <a:schemeClr val="bg1"/>
        </a:solidFill>
        <a:ln w="38100" cap="flat" cmpd="sng" algn="ctr">
          <a:solidFill>
            <a:srgbClr val="E2001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latin typeface="Arial" panose="020B0604020202020204" pitchFamily="34" charset="0"/>
              <a:cs typeface="Arial" panose="020B0604020202020204" pitchFamily="34" charset="0"/>
            </a:rPr>
            <a:t>Thinking</a:t>
          </a:r>
          <a:endParaRPr lang="en-US" sz="2400" kern="1200" dirty="0">
            <a:solidFill>
              <a:schemeClr val="tx1"/>
            </a:solidFill>
            <a:latin typeface="Arial" panose="020B0604020202020204" pitchFamily="34" charset="0"/>
            <a:cs typeface="Arial" panose="020B0604020202020204" pitchFamily="34" charset="0"/>
          </a:endParaRPr>
        </a:p>
      </dsp:txBody>
      <dsp:txXfrm rot="10800000">
        <a:off x="0" y="834030"/>
        <a:ext cx="4572000" cy="546585"/>
      </dsp:txXfrm>
    </dsp:sp>
    <dsp:sp modelId="{A9C9552B-6055-4095-8B65-1FCA90D3F2CF}">
      <dsp:nvSpPr>
        <dsp:cNvPr id="0" name=""/>
        <dsp:cNvSpPr/>
      </dsp:nvSpPr>
      <dsp:spPr>
        <a:xfrm rot="10800000">
          <a:off x="0" y="1036"/>
          <a:ext cx="4572000" cy="841198"/>
        </a:xfrm>
        <a:prstGeom prst="upArrowCallout">
          <a:avLst/>
        </a:prstGeom>
        <a:solidFill>
          <a:schemeClr val="bg1"/>
        </a:solidFill>
        <a:ln w="38100" cap="flat" cmpd="sng" algn="ctr">
          <a:solidFill>
            <a:srgbClr val="E2001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latin typeface="Arial" panose="020B0604020202020204" pitchFamily="34" charset="0"/>
              <a:cs typeface="Arial" panose="020B0604020202020204" pitchFamily="34" charset="0"/>
            </a:rPr>
            <a:t>Conduct</a:t>
          </a:r>
          <a:endParaRPr lang="en-US" sz="2400" kern="1200" dirty="0">
            <a:solidFill>
              <a:schemeClr val="tx1"/>
            </a:solidFill>
            <a:latin typeface="Arial" panose="020B0604020202020204" pitchFamily="34" charset="0"/>
            <a:cs typeface="Arial" panose="020B0604020202020204" pitchFamily="34" charset="0"/>
          </a:endParaRPr>
        </a:p>
      </dsp:txBody>
      <dsp:txXfrm rot="10800000">
        <a:off x="0" y="1036"/>
        <a:ext cx="4572000" cy="54658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ED14EA-5F75-4ABC-A995-E86E4181F2C3}">
      <dsp:nvSpPr>
        <dsp:cNvPr id="0" name=""/>
        <dsp:cNvSpPr/>
      </dsp:nvSpPr>
      <dsp:spPr>
        <a:xfrm>
          <a:off x="0" y="11671"/>
          <a:ext cx="6096000" cy="577284"/>
        </a:xfrm>
        <a:prstGeom prst="roundRect">
          <a:avLst/>
        </a:prstGeom>
        <a:solidFill>
          <a:schemeClr val="bg1"/>
        </a:solidFill>
        <a:ln w="38100" cap="flat" cmpd="sng" algn="ctr">
          <a:solidFill>
            <a:srgbClr val="00903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solidFill>
                <a:schemeClr val="tx1"/>
              </a:solidFill>
              <a:latin typeface="Arial" panose="020B0604020202020204" pitchFamily="34" charset="0"/>
              <a:cs typeface="Arial" panose="020B0604020202020204" pitchFamily="34" charset="0"/>
            </a:rPr>
            <a:t>Service is a result of evangelism:</a:t>
          </a:r>
          <a:endParaRPr lang="en-US" sz="2000" kern="1200" dirty="0">
            <a:solidFill>
              <a:schemeClr val="tx1"/>
            </a:solidFill>
            <a:latin typeface="Arial" panose="020B0604020202020204" pitchFamily="34" charset="0"/>
            <a:cs typeface="Arial" panose="020B0604020202020204" pitchFamily="34" charset="0"/>
          </a:endParaRPr>
        </a:p>
      </dsp:txBody>
      <dsp:txXfrm>
        <a:off x="28181" y="39852"/>
        <a:ext cx="6039638" cy="520922"/>
      </dsp:txXfrm>
    </dsp:sp>
    <dsp:sp modelId="{7427035D-7C5D-47EA-AE93-8BD28AF521E9}">
      <dsp:nvSpPr>
        <dsp:cNvPr id="0" name=""/>
        <dsp:cNvSpPr/>
      </dsp:nvSpPr>
      <dsp:spPr>
        <a:xfrm>
          <a:off x="0" y="679556"/>
          <a:ext cx="6096000" cy="728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548"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dirty="0" smtClean="0">
              <a:latin typeface="Arial" panose="020B0604020202020204" pitchFamily="34" charset="0"/>
              <a:cs typeface="Arial" panose="020B0604020202020204" pitchFamily="34" charset="0"/>
            </a:rPr>
            <a:t>God’s love makes us want to serve others.</a:t>
          </a:r>
          <a:endParaRPr lang="en-US" sz="1800" kern="1200" dirty="0">
            <a:latin typeface="Arial" panose="020B0604020202020204" pitchFamily="34" charset="0"/>
            <a:cs typeface="Arial" panose="020B0604020202020204" pitchFamily="34" charset="0"/>
          </a:endParaRPr>
        </a:p>
      </dsp:txBody>
      <dsp:txXfrm>
        <a:off x="0" y="679556"/>
        <a:ext cx="6096000" cy="728640"/>
      </dsp:txXfrm>
    </dsp:sp>
    <dsp:sp modelId="{17AF563F-2627-4FD0-BD1D-C49A8961B5CE}">
      <dsp:nvSpPr>
        <dsp:cNvPr id="0" name=""/>
        <dsp:cNvSpPr/>
      </dsp:nvSpPr>
      <dsp:spPr>
        <a:xfrm>
          <a:off x="0" y="1018335"/>
          <a:ext cx="6096000" cy="652939"/>
        </a:xfrm>
        <a:prstGeom prst="roundRect">
          <a:avLst/>
        </a:prstGeom>
        <a:solidFill>
          <a:schemeClr val="bg1"/>
        </a:solidFill>
        <a:ln w="38100" cap="flat" cmpd="sng" algn="ctr">
          <a:solidFill>
            <a:srgbClr val="F9B2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solidFill>
                <a:schemeClr val="tx1"/>
              </a:solidFill>
              <a:latin typeface="Arial" panose="020B0604020202020204" pitchFamily="34" charset="0"/>
              <a:cs typeface="Arial" panose="020B0604020202020204" pitchFamily="34" charset="0"/>
            </a:rPr>
            <a:t>Service is a bridge to evangelism:</a:t>
          </a:r>
          <a:endParaRPr lang="en-US" sz="2000" kern="1200" dirty="0">
            <a:solidFill>
              <a:schemeClr val="tx1"/>
            </a:solidFill>
            <a:latin typeface="Arial" panose="020B0604020202020204" pitchFamily="34" charset="0"/>
            <a:cs typeface="Arial" panose="020B0604020202020204" pitchFamily="34" charset="0"/>
          </a:endParaRPr>
        </a:p>
      </dsp:txBody>
      <dsp:txXfrm>
        <a:off x="31874" y="1050209"/>
        <a:ext cx="6032252" cy="589191"/>
      </dsp:txXfrm>
    </dsp:sp>
    <dsp:sp modelId="{85E0501F-B772-4AF2-9803-F863EB6CECB9}">
      <dsp:nvSpPr>
        <dsp:cNvPr id="0" name=""/>
        <dsp:cNvSpPr/>
      </dsp:nvSpPr>
      <dsp:spPr>
        <a:xfrm>
          <a:off x="0" y="1790144"/>
          <a:ext cx="6096000" cy="728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548"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dirty="0" smtClean="0">
              <a:latin typeface="Arial" panose="020B0604020202020204" pitchFamily="34" charset="0"/>
              <a:cs typeface="Arial" panose="020B0604020202020204" pitchFamily="34" charset="0"/>
            </a:rPr>
            <a:t>We do concrete acts of service first, and those acts of service open doors to share our faith.</a:t>
          </a:r>
          <a:endParaRPr lang="en-US" sz="1800" kern="1200" dirty="0">
            <a:latin typeface="Arial" panose="020B0604020202020204" pitchFamily="34" charset="0"/>
            <a:cs typeface="Arial" panose="020B0604020202020204" pitchFamily="34" charset="0"/>
          </a:endParaRPr>
        </a:p>
      </dsp:txBody>
      <dsp:txXfrm>
        <a:off x="0" y="1790144"/>
        <a:ext cx="6096000" cy="728640"/>
      </dsp:txXfrm>
    </dsp:sp>
    <dsp:sp modelId="{BD5B7BF2-8AF5-43A4-9441-E1997F4BF25C}">
      <dsp:nvSpPr>
        <dsp:cNvPr id="0" name=""/>
        <dsp:cNvSpPr/>
      </dsp:nvSpPr>
      <dsp:spPr>
        <a:xfrm>
          <a:off x="0" y="2319531"/>
          <a:ext cx="6096000" cy="596154"/>
        </a:xfrm>
        <a:prstGeom prst="roundRect">
          <a:avLst/>
        </a:prstGeom>
        <a:solidFill>
          <a:schemeClr val="bg1"/>
        </a:solidFill>
        <a:ln w="38100" cap="flat" cmpd="sng" algn="ctr">
          <a:solidFill>
            <a:srgbClr val="E6418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solidFill>
                <a:schemeClr val="tx1"/>
              </a:solidFill>
              <a:latin typeface="Arial" panose="020B0604020202020204" pitchFamily="34" charset="0"/>
              <a:cs typeface="Arial" panose="020B0604020202020204" pitchFamily="34" charset="0"/>
            </a:rPr>
            <a:t>Service accompanies evangelism:</a:t>
          </a:r>
          <a:endParaRPr lang="en-US" sz="2000" kern="1200" dirty="0">
            <a:solidFill>
              <a:schemeClr val="tx1"/>
            </a:solidFill>
            <a:latin typeface="Arial" panose="020B0604020202020204" pitchFamily="34" charset="0"/>
            <a:cs typeface="Arial" panose="020B0604020202020204" pitchFamily="34" charset="0"/>
          </a:endParaRPr>
        </a:p>
      </dsp:txBody>
      <dsp:txXfrm>
        <a:off x="29102" y="2348633"/>
        <a:ext cx="6037796" cy="537950"/>
      </dsp:txXfrm>
    </dsp:sp>
    <dsp:sp modelId="{B63BA24D-09C7-4849-96B7-F9B97EE8834B}">
      <dsp:nvSpPr>
        <dsp:cNvPr id="0" name=""/>
        <dsp:cNvSpPr/>
      </dsp:nvSpPr>
      <dsp:spPr>
        <a:xfrm>
          <a:off x="0" y="2974320"/>
          <a:ext cx="6096000" cy="728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548"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dirty="0" smtClean="0">
              <a:latin typeface="Arial" panose="020B0604020202020204" pitchFamily="34" charset="0"/>
              <a:cs typeface="Arial" panose="020B0604020202020204" pitchFamily="34" charset="0"/>
            </a:rPr>
            <a:t>As we serve others, we speak of God’s love for them in Christ. </a:t>
          </a:r>
          <a:endParaRPr lang="en-US" sz="1800" kern="1200" dirty="0">
            <a:latin typeface="Arial" panose="020B0604020202020204" pitchFamily="34" charset="0"/>
            <a:cs typeface="Arial" panose="020B0604020202020204" pitchFamily="34" charset="0"/>
          </a:endParaRPr>
        </a:p>
      </dsp:txBody>
      <dsp:txXfrm>
        <a:off x="0" y="2974320"/>
        <a:ext cx="6096000" cy="72864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5787A2-80AA-4C0B-B91C-B1172000BA23}">
      <dsp:nvSpPr>
        <dsp:cNvPr id="0" name=""/>
        <dsp:cNvSpPr/>
      </dsp:nvSpPr>
      <dsp:spPr>
        <a:xfrm>
          <a:off x="164774" y="438091"/>
          <a:ext cx="5295839" cy="453600"/>
        </a:xfrm>
        <a:prstGeom prst="rect">
          <a:avLst/>
        </a:prstGeom>
        <a:solidFill>
          <a:schemeClr val="lt1">
            <a:alpha val="90000"/>
            <a:hueOff val="0"/>
            <a:satOff val="0"/>
            <a:lumOff val="0"/>
            <a:alphaOff val="0"/>
          </a:schemeClr>
        </a:solidFill>
        <a:ln w="38100" cap="flat" cmpd="sng" algn="ctr">
          <a:solidFill>
            <a:srgbClr val="E2001A"/>
          </a:solidFill>
          <a:prstDash val="solid"/>
        </a:ln>
        <a:effectLst/>
      </dsp:spPr>
      <dsp:style>
        <a:lnRef idx="2">
          <a:scrgbClr r="0" g="0" b="0"/>
        </a:lnRef>
        <a:fillRef idx="1">
          <a:scrgbClr r="0" g="0" b="0"/>
        </a:fillRef>
        <a:effectRef idx="0">
          <a:scrgbClr r="0" g="0" b="0"/>
        </a:effectRef>
        <a:fontRef idx="minor"/>
      </dsp:style>
    </dsp:sp>
    <dsp:sp modelId="{851F1DF2-642D-4175-B5CE-AA30300A621D}">
      <dsp:nvSpPr>
        <dsp:cNvPr id="0" name=""/>
        <dsp:cNvSpPr/>
      </dsp:nvSpPr>
      <dsp:spPr>
        <a:xfrm>
          <a:off x="304800" y="39399"/>
          <a:ext cx="4267200" cy="531360"/>
        </a:xfrm>
        <a:prstGeom prst="roundRect">
          <a:avLst/>
        </a:prstGeom>
        <a:solidFill>
          <a:schemeClr val="bg1"/>
        </a:solidFill>
        <a:ln w="38100" cap="flat" cmpd="sng" algn="ctr">
          <a:solidFill>
            <a:srgbClr val="F9B2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800100">
            <a:lnSpc>
              <a:spcPct val="90000"/>
            </a:lnSpc>
            <a:spcBef>
              <a:spcPct val="0"/>
            </a:spcBef>
            <a:spcAft>
              <a:spcPct val="35000"/>
            </a:spcAft>
          </a:pPr>
          <a:r>
            <a:rPr lang="en-US" sz="1800" kern="1200" dirty="0" smtClean="0">
              <a:solidFill>
                <a:schemeClr val="tx1"/>
              </a:solidFill>
              <a:latin typeface="Arial" panose="020B0604020202020204" pitchFamily="34" charset="0"/>
              <a:cs typeface="Arial" panose="020B0604020202020204" pitchFamily="34" charset="0"/>
            </a:rPr>
            <a:t>Warm welcome to visitors</a:t>
          </a:r>
          <a:endParaRPr lang="en-US" sz="1800" kern="1200" dirty="0">
            <a:solidFill>
              <a:schemeClr val="tx1"/>
            </a:solidFill>
            <a:latin typeface="Arial" panose="020B0604020202020204" pitchFamily="34" charset="0"/>
            <a:cs typeface="Arial" panose="020B0604020202020204" pitchFamily="34" charset="0"/>
          </a:endParaRPr>
        </a:p>
      </dsp:txBody>
      <dsp:txXfrm>
        <a:off x="330739" y="65338"/>
        <a:ext cx="4215322" cy="479482"/>
      </dsp:txXfrm>
    </dsp:sp>
    <dsp:sp modelId="{B4611B28-4573-4630-8800-A4725A5A39A1}">
      <dsp:nvSpPr>
        <dsp:cNvPr id="0" name=""/>
        <dsp:cNvSpPr/>
      </dsp:nvSpPr>
      <dsp:spPr>
        <a:xfrm>
          <a:off x="139964" y="1121559"/>
          <a:ext cx="5358810" cy="453600"/>
        </a:xfrm>
        <a:prstGeom prst="rect">
          <a:avLst/>
        </a:prstGeom>
        <a:solidFill>
          <a:schemeClr val="lt1">
            <a:alpha val="90000"/>
            <a:hueOff val="0"/>
            <a:satOff val="0"/>
            <a:lumOff val="0"/>
            <a:alphaOff val="0"/>
          </a:schemeClr>
        </a:solidFill>
        <a:ln w="38100" cap="flat" cmpd="sng" algn="ctr">
          <a:solidFill>
            <a:srgbClr val="E2001A"/>
          </a:solidFill>
          <a:prstDash val="solid"/>
        </a:ln>
        <a:effectLst/>
      </dsp:spPr>
      <dsp:style>
        <a:lnRef idx="2">
          <a:scrgbClr r="0" g="0" b="0"/>
        </a:lnRef>
        <a:fillRef idx="1">
          <a:scrgbClr r="0" g="0" b="0"/>
        </a:fillRef>
        <a:effectRef idx="0">
          <a:scrgbClr r="0" g="0" b="0"/>
        </a:effectRef>
        <a:fontRef idx="minor"/>
      </dsp:style>
    </dsp:sp>
    <dsp:sp modelId="{B04FBE0A-61DF-4E05-A2D2-4282681DE8ED}">
      <dsp:nvSpPr>
        <dsp:cNvPr id="0" name=""/>
        <dsp:cNvSpPr/>
      </dsp:nvSpPr>
      <dsp:spPr>
        <a:xfrm>
          <a:off x="304800" y="855879"/>
          <a:ext cx="4267200" cy="531360"/>
        </a:xfrm>
        <a:prstGeom prst="roundRect">
          <a:avLst/>
        </a:prstGeom>
        <a:solidFill>
          <a:schemeClr val="bg1"/>
        </a:solidFill>
        <a:ln w="38100" cap="flat" cmpd="sng" algn="ctr">
          <a:solidFill>
            <a:srgbClr val="F9B2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800100">
            <a:lnSpc>
              <a:spcPct val="90000"/>
            </a:lnSpc>
            <a:spcBef>
              <a:spcPct val="0"/>
            </a:spcBef>
            <a:spcAft>
              <a:spcPct val="35000"/>
            </a:spcAft>
          </a:pPr>
          <a:r>
            <a:rPr lang="en-US" sz="1800" kern="1200" dirty="0" smtClean="0">
              <a:solidFill>
                <a:schemeClr val="tx1"/>
              </a:solidFill>
              <a:latin typeface="Arial" panose="020B0604020202020204" pitchFamily="34" charset="0"/>
              <a:cs typeface="Arial" panose="020B0604020202020204" pitchFamily="34" charset="0"/>
            </a:rPr>
            <a:t>Follow-up of visitors</a:t>
          </a:r>
          <a:endParaRPr lang="en-US" sz="1800" kern="1200" dirty="0">
            <a:solidFill>
              <a:schemeClr val="tx1"/>
            </a:solidFill>
            <a:latin typeface="Arial" panose="020B0604020202020204" pitchFamily="34" charset="0"/>
            <a:cs typeface="Arial" panose="020B0604020202020204" pitchFamily="34" charset="0"/>
          </a:endParaRPr>
        </a:p>
      </dsp:txBody>
      <dsp:txXfrm>
        <a:off x="330739" y="881818"/>
        <a:ext cx="4215322" cy="479482"/>
      </dsp:txXfrm>
    </dsp:sp>
    <dsp:sp modelId="{03BB2EFA-EEF6-4EBC-8AAF-1B885B2381D2}">
      <dsp:nvSpPr>
        <dsp:cNvPr id="0" name=""/>
        <dsp:cNvSpPr/>
      </dsp:nvSpPr>
      <dsp:spPr>
        <a:xfrm>
          <a:off x="139964" y="1938039"/>
          <a:ext cx="5358871" cy="453600"/>
        </a:xfrm>
        <a:prstGeom prst="rect">
          <a:avLst/>
        </a:prstGeom>
        <a:solidFill>
          <a:schemeClr val="lt1">
            <a:alpha val="90000"/>
            <a:hueOff val="0"/>
            <a:satOff val="0"/>
            <a:lumOff val="0"/>
            <a:alphaOff val="0"/>
          </a:schemeClr>
        </a:solidFill>
        <a:ln w="38100" cap="flat" cmpd="sng" algn="ctr">
          <a:solidFill>
            <a:srgbClr val="E2001A"/>
          </a:solidFill>
          <a:prstDash val="solid"/>
        </a:ln>
        <a:effectLst/>
      </dsp:spPr>
      <dsp:style>
        <a:lnRef idx="2">
          <a:scrgbClr r="0" g="0" b="0"/>
        </a:lnRef>
        <a:fillRef idx="1">
          <a:scrgbClr r="0" g="0" b="0"/>
        </a:fillRef>
        <a:effectRef idx="0">
          <a:scrgbClr r="0" g="0" b="0"/>
        </a:effectRef>
        <a:fontRef idx="minor"/>
      </dsp:style>
    </dsp:sp>
    <dsp:sp modelId="{76C7147B-4A1F-464F-9048-C7EAC03DE85F}">
      <dsp:nvSpPr>
        <dsp:cNvPr id="0" name=""/>
        <dsp:cNvSpPr/>
      </dsp:nvSpPr>
      <dsp:spPr>
        <a:xfrm>
          <a:off x="304800" y="1672359"/>
          <a:ext cx="4267200" cy="531360"/>
        </a:xfrm>
        <a:prstGeom prst="roundRect">
          <a:avLst/>
        </a:prstGeom>
        <a:solidFill>
          <a:schemeClr val="bg1"/>
        </a:solidFill>
        <a:ln w="38100" cap="flat" cmpd="sng" algn="ctr">
          <a:solidFill>
            <a:srgbClr val="F9B2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800100">
            <a:lnSpc>
              <a:spcPct val="90000"/>
            </a:lnSpc>
            <a:spcBef>
              <a:spcPct val="0"/>
            </a:spcBef>
            <a:spcAft>
              <a:spcPct val="35000"/>
            </a:spcAft>
          </a:pPr>
          <a:r>
            <a:rPr lang="en-US" sz="1800" kern="1200" dirty="0" smtClean="0">
              <a:solidFill>
                <a:schemeClr val="tx1"/>
              </a:solidFill>
              <a:latin typeface="Arial" panose="020B0604020202020204" pitchFamily="34" charset="0"/>
              <a:cs typeface="Arial" panose="020B0604020202020204" pitchFamily="34" charset="0"/>
            </a:rPr>
            <a:t>Room for new people in the worship area</a:t>
          </a:r>
          <a:endParaRPr lang="en-US" sz="1800" kern="1200" dirty="0">
            <a:solidFill>
              <a:schemeClr val="tx1"/>
            </a:solidFill>
            <a:latin typeface="Arial" panose="020B0604020202020204" pitchFamily="34" charset="0"/>
            <a:cs typeface="Arial" panose="020B0604020202020204" pitchFamily="34" charset="0"/>
          </a:endParaRPr>
        </a:p>
      </dsp:txBody>
      <dsp:txXfrm>
        <a:off x="330739" y="1698298"/>
        <a:ext cx="4215322" cy="479482"/>
      </dsp:txXfrm>
    </dsp:sp>
    <dsp:sp modelId="{2BA8BF54-B1FE-4CAF-BF52-6991B08DDCA7}">
      <dsp:nvSpPr>
        <dsp:cNvPr id="0" name=""/>
        <dsp:cNvSpPr/>
      </dsp:nvSpPr>
      <dsp:spPr>
        <a:xfrm>
          <a:off x="139903" y="2754520"/>
          <a:ext cx="5358932" cy="453600"/>
        </a:xfrm>
        <a:prstGeom prst="rect">
          <a:avLst/>
        </a:prstGeom>
        <a:solidFill>
          <a:schemeClr val="lt1">
            <a:alpha val="90000"/>
            <a:hueOff val="0"/>
            <a:satOff val="0"/>
            <a:lumOff val="0"/>
            <a:alphaOff val="0"/>
          </a:schemeClr>
        </a:solidFill>
        <a:ln w="38100" cap="flat" cmpd="sng" algn="ctr">
          <a:solidFill>
            <a:srgbClr val="E2001A"/>
          </a:solidFill>
          <a:prstDash val="solid"/>
        </a:ln>
        <a:effectLst/>
      </dsp:spPr>
      <dsp:style>
        <a:lnRef idx="2">
          <a:scrgbClr r="0" g="0" b="0"/>
        </a:lnRef>
        <a:fillRef idx="1">
          <a:scrgbClr r="0" g="0" b="0"/>
        </a:fillRef>
        <a:effectRef idx="0">
          <a:scrgbClr r="0" g="0" b="0"/>
        </a:effectRef>
        <a:fontRef idx="minor"/>
      </dsp:style>
    </dsp:sp>
    <dsp:sp modelId="{F74E755C-03DA-463F-932E-BB0BFDA69952}">
      <dsp:nvSpPr>
        <dsp:cNvPr id="0" name=""/>
        <dsp:cNvSpPr/>
      </dsp:nvSpPr>
      <dsp:spPr>
        <a:xfrm>
          <a:off x="304800" y="2488840"/>
          <a:ext cx="4267200" cy="531360"/>
        </a:xfrm>
        <a:prstGeom prst="roundRect">
          <a:avLst/>
        </a:prstGeom>
        <a:solidFill>
          <a:schemeClr val="bg1"/>
        </a:solidFill>
        <a:ln w="38100" cap="flat" cmpd="sng" algn="ctr">
          <a:solidFill>
            <a:srgbClr val="F9B2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800100">
            <a:lnSpc>
              <a:spcPct val="90000"/>
            </a:lnSpc>
            <a:spcBef>
              <a:spcPct val="0"/>
            </a:spcBef>
            <a:spcAft>
              <a:spcPct val="35000"/>
            </a:spcAft>
          </a:pPr>
          <a:r>
            <a:rPr lang="en-US" sz="1800" kern="1200" dirty="0" smtClean="0">
              <a:solidFill>
                <a:schemeClr val="tx1"/>
              </a:solidFill>
              <a:latin typeface="Arial" panose="020B0604020202020204" pitchFamily="34" charset="0"/>
              <a:cs typeface="Arial" panose="020B0604020202020204" pitchFamily="34" charset="0"/>
            </a:rPr>
            <a:t>Solid biblical preaching </a:t>
          </a:r>
          <a:endParaRPr lang="en-US" sz="1800" kern="1200" dirty="0">
            <a:solidFill>
              <a:schemeClr val="tx1"/>
            </a:solidFill>
            <a:latin typeface="Arial" panose="020B0604020202020204" pitchFamily="34" charset="0"/>
            <a:cs typeface="Arial" panose="020B0604020202020204" pitchFamily="34" charset="0"/>
          </a:endParaRPr>
        </a:p>
      </dsp:txBody>
      <dsp:txXfrm>
        <a:off x="330739" y="2514779"/>
        <a:ext cx="4215322" cy="479482"/>
      </dsp:txXfrm>
    </dsp:sp>
    <dsp:sp modelId="{8D5A3345-1B87-4934-A3CB-F2C695E3999E}">
      <dsp:nvSpPr>
        <dsp:cNvPr id="0" name=""/>
        <dsp:cNvSpPr/>
      </dsp:nvSpPr>
      <dsp:spPr>
        <a:xfrm>
          <a:off x="139964" y="3571000"/>
          <a:ext cx="5358810" cy="453600"/>
        </a:xfrm>
        <a:prstGeom prst="rect">
          <a:avLst/>
        </a:prstGeom>
        <a:solidFill>
          <a:schemeClr val="lt1">
            <a:alpha val="90000"/>
            <a:hueOff val="0"/>
            <a:satOff val="0"/>
            <a:lumOff val="0"/>
            <a:alphaOff val="0"/>
          </a:schemeClr>
        </a:solidFill>
        <a:ln w="38100" cap="flat" cmpd="sng" algn="ctr">
          <a:solidFill>
            <a:srgbClr val="E2001A"/>
          </a:solidFill>
          <a:prstDash val="solid"/>
        </a:ln>
        <a:effectLst/>
      </dsp:spPr>
      <dsp:style>
        <a:lnRef idx="2">
          <a:scrgbClr r="0" g="0" b="0"/>
        </a:lnRef>
        <a:fillRef idx="1">
          <a:scrgbClr r="0" g="0" b="0"/>
        </a:fillRef>
        <a:effectRef idx="0">
          <a:scrgbClr r="0" g="0" b="0"/>
        </a:effectRef>
        <a:fontRef idx="minor"/>
      </dsp:style>
    </dsp:sp>
    <dsp:sp modelId="{6BC96324-1BE5-4603-B0AF-51DD182E6268}">
      <dsp:nvSpPr>
        <dsp:cNvPr id="0" name=""/>
        <dsp:cNvSpPr/>
      </dsp:nvSpPr>
      <dsp:spPr>
        <a:xfrm>
          <a:off x="304800" y="3305320"/>
          <a:ext cx="4267200" cy="531360"/>
        </a:xfrm>
        <a:prstGeom prst="roundRect">
          <a:avLst/>
        </a:prstGeom>
        <a:solidFill>
          <a:schemeClr val="bg1"/>
        </a:solidFill>
        <a:ln w="38100" cap="flat" cmpd="sng" algn="ctr">
          <a:solidFill>
            <a:srgbClr val="F9B2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800100">
            <a:lnSpc>
              <a:spcPct val="90000"/>
            </a:lnSpc>
            <a:spcBef>
              <a:spcPct val="0"/>
            </a:spcBef>
            <a:spcAft>
              <a:spcPct val="35000"/>
            </a:spcAft>
          </a:pPr>
          <a:r>
            <a:rPr lang="en-US" sz="1800" kern="1200" dirty="0" smtClean="0">
              <a:solidFill>
                <a:schemeClr val="tx1"/>
              </a:solidFill>
              <a:latin typeface="Arial" panose="020B0604020202020204" pitchFamily="34" charset="0"/>
              <a:cs typeface="Arial" panose="020B0604020202020204" pitchFamily="34" charset="0"/>
            </a:rPr>
            <a:t>Clear communication</a:t>
          </a:r>
          <a:endParaRPr lang="en-US" sz="1800" kern="1200" dirty="0">
            <a:solidFill>
              <a:schemeClr val="tx1"/>
            </a:solidFill>
            <a:latin typeface="Arial" panose="020B0604020202020204" pitchFamily="34" charset="0"/>
            <a:cs typeface="Arial" panose="020B0604020202020204" pitchFamily="34" charset="0"/>
          </a:endParaRPr>
        </a:p>
      </dsp:txBody>
      <dsp:txXfrm>
        <a:off x="330739" y="3331259"/>
        <a:ext cx="4215322" cy="47948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285D03-1F49-4F2D-A76B-E2F9C58DD628}">
      <dsp:nvSpPr>
        <dsp:cNvPr id="0" name=""/>
        <dsp:cNvSpPr/>
      </dsp:nvSpPr>
      <dsp:spPr>
        <a:xfrm>
          <a:off x="0" y="0"/>
          <a:ext cx="6096000" cy="784069"/>
        </a:xfrm>
        <a:prstGeom prst="roundRect">
          <a:avLst/>
        </a:prstGeom>
        <a:solidFill>
          <a:schemeClr val="bg1"/>
        </a:solidFill>
        <a:ln w="38100" cap="flat" cmpd="sng" algn="ctr">
          <a:solidFill>
            <a:srgbClr val="E6418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solidFill>
                <a:schemeClr val="tx1"/>
              </a:solidFill>
              <a:latin typeface="Arial" pitchFamily="34" charset="0"/>
              <a:cs typeface="Arial" pitchFamily="34" charset="0"/>
            </a:rPr>
            <a:t>Obeys the Great Commandment (Matthew 22:37) </a:t>
          </a:r>
          <a:endParaRPr lang="en-US" sz="2000" kern="1200" dirty="0">
            <a:solidFill>
              <a:schemeClr val="tx1"/>
            </a:solidFill>
            <a:latin typeface="Arial" pitchFamily="34" charset="0"/>
            <a:cs typeface="Arial" pitchFamily="34" charset="0"/>
          </a:endParaRPr>
        </a:p>
      </dsp:txBody>
      <dsp:txXfrm>
        <a:off x="38275" y="38275"/>
        <a:ext cx="6019450" cy="707519"/>
      </dsp:txXfrm>
    </dsp:sp>
    <dsp:sp modelId="{7604AA73-F497-4477-BFE2-80FD6C0489C1}">
      <dsp:nvSpPr>
        <dsp:cNvPr id="0" name=""/>
        <dsp:cNvSpPr/>
      </dsp:nvSpPr>
      <dsp:spPr>
        <a:xfrm>
          <a:off x="0" y="825269"/>
          <a:ext cx="6096000"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548"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dirty="0" smtClean="0">
              <a:latin typeface="Arial" pitchFamily="34" charset="0"/>
              <a:cs typeface="Arial" pitchFamily="34" charset="0"/>
            </a:rPr>
            <a:t>Love the Lord with all your heart</a:t>
          </a:r>
          <a:endParaRPr lang="en-US" sz="1800" kern="1200" dirty="0">
            <a:latin typeface="Arial" pitchFamily="34" charset="0"/>
            <a:cs typeface="Arial" pitchFamily="34" charset="0"/>
          </a:endParaRPr>
        </a:p>
        <a:p>
          <a:pPr marL="171450" lvl="1" indent="-171450" algn="l" defTabSz="800100">
            <a:lnSpc>
              <a:spcPct val="90000"/>
            </a:lnSpc>
            <a:spcBef>
              <a:spcPct val="0"/>
            </a:spcBef>
            <a:spcAft>
              <a:spcPct val="20000"/>
            </a:spcAft>
            <a:buChar char="••"/>
          </a:pPr>
          <a:r>
            <a:rPr lang="en-US" sz="1800" kern="1200" dirty="0" smtClean="0">
              <a:latin typeface="Arial" pitchFamily="34" charset="0"/>
              <a:cs typeface="Arial" pitchFamily="34" charset="0"/>
            </a:rPr>
            <a:t>Love your neighbor as yourself </a:t>
          </a:r>
          <a:endParaRPr lang="en-US" sz="1800" kern="1200" dirty="0">
            <a:latin typeface="Arial" pitchFamily="34" charset="0"/>
            <a:cs typeface="Arial" pitchFamily="34" charset="0"/>
          </a:endParaRPr>
        </a:p>
      </dsp:txBody>
      <dsp:txXfrm>
        <a:off x="0" y="825269"/>
        <a:ext cx="6096000" cy="1076400"/>
      </dsp:txXfrm>
    </dsp:sp>
    <dsp:sp modelId="{EE036637-33DB-48AC-96D1-FBA809AB6E28}">
      <dsp:nvSpPr>
        <dsp:cNvPr id="0" name=""/>
        <dsp:cNvSpPr/>
      </dsp:nvSpPr>
      <dsp:spPr>
        <a:xfrm>
          <a:off x="0" y="1520666"/>
          <a:ext cx="6096000" cy="765330"/>
        </a:xfrm>
        <a:prstGeom prst="roundRect">
          <a:avLst/>
        </a:prstGeom>
        <a:solidFill>
          <a:schemeClr val="bg1"/>
        </a:solidFill>
        <a:ln w="38100" cap="flat" cmpd="sng" algn="ctr">
          <a:solidFill>
            <a:srgbClr val="E6418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solidFill>
                <a:schemeClr val="tx1"/>
              </a:solidFill>
              <a:latin typeface="Arial" pitchFamily="34" charset="0"/>
              <a:cs typeface="Arial" pitchFamily="34" charset="0"/>
            </a:rPr>
            <a:t>Fulfills the Great Commission (Matthew 28:18-20) </a:t>
          </a:r>
          <a:endParaRPr lang="en-US" sz="2000" kern="1200" dirty="0">
            <a:solidFill>
              <a:schemeClr val="tx1"/>
            </a:solidFill>
            <a:latin typeface="Arial" pitchFamily="34" charset="0"/>
            <a:cs typeface="Arial" pitchFamily="34" charset="0"/>
          </a:endParaRPr>
        </a:p>
      </dsp:txBody>
      <dsp:txXfrm>
        <a:off x="37360" y="1558026"/>
        <a:ext cx="6021280" cy="690610"/>
      </dsp:txXfrm>
    </dsp:sp>
    <dsp:sp modelId="{2416B3C5-2FFF-40B3-ADCD-A2089DF99E8F}">
      <dsp:nvSpPr>
        <dsp:cNvPr id="0" name=""/>
        <dsp:cNvSpPr/>
      </dsp:nvSpPr>
      <dsp:spPr>
        <a:xfrm>
          <a:off x="0" y="2352603"/>
          <a:ext cx="6096000"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548"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dirty="0" smtClean="0">
              <a:latin typeface="Arial" pitchFamily="34" charset="0"/>
              <a:cs typeface="Arial" pitchFamily="34" charset="0"/>
            </a:rPr>
            <a:t>Go and make disciples</a:t>
          </a:r>
          <a:endParaRPr lang="en-US" sz="1800" kern="1200" dirty="0">
            <a:latin typeface="Arial" pitchFamily="34" charset="0"/>
            <a:cs typeface="Arial" pitchFamily="34" charset="0"/>
          </a:endParaRPr>
        </a:p>
        <a:p>
          <a:pPr marL="171450" lvl="1" indent="-171450" algn="l" defTabSz="800100">
            <a:lnSpc>
              <a:spcPct val="90000"/>
            </a:lnSpc>
            <a:spcBef>
              <a:spcPct val="0"/>
            </a:spcBef>
            <a:spcAft>
              <a:spcPct val="20000"/>
            </a:spcAft>
            <a:buChar char="••"/>
          </a:pPr>
          <a:r>
            <a:rPr lang="en-US" sz="1800" kern="1200" dirty="0" smtClean="0">
              <a:latin typeface="Arial" pitchFamily="34" charset="0"/>
              <a:cs typeface="Arial" pitchFamily="34" charset="0"/>
            </a:rPr>
            <a:t>Baptizing them</a:t>
          </a:r>
          <a:endParaRPr lang="en-US" sz="1800" kern="1200" dirty="0">
            <a:latin typeface="Arial" pitchFamily="34" charset="0"/>
            <a:cs typeface="Arial" pitchFamily="34" charset="0"/>
          </a:endParaRPr>
        </a:p>
        <a:p>
          <a:pPr marL="171450" lvl="1" indent="-171450" algn="l" defTabSz="800100">
            <a:lnSpc>
              <a:spcPct val="90000"/>
            </a:lnSpc>
            <a:spcBef>
              <a:spcPct val="0"/>
            </a:spcBef>
            <a:spcAft>
              <a:spcPct val="20000"/>
            </a:spcAft>
            <a:buChar char="••"/>
          </a:pPr>
          <a:r>
            <a:rPr lang="en-US" sz="1800" kern="1200" dirty="0" smtClean="0">
              <a:latin typeface="Arial" pitchFamily="34" charset="0"/>
              <a:cs typeface="Arial" pitchFamily="34" charset="0"/>
            </a:rPr>
            <a:t>Teaching them to keep everything that Jesus taught </a:t>
          </a:r>
          <a:endParaRPr lang="en-US" sz="1800" kern="1200" dirty="0">
            <a:latin typeface="Arial" pitchFamily="34" charset="0"/>
            <a:cs typeface="Arial" pitchFamily="34" charset="0"/>
          </a:endParaRPr>
        </a:p>
      </dsp:txBody>
      <dsp:txXfrm>
        <a:off x="0" y="2352603"/>
        <a:ext cx="6096000" cy="1076400"/>
      </dsp:txXfrm>
    </dsp:sp>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cdr:x>
      <cdr:y>0.35625</cdr:y>
    </cdr:from>
    <cdr:to>
      <cdr:x>0.3875</cdr:x>
      <cdr:y>0.45625</cdr:y>
    </cdr:to>
    <cdr:sp macro="" textlink="">
      <cdr:nvSpPr>
        <cdr:cNvPr id="2" name="TextBox 1"/>
        <cdr:cNvSpPr txBox="1"/>
      </cdr:nvSpPr>
      <cdr:spPr>
        <a:xfrm xmlns:a="http://schemas.openxmlformats.org/drawingml/2006/main">
          <a:off x="1219200" y="1447800"/>
          <a:ext cx="1143000" cy="406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dirty="0" smtClean="0">
              <a:latin typeface="Arial" panose="020B0604020202020204" pitchFamily="34" charset="0"/>
              <a:cs typeface="Arial" panose="020B0604020202020204" pitchFamily="34" charset="0"/>
            </a:rPr>
            <a:t>Sports</a:t>
          </a:r>
          <a:endParaRPr lang="en-US" sz="16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0.4</cdr:x>
      <cdr:y>0.35625</cdr:y>
    </cdr:from>
    <cdr:to>
      <cdr:x>0.5875</cdr:x>
      <cdr:y>0.45625</cdr:y>
    </cdr:to>
    <cdr:sp macro="" textlink="">
      <cdr:nvSpPr>
        <cdr:cNvPr id="5" name="TextBox 1"/>
        <cdr:cNvSpPr txBox="1"/>
      </cdr:nvSpPr>
      <cdr:spPr>
        <a:xfrm xmlns:a="http://schemas.openxmlformats.org/drawingml/2006/main">
          <a:off x="2438400" y="1447800"/>
          <a:ext cx="1143000" cy="4064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smtClean="0">
              <a:solidFill>
                <a:schemeClr val="tx1"/>
              </a:solidFill>
              <a:latin typeface="Arial" panose="020B0604020202020204" pitchFamily="34" charset="0"/>
              <a:cs typeface="Arial" panose="020B0604020202020204" pitchFamily="34" charset="0"/>
            </a:rPr>
            <a:t>Faith</a:t>
          </a:r>
          <a:endParaRPr lang="en-US" sz="1600" dirty="0">
            <a:solidFill>
              <a:schemeClr val="tx1"/>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0.0625</cdr:x>
      <cdr:y>0.4875</cdr:y>
    </cdr:from>
    <cdr:to>
      <cdr:x>0.25</cdr:x>
      <cdr:y>0.5875</cdr:y>
    </cdr:to>
    <cdr:sp macro="" textlink="">
      <cdr:nvSpPr>
        <cdr:cNvPr id="6" name="TextBox 1"/>
        <cdr:cNvSpPr txBox="1"/>
      </cdr:nvSpPr>
      <cdr:spPr>
        <a:xfrm xmlns:a="http://schemas.openxmlformats.org/drawingml/2006/main">
          <a:off x="381000" y="1981200"/>
          <a:ext cx="1143000" cy="4064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smtClean="0">
              <a:latin typeface="Arial" panose="020B0604020202020204" pitchFamily="34" charset="0"/>
              <a:cs typeface="Arial" panose="020B0604020202020204" pitchFamily="34" charset="0"/>
            </a:rPr>
            <a:t>Family</a:t>
          </a:r>
          <a:endParaRPr lang="en-US" sz="16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0.1625</cdr:x>
      <cdr:y>0.65625</cdr:y>
    </cdr:from>
    <cdr:to>
      <cdr:x>0.35</cdr:x>
      <cdr:y>0.75625</cdr:y>
    </cdr:to>
    <cdr:sp macro="" textlink="">
      <cdr:nvSpPr>
        <cdr:cNvPr id="7" name="TextBox 1"/>
        <cdr:cNvSpPr txBox="1"/>
      </cdr:nvSpPr>
      <cdr:spPr>
        <a:xfrm xmlns:a="http://schemas.openxmlformats.org/drawingml/2006/main">
          <a:off x="990600" y="2667000"/>
          <a:ext cx="1143000" cy="4064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smtClean="0">
              <a:latin typeface="Arial" panose="020B0604020202020204" pitchFamily="34" charset="0"/>
              <a:cs typeface="Arial" panose="020B0604020202020204" pitchFamily="34" charset="0"/>
            </a:rPr>
            <a:t>Social Life</a:t>
          </a:r>
          <a:endParaRPr lang="en-US" sz="16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0.4</cdr:x>
      <cdr:y>0.69375</cdr:y>
    </cdr:from>
    <cdr:to>
      <cdr:x>0.55</cdr:x>
      <cdr:y>0.91875</cdr:y>
    </cdr:to>
    <cdr:sp macro="" textlink="">
      <cdr:nvSpPr>
        <cdr:cNvPr id="8" name="TextBox 7"/>
        <cdr:cNvSpPr txBox="1"/>
      </cdr:nvSpPr>
      <cdr:spPr>
        <a:xfrm xmlns:a="http://schemas.openxmlformats.org/drawingml/2006/main">
          <a:off x="2438400" y="28194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0.3875</cdr:x>
      <cdr:y>0.65625</cdr:y>
    </cdr:from>
    <cdr:to>
      <cdr:x>0.5375</cdr:x>
      <cdr:y>0.73125</cdr:y>
    </cdr:to>
    <cdr:sp macro="" textlink="">
      <cdr:nvSpPr>
        <cdr:cNvPr id="9" name="TextBox 8"/>
        <cdr:cNvSpPr txBox="1"/>
      </cdr:nvSpPr>
      <cdr:spPr>
        <a:xfrm xmlns:a="http://schemas.openxmlformats.org/drawingml/2006/main">
          <a:off x="2362200" y="2667000"/>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dirty="0" smtClean="0">
              <a:latin typeface="Arial" panose="020B0604020202020204" pitchFamily="34" charset="0"/>
              <a:cs typeface="Arial" panose="020B0604020202020204" pitchFamily="34" charset="0"/>
            </a:rPr>
            <a:t>Finance</a:t>
          </a:r>
          <a:endParaRPr lang="en-US" sz="16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0.4875</cdr:x>
      <cdr:y>0.4875</cdr:y>
    </cdr:from>
    <cdr:to>
      <cdr:x>0.6375</cdr:x>
      <cdr:y>0.5625</cdr:y>
    </cdr:to>
    <cdr:sp macro="" textlink="">
      <cdr:nvSpPr>
        <cdr:cNvPr id="10" name="TextBox 1"/>
        <cdr:cNvSpPr txBox="1"/>
      </cdr:nvSpPr>
      <cdr:spPr>
        <a:xfrm xmlns:a="http://schemas.openxmlformats.org/drawingml/2006/main">
          <a:off x="2971800" y="1981200"/>
          <a:ext cx="914400" cy="3048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smtClean="0">
              <a:latin typeface="Arial" panose="020B0604020202020204" pitchFamily="34" charset="0"/>
              <a:cs typeface="Arial" panose="020B0604020202020204" pitchFamily="34" charset="0"/>
            </a:rPr>
            <a:t>Politics </a:t>
          </a:r>
          <a:endParaRPr lang="en-US" sz="1600" dirty="0">
            <a:latin typeface="Arial" panose="020B0604020202020204" pitchFamily="34" charset="0"/>
            <a:cs typeface="Arial" panose="020B060402020202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0.1875</cdr:x>
      <cdr:y>0.38043</cdr:y>
    </cdr:from>
    <cdr:to>
      <cdr:x>0.375</cdr:x>
      <cdr:y>0.48043</cdr:y>
    </cdr:to>
    <cdr:sp macro="" textlink="">
      <cdr:nvSpPr>
        <cdr:cNvPr id="2" name="TextBox 1"/>
        <cdr:cNvSpPr txBox="1"/>
      </cdr:nvSpPr>
      <cdr:spPr>
        <a:xfrm xmlns:a="http://schemas.openxmlformats.org/drawingml/2006/main">
          <a:off x="1143000" y="1546072"/>
          <a:ext cx="1143000" cy="406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dirty="0" smtClean="0">
              <a:latin typeface="Arial" panose="020B0604020202020204" pitchFamily="34" charset="0"/>
              <a:cs typeface="Arial" panose="020B0604020202020204" pitchFamily="34" charset="0"/>
            </a:rPr>
            <a:t>Sports</a:t>
          </a:r>
          <a:endParaRPr lang="en-US" sz="16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0.06614</cdr:x>
      <cdr:y>0.53359</cdr:y>
    </cdr:from>
    <cdr:to>
      <cdr:x>0.25364</cdr:x>
      <cdr:y>0.63359</cdr:y>
    </cdr:to>
    <cdr:sp macro="" textlink="">
      <cdr:nvSpPr>
        <cdr:cNvPr id="6" name="TextBox 1"/>
        <cdr:cNvSpPr txBox="1"/>
      </cdr:nvSpPr>
      <cdr:spPr>
        <a:xfrm xmlns:a="http://schemas.openxmlformats.org/drawingml/2006/main">
          <a:off x="403162" y="2168525"/>
          <a:ext cx="1143000" cy="4064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smtClean="0">
              <a:latin typeface="Arial" panose="020B0604020202020204" pitchFamily="34" charset="0"/>
              <a:cs typeface="Arial" panose="020B0604020202020204" pitchFamily="34" charset="0"/>
            </a:rPr>
            <a:t>Family</a:t>
          </a:r>
          <a:endParaRPr lang="en-US" sz="16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0.2738</cdr:x>
      <cdr:y>0.66484</cdr:y>
    </cdr:from>
    <cdr:to>
      <cdr:x>0.4613</cdr:x>
      <cdr:y>0.76484</cdr:y>
    </cdr:to>
    <cdr:sp macro="" textlink="">
      <cdr:nvSpPr>
        <cdr:cNvPr id="7" name="TextBox 1"/>
        <cdr:cNvSpPr txBox="1"/>
      </cdr:nvSpPr>
      <cdr:spPr>
        <a:xfrm xmlns:a="http://schemas.openxmlformats.org/drawingml/2006/main">
          <a:off x="1669055" y="2701925"/>
          <a:ext cx="1143000" cy="4064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smtClean="0">
              <a:latin typeface="Arial" panose="020B0604020202020204" pitchFamily="34" charset="0"/>
              <a:cs typeface="Arial" panose="020B0604020202020204" pitchFamily="34" charset="0"/>
            </a:rPr>
            <a:t>Social Life</a:t>
          </a:r>
          <a:endParaRPr lang="en-US" sz="16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0.4</cdr:x>
      <cdr:y>0.69375</cdr:y>
    </cdr:from>
    <cdr:to>
      <cdr:x>0.55</cdr:x>
      <cdr:y>0.91875</cdr:y>
    </cdr:to>
    <cdr:sp macro="" textlink="">
      <cdr:nvSpPr>
        <cdr:cNvPr id="8" name="TextBox 7"/>
        <cdr:cNvSpPr txBox="1"/>
      </cdr:nvSpPr>
      <cdr:spPr>
        <a:xfrm xmlns:a="http://schemas.openxmlformats.org/drawingml/2006/main">
          <a:off x="2438400" y="28194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0.4881</cdr:x>
      <cdr:y>0.53359</cdr:y>
    </cdr:from>
    <cdr:to>
      <cdr:x>0.6381</cdr:x>
      <cdr:y>0.60859</cdr:y>
    </cdr:to>
    <cdr:sp macro="" textlink="">
      <cdr:nvSpPr>
        <cdr:cNvPr id="9" name="TextBox 8"/>
        <cdr:cNvSpPr txBox="1"/>
      </cdr:nvSpPr>
      <cdr:spPr>
        <a:xfrm xmlns:a="http://schemas.openxmlformats.org/drawingml/2006/main">
          <a:off x="2975472" y="2168525"/>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dirty="0" smtClean="0">
              <a:latin typeface="Arial" panose="020B0604020202020204" pitchFamily="34" charset="0"/>
              <a:cs typeface="Arial" panose="020B0604020202020204" pitchFamily="34" charset="0"/>
            </a:rPr>
            <a:t>Finance</a:t>
          </a:r>
          <a:endParaRPr lang="en-US" sz="16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0.4</cdr:x>
      <cdr:y>0.36168</cdr:y>
    </cdr:from>
    <cdr:to>
      <cdr:x>0.55</cdr:x>
      <cdr:y>0.43668</cdr:y>
    </cdr:to>
    <cdr:sp macro="" textlink="">
      <cdr:nvSpPr>
        <cdr:cNvPr id="10" name="TextBox 1"/>
        <cdr:cNvSpPr txBox="1"/>
      </cdr:nvSpPr>
      <cdr:spPr>
        <a:xfrm xmlns:a="http://schemas.openxmlformats.org/drawingml/2006/main">
          <a:off x="2438400" y="1469872"/>
          <a:ext cx="914400" cy="3048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smtClean="0">
              <a:latin typeface="Arial" panose="020B0604020202020204" pitchFamily="34" charset="0"/>
              <a:cs typeface="Arial" panose="020B0604020202020204" pitchFamily="34" charset="0"/>
            </a:rPr>
            <a:t>Politics </a:t>
          </a:r>
          <a:endParaRPr lang="en-US" sz="16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0.27425</cdr:x>
      <cdr:y>0.47734</cdr:y>
    </cdr:from>
    <cdr:to>
      <cdr:x>0.46175</cdr:x>
      <cdr:y>0.62734</cdr:y>
    </cdr:to>
    <cdr:sp macro="" textlink="">
      <cdr:nvSpPr>
        <cdr:cNvPr id="3" name="Oval 2"/>
        <cdr:cNvSpPr/>
      </cdr:nvSpPr>
      <cdr:spPr>
        <a:xfrm xmlns:a="http://schemas.openxmlformats.org/drawingml/2006/main">
          <a:off x="1671809" y="1939925"/>
          <a:ext cx="1143000" cy="609600"/>
        </a:xfrm>
        <a:prstGeom xmlns:a="http://schemas.openxmlformats.org/drawingml/2006/main" prst="ellipse">
          <a:avLst/>
        </a:prstGeom>
        <a:solidFill xmlns:a="http://schemas.openxmlformats.org/drawingml/2006/main">
          <a:srgbClr val="669AD6"/>
        </a:solidFill>
        <a:ln xmlns:a="http://schemas.openxmlformats.org/drawingml/2006/main">
          <a:solidFill>
            <a:srgbClr val="3E5D83"/>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0.30994</cdr:x>
      <cdr:y>0.50649</cdr:y>
    </cdr:from>
    <cdr:to>
      <cdr:x>0.49744</cdr:x>
      <cdr:y>0.60649</cdr:y>
    </cdr:to>
    <cdr:sp macro="" textlink="">
      <cdr:nvSpPr>
        <cdr:cNvPr id="5" name="TextBox 1"/>
        <cdr:cNvSpPr txBox="1"/>
      </cdr:nvSpPr>
      <cdr:spPr>
        <a:xfrm xmlns:a="http://schemas.openxmlformats.org/drawingml/2006/main">
          <a:off x="1889393" y="2058356"/>
          <a:ext cx="1143000" cy="4064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smtClean="0">
              <a:solidFill>
                <a:schemeClr val="tx1"/>
              </a:solidFill>
              <a:latin typeface="Arial" panose="020B0604020202020204" pitchFamily="34" charset="0"/>
              <a:cs typeface="Arial" panose="020B0604020202020204" pitchFamily="34" charset="0"/>
            </a:rPr>
            <a:t>Faith</a:t>
          </a:r>
          <a:endParaRPr lang="en-US" sz="1600" dirty="0">
            <a:solidFill>
              <a:schemeClr val="tx1"/>
            </a:solidFill>
            <a:latin typeface="Arial" panose="020B0604020202020204" pitchFamily="34" charset="0"/>
            <a:cs typeface="Arial" panose="020B0604020202020204" pitchFamily="34" charset="0"/>
          </a:endParaRP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2A5004A-BE9F-4112-B588-DEE17A3DEF1B}" type="datetimeFigureOut">
              <a:rPr lang="en-US" smtClean="0"/>
              <a:t>8/31/15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151B11-BA5D-411E-9CA1-4A7587935358}" type="slidenum">
              <a:rPr lang="en-US" smtClean="0"/>
              <a:t>‹#›</a:t>
            </a:fld>
            <a:endParaRPr lang="en-US"/>
          </a:p>
        </p:txBody>
      </p:sp>
    </p:spTree>
    <p:extLst>
      <p:ext uri="{BB962C8B-B14F-4D97-AF65-F5344CB8AC3E}">
        <p14:creationId xmlns:p14="http://schemas.microsoft.com/office/powerpoint/2010/main" val="3303998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A5004A-BE9F-4112-B588-DEE17A3DEF1B}" type="datetimeFigureOut">
              <a:rPr lang="en-US" smtClean="0"/>
              <a:t>8/31/15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151B11-BA5D-411E-9CA1-4A7587935358}" type="slidenum">
              <a:rPr lang="en-US" smtClean="0"/>
              <a:t>‹#›</a:t>
            </a:fld>
            <a:endParaRPr lang="en-US"/>
          </a:p>
        </p:txBody>
      </p:sp>
    </p:spTree>
    <p:extLst>
      <p:ext uri="{BB962C8B-B14F-4D97-AF65-F5344CB8AC3E}">
        <p14:creationId xmlns:p14="http://schemas.microsoft.com/office/powerpoint/2010/main" val="530857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A5004A-BE9F-4112-B588-DEE17A3DEF1B}" type="datetimeFigureOut">
              <a:rPr lang="en-US" smtClean="0"/>
              <a:t>8/31/15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151B11-BA5D-411E-9CA1-4A7587935358}" type="slidenum">
              <a:rPr lang="en-US" smtClean="0"/>
              <a:t>‹#›</a:t>
            </a:fld>
            <a:endParaRPr lang="en-US"/>
          </a:p>
        </p:txBody>
      </p:sp>
    </p:spTree>
    <p:extLst>
      <p:ext uri="{BB962C8B-B14F-4D97-AF65-F5344CB8AC3E}">
        <p14:creationId xmlns:p14="http://schemas.microsoft.com/office/powerpoint/2010/main" val="3624965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A5004A-BE9F-4112-B588-DEE17A3DEF1B}" type="datetimeFigureOut">
              <a:rPr lang="en-US" smtClean="0"/>
              <a:t>8/31/15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151B11-BA5D-411E-9CA1-4A7587935358}" type="slidenum">
              <a:rPr lang="en-US" smtClean="0"/>
              <a:t>‹#›</a:t>
            </a:fld>
            <a:endParaRPr lang="en-US"/>
          </a:p>
        </p:txBody>
      </p:sp>
    </p:spTree>
    <p:extLst>
      <p:ext uri="{BB962C8B-B14F-4D97-AF65-F5344CB8AC3E}">
        <p14:creationId xmlns:p14="http://schemas.microsoft.com/office/powerpoint/2010/main" val="1294746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A5004A-BE9F-4112-B588-DEE17A3DEF1B}" type="datetimeFigureOut">
              <a:rPr lang="en-US" smtClean="0"/>
              <a:t>8/31/15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151B11-BA5D-411E-9CA1-4A7587935358}" type="slidenum">
              <a:rPr lang="en-US" smtClean="0"/>
              <a:t>‹#›</a:t>
            </a:fld>
            <a:endParaRPr lang="en-US"/>
          </a:p>
        </p:txBody>
      </p:sp>
    </p:spTree>
    <p:extLst>
      <p:ext uri="{BB962C8B-B14F-4D97-AF65-F5344CB8AC3E}">
        <p14:creationId xmlns:p14="http://schemas.microsoft.com/office/powerpoint/2010/main" val="3897654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2A5004A-BE9F-4112-B588-DEE17A3DEF1B}" type="datetimeFigureOut">
              <a:rPr lang="en-US" smtClean="0"/>
              <a:t>8/31/15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151B11-BA5D-411E-9CA1-4A7587935358}" type="slidenum">
              <a:rPr lang="en-US" smtClean="0"/>
              <a:t>‹#›</a:t>
            </a:fld>
            <a:endParaRPr lang="en-US"/>
          </a:p>
        </p:txBody>
      </p:sp>
    </p:spTree>
    <p:extLst>
      <p:ext uri="{BB962C8B-B14F-4D97-AF65-F5344CB8AC3E}">
        <p14:creationId xmlns:p14="http://schemas.microsoft.com/office/powerpoint/2010/main" val="1072748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2A5004A-BE9F-4112-B588-DEE17A3DEF1B}" type="datetimeFigureOut">
              <a:rPr lang="en-US" smtClean="0"/>
              <a:t>8/31/15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151B11-BA5D-411E-9CA1-4A7587935358}" type="slidenum">
              <a:rPr lang="en-US" smtClean="0"/>
              <a:t>‹#›</a:t>
            </a:fld>
            <a:endParaRPr lang="en-US"/>
          </a:p>
        </p:txBody>
      </p:sp>
    </p:spTree>
    <p:extLst>
      <p:ext uri="{BB962C8B-B14F-4D97-AF65-F5344CB8AC3E}">
        <p14:creationId xmlns:p14="http://schemas.microsoft.com/office/powerpoint/2010/main" val="3983218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2A5004A-BE9F-4112-B588-DEE17A3DEF1B}" type="datetimeFigureOut">
              <a:rPr lang="en-US" smtClean="0"/>
              <a:t>8/31/15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151B11-BA5D-411E-9CA1-4A7587935358}" type="slidenum">
              <a:rPr lang="en-US" smtClean="0"/>
              <a:t>‹#›</a:t>
            </a:fld>
            <a:endParaRPr lang="en-US"/>
          </a:p>
        </p:txBody>
      </p:sp>
    </p:spTree>
    <p:extLst>
      <p:ext uri="{BB962C8B-B14F-4D97-AF65-F5344CB8AC3E}">
        <p14:creationId xmlns:p14="http://schemas.microsoft.com/office/powerpoint/2010/main" val="1743751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A5004A-BE9F-4112-B588-DEE17A3DEF1B}" type="datetimeFigureOut">
              <a:rPr lang="en-US" smtClean="0"/>
              <a:t>8/31/15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151B11-BA5D-411E-9CA1-4A7587935358}" type="slidenum">
              <a:rPr lang="en-US" smtClean="0"/>
              <a:t>‹#›</a:t>
            </a:fld>
            <a:endParaRPr lang="en-US"/>
          </a:p>
        </p:txBody>
      </p:sp>
    </p:spTree>
    <p:extLst>
      <p:ext uri="{BB962C8B-B14F-4D97-AF65-F5344CB8AC3E}">
        <p14:creationId xmlns:p14="http://schemas.microsoft.com/office/powerpoint/2010/main" val="1379009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A5004A-BE9F-4112-B588-DEE17A3DEF1B}" type="datetimeFigureOut">
              <a:rPr lang="en-US" smtClean="0"/>
              <a:t>8/31/15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151B11-BA5D-411E-9CA1-4A7587935358}" type="slidenum">
              <a:rPr lang="en-US" smtClean="0"/>
              <a:t>‹#›</a:t>
            </a:fld>
            <a:endParaRPr lang="en-US"/>
          </a:p>
        </p:txBody>
      </p:sp>
    </p:spTree>
    <p:extLst>
      <p:ext uri="{BB962C8B-B14F-4D97-AF65-F5344CB8AC3E}">
        <p14:creationId xmlns:p14="http://schemas.microsoft.com/office/powerpoint/2010/main" val="4114093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A5004A-BE9F-4112-B588-DEE17A3DEF1B}" type="datetimeFigureOut">
              <a:rPr lang="en-US" smtClean="0"/>
              <a:t>8/31/15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151B11-BA5D-411E-9CA1-4A7587935358}" type="slidenum">
              <a:rPr lang="en-US" smtClean="0"/>
              <a:t>‹#›</a:t>
            </a:fld>
            <a:endParaRPr lang="en-US"/>
          </a:p>
        </p:txBody>
      </p:sp>
    </p:spTree>
    <p:extLst>
      <p:ext uri="{BB962C8B-B14F-4D97-AF65-F5344CB8AC3E}">
        <p14:creationId xmlns:p14="http://schemas.microsoft.com/office/powerpoint/2010/main" val="19054506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A5004A-BE9F-4112-B588-DEE17A3DEF1B}" type="datetimeFigureOut">
              <a:rPr lang="en-US" smtClean="0"/>
              <a:t>8/31/15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151B11-BA5D-411E-9CA1-4A7587935358}" type="slidenum">
              <a:rPr lang="en-US" smtClean="0"/>
              <a:t>‹#›</a:t>
            </a:fld>
            <a:endParaRPr lang="en-US"/>
          </a:p>
        </p:txBody>
      </p:sp>
    </p:spTree>
    <p:extLst>
      <p:ext uri="{BB962C8B-B14F-4D97-AF65-F5344CB8AC3E}">
        <p14:creationId xmlns:p14="http://schemas.microsoft.com/office/powerpoint/2010/main" val="35604890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7" Type="http://schemas.openxmlformats.org/officeDocument/2006/relationships/image" Target="../media/image4.png"/><Relationship Id="rId8" Type="http://schemas.openxmlformats.org/officeDocument/2006/relationships/image" Target="../media/image7.emf"/><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7.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7.emf"/></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7" Type="http://schemas.openxmlformats.org/officeDocument/2006/relationships/image" Target="../media/image4.png"/><Relationship Id="rId8" Type="http://schemas.openxmlformats.org/officeDocument/2006/relationships/image" Target="../media/image7.emf"/><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7.emf"/></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7.emf"/><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8" Type="http://schemas.openxmlformats.org/officeDocument/2006/relationships/image" Target="../media/image8.emf"/><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8.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8.emf"/></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8" Type="http://schemas.openxmlformats.org/officeDocument/2006/relationships/image" Target="../media/image8.emf"/><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5" Type="http://schemas.openxmlformats.org/officeDocument/2006/relationships/image" Target="../media/image8.emf"/><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7.xml"/><Relationship Id="rId4" Type="http://schemas.openxmlformats.org/officeDocument/2006/relationships/diagramQuickStyle" Target="../diagrams/quickStyle7.xml"/><Relationship Id="rId5" Type="http://schemas.openxmlformats.org/officeDocument/2006/relationships/diagramColors" Target="../diagrams/colors7.xml"/><Relationship Id="rId6" Type="http://schemas.microsoft.com/office/2007/relationships/diagramDrawing" Target="../diagrams/drawing7.xml"/><Relationship Id="rId7" Type="http://schemas.openxmlformats.org/officeDocument/2006/relationships/image" Target="../media/image8.emf"/><Relationship Id="rId1" Type="http://schemas.openxmlformats.org/officeDocument/2006/relationships/slideLayout" Target="../slideLayouts/slideLayout2.xml"/><Relationship Id="rId2" Type="http://schemas.openxmlformats.org/officeDocument/2006/relationships/diagramData" Target="../diagrams/data7.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8.emf"/><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8.xml"/><Relationship Id="rId4" Type="http://schemas.openxmlformats.org/officeDocument/2006/relationships/diagramQuickStyle" Target="../diagrams/quickStyle8.xml"/><Relationship Id="rId5" Type="http://schemas.openxmlformats.org/officeDocument/2006/relationships/diagramColors" Target="../diagrams/colors8.xml"/><Relationship Id="rId6" Type="http://schemas.microsoft.com/office/2007/relationships/diagramDrawing" Target="../diagrams/drawing8.xml"/><Relationship Id="rId7" Type="http://schemas.openxmlformats.org/officeDocument/2006/relationships/image" Target="../media/image8.emf"/><Relationship Id="rId8"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diagramData" Target="../diagrams/data8.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1.emf"/><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1.emf"/><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1.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1.emf"/></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9.xml"/><Relationship Id="rId4" Type="http://schemas.openxmlformats.org/officeDocument/2006/relationships/diagramQuickStyle" Target="../diagrams/quickStyle9.xml"/><Relationship Id="rId5" Type="http://schemas.openxmlformats.org/officeDocument/2006/relationships/diagramColors" Target="../diagrams/colors9.xml"/><Relationship Id="rId6" Type="http://schemas.microsoft.com/office/2007/relationships/diagramDrawing" Target="../diagrams/drawing9.xml"/><Relationship Id="rId7"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diagramData" Target="../diagrams/data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emf"/><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emf"/><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4.png"/><Relationship Id="rId8" Type="http://schemas.openxmlformats.org/officeDocument/2006/relationships/image" Target="../media/image5.emf"/><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5.emf"/><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7" Type="http://schemas.openxmlformats.org/officeDocument/2006/relationships/image" Target="../media/image4.png"/><Relationship Id="rId8" Type="http://schemas.openxmlformats.org/officeDocument/2006/relationships/image" Target="../media/image7.emf"/><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0" y="2395537"/>
            <a:ext cx="3048000" cy="2066925"/>
          </a:xfrm>
          <a:prstGeom prst="rect">
            <a:avLst/>
          </a:prstGeom>
        </p:spPr>
      </p:pic>
      <p:sp>
        <p:nvSpPr>
          <p:cNvPr id="3" name="Rectángulo 16"/>
          <p:cNvSpPr/>
          <p:nvPr/>
        </p:nvSpPr>
        <p:spPr>
          <a:xfrm>
            <a:off x="0" y="6725920"/>
            <a:ext cx="9144000" cy="144000"/>
          </a:xfrm>
          <a:prstGeom prst="rect">
            <a:avLst/>
          </a:prstGeom>
          <a:solidFill>
            <a:srgbClr val="1D39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0646637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strVal val="2/3*#ppt_w"/>
                                          </p:val>
                                        </p:tav>
                                        <p:tav tm="100000">
                                          <p:val>
                                            <p:strVal val="#ppt_w"/>
                                          </p:val>
                                        </p:tav>
                                      </p:tavLst>
                                    </p:anim>
                                    <p:anim calcmode="lin" valueType="num">
                                      <p:cBhvr>
                                        <p:cTn id="8" dur="2000" fill="hold"/>
                                        <p:tgtEl>
                                          <p:spTgt spid="4"/>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p:cNvGraphicFramePr/>
          <p:nvPr>
            <p:extLst>
              <p:ext uri="{D42A27DB-BD31-4B8C-83A1-F6EECF244321}">
                <p14:modId xmlns:p14="http://schemas.microsoft.com/office/powerpoint/2010/main" val="3412742507"/>
              </p:ext>
            </p:extLst>
          </p:nvPr>
        </p:nvGraphicFramePr>
        <p:xfrm>
          <a:off x="495300" y="1777507"/>
          <a:ext cx="5981700" cy="39374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Rectángulo 16"/>
          <p:cNvSpPr/>
          <p:nvPr/>
        </p:nvSpPr>
        <p:spPr>
          <a:xfrm>
            <a:off x="0" y="6725920"/>
            <a:ext cx="9144000" cy="144000"/>
          </a:xfrm>
          <a:prstGeom prst="rect">
            <a:avLst/>
          </a:prstGeom>
          <a:solidFill>
            <a:srgbClr val="1D39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28190" y="5918693"/>
            <a:ext cx="3048000" cy="847725"/>
          </a:xfrm>
          <a:prstGeom prst="rect">
            <a:avLst/>
          </a:prstGeom>
        </p:spPr>
      </p:pic>
      <p:grpSp>
        <p:nvGrpSpPr>
          <p:cNvPr id="10" name="Group 9"/>
          <p:cNvGrpSpPr/>
          <p:nvPr/>
        </p:nvGrpSpPr>
        <p:grpSpPr>
          <a:xfrm>
            <a:off x="0" y="457200"/>
            <a:ext cx="6477000" cy="432000"/>
            <a:chOff x="0" y="457200"/>
            <a:chExt cx="6477000" cy="432000"/>
          </a:xfrm>
        </p:grpSpPr>
        <p:grpSp>
          <p:nvGrpSpPr>
            <p:cNvPr id="14" name="Group 13"/>
            <p:cNvGrpSpPr/>
            <p:nvPr/>
          </p:nvGrpSpPr>
          <p:grpSpPr>
            <a:xfrm>
              <a:off x="6019800" y="457201"/>
              <a:ext cx="457200" cy="427430"/>
              <a:chOff x="4953000" y="1011618"/>
              <a:chExt cx="466561" cy="436181"/>
            </a:xfrm>
          </p:grpSpPr>
          <p:sp>
            <p:nvSpPr>
              <p:cNvPr id="16" name="Rectangle 15"/>
              <p:cNvSpPr/>
              <p:nvPr/>
            </p:nvSpPr>
            <p:spPr>
              <a:xfrm>
                <a:off x="4971490" y="1015799"/>
                <a:ext cx="432001" cy="432000"/>
              </a:xfrm>
              <a:prstGeom prst="rect">
                <a:avLst/>
              </a:prstGeom>
              <a:solidFill>
                <a:srgbClr val="F9B200"/>
              </a:solidFill>
              <a:ln>
                <a:solidFill>
                  <a:srgbClr val="F9B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Imagen 9"/>
              <p:cNvPicPr>
                <a:picLocks noChangeAspect="1"/>
              </p:cNvPicPr>
              <p:nvPr/>
            </p:nvPicPr>
            <p:blipFill>
              <a:blip r:embed="rId8">
                <a:duotone>
                  <a:schemeClr val="bg2">
                    <a:shade val="45000"/>
                    <a:satMod val="135000"/>
                  </a:schemeClr>
                  <a:prstClr val="white"/>
                </a:duotone>
              </a:blip>
              <a:stretch>
                <a:fillRect/>
              </a:stretch>
            </p:blipFill>
            <p:spPr>
              <a:xfrm>
                <a:off x="4953000" y="1011618"/>
                <a:ext cx="466561" cy="432001"/>
              </a:xfrm>
              <a:prstGeom prst="rect">
                <a:avLst/>
              </a:prstGeom>
            </p:spPr>
          </p:pic>
        </p:grpSp>
        <p:sp>
          <p:nvSpPr>
            <p:cNvPr id="15" name="Título 1"/>
            <p:cNvSpPr txBox="1">
              <a:spLocks/>
            </p:cNvSpPr>
            <p:nvPr/>
          </p:nvSpPr>
          <p:spPr>
            <a:xfrm>
              <a:off x="0" y="457200"/>
              <a:ext cx="5943600" cy="432000"/>
            </a:xfrm>
            <a:prstGeom prst="rect">
              <a:avLst/>
            </a:prstGeom>
            <a:solidFill>
              <a:srgbClr val="1D398D"/>
            </a:solidFill>
          </p:spPr>
          <p:txBody>
            <a:bodyPr vert="horz" lIns="360000" tIns="0" rIns="91440" bIns="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2000" b="1" dirty="0">
                  <a:solidFill>
                    <a:schemeClr val="bg1"/>
                  </a:solidFill>
                  <a:latin typeface="Arial" panose="020B0604020202020204" pitchFamily="34" charset="0"/>
                  <a:cs typeface="Arial" panose="020B0604020202020204" pitchFamily="34" charset="0"/>
                </a:rPr>
                <a:t>FIVE ELEMENTS OF A HEALTHY CHURCH</a:t>
              </a:r>
            </a:p>
          </p:txBody>
        </p:sp>
      </p:grpSp>
      <p:sp>
        <p:nvSpPr>
          <p:cNvPr id="19" name="Rectangle 18"/>
          <p:cNvSpPr/>
          <p:nvPr/>
        </p:nvSpPr>
        <p:spPr>
          <a:xfrm>
            <a:off x="304800" y="1143000"/>
            <a:ext cx="6477000" cy="369332"/>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EMPOWERING LEADERSHIP</a:t>
            </a:r>
          </a:p>
        </p:txBody>
      </p:sp>
    </p:spTree>
    <p:extLst>
      <p:ext uri="{BB962C8B-B14F-4D97-AF65-F5344CB8AC3E}">
        <p14:creationId xmlns:p14="http://schemas.microsoft.com/office/powerpoint/2010/main" val="27176368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circle(in)">
                                      <p:cBhvr>
                                        <p:cTn id="12"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16"/>
          <p:cNvSpPr/>
          <p:nvPr/>
        </p:nvSpPr>
        <p:spPr>
          <a:xfrm>
            <a:off x="0" y="6725920"/>
            <a:ext cx="9144000" cy="144000"/>
          </a:xfrm>
          <a:prstGeom prst="rect">
            <a:avLst/>
          </a:prstGeom>
          <a:solidFill>
            <a:srgbClr val="1D39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8190" y="5857875"/>
            <a:ext cx="3048000" cy="847725"/>
          </a:xfrm>
          <a:prstGeom prst="rect">
            <a:avLst/>
          </a:prstGeom>
        </p:spPr>
      </p:pic>
      <p:grpSp>
        <p:nvGrpSpPr>
          <p:cNvPr id="9" name="Group 8"/>
          <p:cNvGrpSpPr/>
          <p:nvPr/>
        </p:nvGrpSpPr>
        <p:grpSpPr>
          <a:xfrm>
            <a:off x="685800" y="1676400"/>
            <a:ext cx="4876800" cy="4800600"/>
            <a:chOff x="685800" y="1905000"/>
            <a:chExt cx="4876800" cy="4800600"/>
          </a:xfrm>
        </p:grpSpPr>
        <p:sp>
          <p:nvSpPr>
            <p:cNvPr id="16" name="Freeform 15"/>
            <p:cNvSpPr/>
            <p:nvPr/>
          </p:nvSpPr>
          <p:spPr>
            <a:xfrm>
              <a:off x="777240" y="1965921"/>
              <a:ext cx="4785360" cy="4358679"/>
            </a:xfrm>
            <a:custGeom>
              <a:avLst/>
              <a:gdLst>
                <a:gd name="connsiteX0" fmla="*/ 0 w 4785360"/>
                <a:gd name="connsiteY0" fmla="*/ 0 h 548679"/>
                <a:gd name="connsiteX1" fmla="*/ 4785360 w 4785360"/>
                <a:gd name="connsiteY1" fmla="*/ 0 h 548679"/>
                <a:gd name="connsiteX2" fmla="*/ 4785360 w 4785360"/>
                <a:gd name="connsiteY2" fmla="*/ 548679 h 548679"/>
                <a:gd name="connsiteX3" fmla="*/ 0 w 4785360"/>
                <a:gd name="connsiteY3" fmla="*/ 548679 h 548679"/>
                <a:gd name="connsiteX4" fmla="*/ 0 w 4785360"/>
                <a:gd name="connsiteY4" fmla="*/ 0 h 548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5360" h="548679">
                  <a:moveTo>
                    <a:pt x="0" y="0"/>
                  </a:moveTo>
                  <a:lnTo>
                    <a:pt x="4785360" y="0"/>
                  </a:lnTo>
                  <a:lnTo>
                    <a:pt x="4785360" y="548679"/>
                  </a:lnTo>
                  <a:lnTo>
                    <a:pt x="0" y="54867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solidFill>
                    <a:schemeClr val="tx1"/>
                  </a:solidFill>
                  <a:latin typeface="Arial" panose="020B0604020202020204" pitchFamily="34" charset="0"/>
                  <a:cs typeface="Arial" panose="020B0604020202020204" pitchFamily="34" charset="0"/>
                </a:rPr>
                <a:t>Says, “Follow me!”</a:t>
              </a:r>
            </a:p>
            <a:p>
              <a:pPr lvl="0" algn="l" defTabSz="711200">
                <a:lnSpc>
                  <a:spcPct val="90000"/>
                </a:lnSpc>
                <a:spcBef>
                  <a:spcPct val="0"/>
                </a:spcBef>
                <a:spcAft>
                  <a:spcPct val="35000"/>
                </a:spcAft>
              </a:pPr>
              <a:endParaRPr lang="en-US" sz="1600" dirty="0">
                <a:solidFill>
                  <a:schemeClr val="tx1"/>
                </a:solidFill>
                <a:latin typeface="Arial" panose="020B0604020202020204" pitchFamily="34" charset="0"/>
                <a:cs typeface="Arial" panose="020B0604020202020204" pitchFamily="34" charset="0"/>
              </a:endParaRPr>
            </a:p>
            <a:p>
              <a:pPr defTabSz="711200">
                <a:lnSpc>
                  <a:spcPct val="90000"/>
                </a:lnSpc>
                <a:spcBef>
                  <a:spcPct val="0"/>
                </a:spcBef>
                <a:spcAft>
                  <a:spcPct val="35000"/>
                </a:spcAft>
              </a:pPr>
              <a:r>
                <a:rPr lang="en-US" sz="1600" dirty="0">
                  <a:solidFill>
                    <a:schemeClr val="tx1"/>
                  </a:solidFill>
                  <a:latin typeface="Arial" panose="020B0604020202020204" pitchFamily="34" charset="0"/>
                  <a:cs typeface="Arial" panose="020B0604020202020204" pitchFamily="34" charset="0"/>
                </a:rPr>
                <a:t>Decides what his vision and goals are for the church</a:t>
              </a:r>
              <a:r>
                <a:rPr lang="en-US" sz="1600" dirty="0" smtClean="0">
                  <a:solidFill>
                    <a:schemeClr val="tx1"/>
                  </a:solidFill>
                  <a:latin typeface="Arial" panose="020B0604020202020204" pitchFamily="34" charset="0"/>
                  <a:cs typeface="Arial" panose="020B0604020202020204" pitchFamily="34" charset="0"/>
                </a:rPr>
                <a:t>.</a:t>
              </a:r>
            </a:p>
            <a:p>
              <a:pPr lvl="0" defTabSz="711200">
                <a:lnSpc>
                  <a:spcPct val="90000"/>
                </a:lnSpc>
                <a:spcBef>
                  <a:spcPct val="0"/>
                </a:spcBef>
                <a:spcAft>
                  <a:spcPct val="35000"/>
                </a:spcAft>
              </a:pPr>
              <a:endParaRPr lang="en-US" sz="1600" dirty="0" smtClean="0">
                <a:solidFill>
                  <a:schemeClr val="tx1"/>
                </a:solidFill>
                <a:latin typeface="Arial" panose="020B0604020202020204" pitchFamily="34" charset="0"/>
                <a:cs typeface="Arial" panose="020B0604020202020204" pitchFamily="34" charset="0"/>
              </a:endParaRPr>
            </a:p>
            <a:p>
              <a:pPr lvl="0" defTabSz="711200">
                <a:lnSpc>
                  <a:spcPct val="90000"/>
                </a:lnSpc>
                <a:spcBef>
                  <a:spcPct val="0"/>
                </a:spcBef>
                <a:spcAft>
                  <a:spcPct val="35000"/>
                </a:spcAft>
              </a:pPr>
              <a:r>
                <a:rPr lang="en-US" sz="1600" dirty="0" smtClean="0">
                  <a:solidFill>
                    <a:schemeClr val="tx1"/>
                  </a:solidFill>
                  <a:latin typeface="Arial" panose="020B0604020202020204" pitchFamily="34" charset="0"/>
                  <a:cs typeface="Arial" panose="020B0604020202020204" pitchFamily="34" charset="0"/>
                </a:rPr>
                <a:t>Doesn’t </a:t>
              </a:r>
              <a:r>
                <a:rPr lang="en-US" sz="1600" dirty="0">
                  <a:solidFill>
                    <a:schemeClr val="tx1"/>
                  </a:solidFill>
                  <a:latin typeface="Arial" panose="020B0604020202020204" pitchFamily="34" charset="0"/>
                  <a:cs typeface="Arial" panose="020B0604020202020204" pitchFamily="34" charset="0"/>
                </a:rPr>
                <a:t>delegate, just gives orders</a:t>
              </a:r>
              <a:r>
                <a:rPr lang="en-US" sz="1600" dirty="0" smtClean="0">
                  <a:solidFill>
                    <a:schemeClr val="tx1"/>
                  </a:solidFill>
                  <a:latin typeface="Arial" panose="020B0604020202020204" pitchFamily="34" charset="0"/>
                  <a:cs typeface="Arial" panose="020B0604020202020204" pitchFamily="34" charset="0"/>
                </a:rPr>
                <a:t>.</a:t>
              </a:r>
            </a:p>
            <a:p>
              <a:pPr lvl="0" defTabSz="711200">
                <a:lnSpc>
                  <a:spcPct val="90000"/>
                </a:lnSpc>
                <a:spcBef>
                  <a:spcPct val="0"/>
                </a:spcBef>
                <a:spcAft>
                  <a:spcPct val="35000"/>
                </a:spcAft>
              </a:pPr>
              <a:endParaRPr lang="en-US" sz="1600" dirty="0">
                <a:solidFill>
                  <a:schemeClr val="tx1"/>
                </a:solidFill>
                <a:latin typeface="Arial" panose="020B0604020202020204" pitchFamily="34" charset="0"/>
                <a:cs typeface="Arial" panose="020B0604020202020204" pitchFamily="34" charset="0"/>
              </a:endParaRPr>
            </a:p>
            <a:p>
              <a:pPr defTabSz="711200">
                <a:lnSpc>
                  <a:spcPct val="90000"/>
                </a:lnSpc>
                <a:spcBef>
                  <a:spcPct val="0"/>
                </a:spcBef>
                <a:spcAft>
                  <a:spcPct val="35000"/>
                </a:spcAft>
              </a:pPr>
              <a:r>
                <a:rPr lang="en-US" sz="1600" dirty="0">
                  <a:solidFill>
                    <a:schemeClr val="tx1"/>
                  </a:solidFill>
                  <a:latin typeface="Arial" panose="020B0604020202020204" pitchFamily="34" charset="0"/>
                  <a:cs typeface="Arial" panose="020B0604020202020204" pitchFamily="34" charset="0"/>
                </a:rPr>
                <a:t>Makes decisions on his own</a:t>
              </a:r>
              <a:r>
                <a:rPr lang="en-US" sz="1600" dirty="0" smtClean="0">
                  <a:solidFill>
                    <a:schemeClr val="tx1"/>
                  </a:solidFill>
                  <a:latin typeface="Arial" panose="020B0604020202020204" pitchFamily="34" charset="0"/>
                  <a:cs typeface="Arial" panose="020B0604020202020204" pitchFamily="34" charset="0"/>
                </a:rPr>
                <a:t>.</a:t>
              </a:r>
            </a:p>
            <a:p>
              <a:pPr defTabSz="711200">
                <a:lnSpc>
                  <a:spcPct val="90000"/>
                </a:lnSpc>
                <a:spcBef>
                  <a:spcPct val="0"/>
                </a:spcBef>
                <a:spcAft>
                  <a:spcPct val="35000"/>
                </a:spcAft>
              </a:pPr>
              <a:endParaRPr lang="en-US" sz="1600" dirty="0">
                <a:solidFill>
                  <a:schemeClr val="tx1"/>
                </a:solidFill>
                <a:latin typeface="Arial" panose="020B0604020202020204" pitchFamily="34" charset="0"/>
                <a:cs typeface="Arial" panose="020B0604020202020204" pitchFamily="34" charset="0"/>
              </a:endParaRPr>
            </a:p>
            <a:p>
              <a:pPr lvl="0" defTabSz="711200">
                <a:lnSpc>
                  <a:spcPct val="90000"/>
                </a:lnSpc>
                <a:spcBef>
                  <a:spcPct val="0"/>
                </a:spcBef>
                <a:spcAft>
                  <a:spcPct val="35000"/>
                </a:spcAft>
              </a:pPr>
              <a:r>
                <a:rPr lang="en-US" sz="1600" dirty="0">
                  <a:solidFill>
                    <a:schemeClr val="tx1"/>
                  </a:solidFill>
                  <a:latin typeface="Arial" panose="020B0604020202020204" pitchFamily="34" charset="0"/>
                  <a:cs typeface="Arial" panose="020B0604020202020204" pitchFamily="34" charset="0"/>
                </a:rPr>
                <a:t>Complains about the weaknesses of the congregation</a:t>
              </a:r>
              <a:r>
                <a:rPr lang="en-US" sz="1600" dirty="0" smtClean="0">
                  <a:solidFill>
                    <a:schemeClr val="tx1"/>
                  </a:solidFill>
                  <a:latin typeface="Arial" panose="020B0604020202020204" pitchFamily="34" charset="0"/>
                  <a:cs typeface="Arial" panose="020B0604020202020204" pitchFamily="34" charset="0"/>
                </a:rPr>
                <a:t>.</a:t>
              </a:r>
            </a:p>
            <a:p>
              <a:pPr lvl="0" defTabSz="711200">
                <a:lnSpc>
                  <a:spcPct val="90000"/>
                </a:lnSpc>
                <a:spcBef>
                  <a:spcPct val="0"/>
                </a:spcBef>
                <a:spcAft>
                  <a:spcPct val="35000"/>
                </a:spcAft>
              </a:pPr>
              <a:endParaRPr lang="en-US" sz="1600" dirty="0" smtClean="0">
                <a:solidFill>
                  <a:schemeClr val="tx1"/>
                </a:solidFill>
                <a:latin typeface="Arial" panose="020B0604020202020204" pitchFamily="34" charset="0"/>
                <a:cs typeface="Arial" panose="020B0604020202020204" pitchFamily="34" charset="0"/>
              </a:endParaRPr>
            </a:p>
            <a:p>
              <a:pPr defTabSz="711200">
                <a:lnSpc>
                  <a:spcPct val="90000"/>
                </a:lnSpc>
                <a:spcBef>
                  <a:spcPct val="0"/>
                </a:spcBef>
                <a:spcAft>
                  <a:spcPct val="35000"/>
                </a:spcAft>
              </a:pPr>
              <a:r>
                <a:rPr lang="en-US" sz="1600" dirty="0" smtClean="0">
                  <a:solidFill>
                    <a:schemeClr val="tx1"/>
                  </a:solidFill>
                  <a:latin typeface="Arial" panose="020B0604020202020204" pitchFamily="34" charset="0"/>
                  <a:cs typeface="Arial" panose="020B0604020202020204" pitchFamily="34" charset="0"/>
                </a:rPr>
                <a:t>Does </a:t>
              </a:r>
              <a:r>
                <a:rPr lang="en-US" sz="1600" dirty="0">
                  <a:solidFill>
                    <a:schemeClr val="tx1"/>
                  </a:solidFill>
                  <a:latin typeface="Arial" panose="020B0604020202020204" pitchFamily="34" charset="0"/>
                  <a:cs typeface="Arial" panose="020B0604020202020204" pitchFamily="34" charset="0"/>
                </a:rPr>
                <a:t>everything himself: preaching, visiting, praying, teaching, leading, worship, </a:t>
              </a:r>
              <a:r>
                <a:rPr lang="en-US" sz="1600" dirty="0" smtClean="0">
                  <a:solidFill>
                    <a:schemeClr val="tx1"/>
                  </a:solidFill>
                  <a:latin typeface="Arial" panose="020B0604020202020204" pitchFamily="34" charset="0"/>
                  <a:cs typeface="Arial" panose="020B0604020202020204" pitchFamily="34" charset="0"/>
                </a:rPr>
                <a:t>etc. </a:t>
              </a:r>
            </a:p>
            <a:p>
              <a:pPr defTabSz="711200">
                <a:lnSpc>
                  <a:spcPct val="90000"/>
                </a:lnSpc>
                <a:spcBef>
                  <a:spcPct val="0"/>
                </a:spcBef>
                <a:spcAft>
                  <a:spcPct val="35000"/>
                </a:spcAft>
              </a:pPr>
              <a:endParaRPr lang="en-US" sz="1600" dirty="0">
                <a:solidFill>
                  <a:schemeClr val="tx1"/>
                </a:solidFill>
                <a:latin typeface="Arial" panose="020B0604020202020204" pitchFamily="34" charset="0"/>
                <a:cs typeface="Arial" panose="020B0604020202020204" pitchFamily="34" charset="0"/>
              </a:endParaRPr>
            </a:p>
            <a:p>
              <a:pPr lvl="0" defTabSz="711200">
                <a:lnSpc>
                  <a:spcPct val="90000"/>
                </a:lnSpc>
                <a:spcBef>
                  <a:spcPct val="0"/>
                </a:spcBef>
                <a:spcAft>
                  <a:spcPct val="35000"/>
                </a:spcAft>
              </a:pPr>
              <a:r>
                <a:rPr lang="en-US" sz="1600" dirty="0">
                  <a:solidFill>
                    <a:schemeClr val="tx1"/>
                  </a:solidFill>
                  <a:latin typeface="Arial" panose="020B0604020202020204" pitchFamily="34" charset="0"/>
                  <a:cs typeface="Arial" panose="020B0604020202020204" pitchFamily="34" charset="0"/>
                </a:rPr>
                <a:t>Sees other leaders as competitors and threats. </a:t>
              </a:r>
            </a:p>
            <a:p>
              <a:pPr defTabSz="711200">
                <a:lnSpc>
                  <a:spcPct val="90000"/>
                </a:lnSpc>
                <a:spcBef>
                  <a:spcPct val="0"/>
                </a:spcBef>
                <a:spcAft>
                  <a:spcPct val="35000"/>
                </a:spcAft>
              </a:pPr>
              <a:endParaRPr lang="en-US" sz="1600" dirty="0">
                <a:solidFill>
                  <a:schemeClr val="tx1"/>
                </a:solidFill>
                <a:latin typeface="Arial" panose="020B0604020202020204" pitchFamily="34" charset="0"/>
                <a:cs typeface="Arial" panose="020B0604020202020204" pitchFamily="34" charset="0"/>
              </a:endParaRPr>
            </a:p>
            <a:p>
              <a:pPr lvl="0" defTabSz="711200">
                <a:lnSpc>
                  <a:spcPct val="90000"/>
                </a:lnSpc>
                <a:spcBef>
                  <a:spcPct val="0"/>
                </a:spcBef>
                <a:spcAft>
                  <a:spcPct val="35000"/>
                </a:spcAft>
              </a:pPr>
              <a:endParaRPr lang="en-US" sz="1600" dirty="0">
                <a:solidFill>
                  <a:schemeClr val="tx1"/>
                </a:solidFill>
                <a:latin typeface="Arial" panose="020B0604020202020204" pitchFamily="34" charset="0"/>
                <a:cs typeface="Arial" panose="020B0604020202020204" pitchFamily="34" charset="0"/>
              </a:endParaRPr>
            </a:p>
            <a:p>
              <a:pPr defTabSz="711200">
                <a:lnSpc>
                  <a:spcPct val="90000"/>
                </a:lnSpc>
                <a:spcBef>
                  <a:spcPct val="0"/>
                </a:spcBef>
                <a:spcAft>
                  <a:spcPct val="35000"/>
                </a:spcAft>
              </a:pPr>
              <a:endParaRPr lang="en-US" sz="1600" dirty="0">
                <a:solidFill>
                  <a:schemeClr val="tx1"/>
                </a:solidFill>
                <a:latin typeface="Arial" panose="020B0604020202020204" pitchFamily="34" charset="0"/>
                <a:cs typeface="Arial" panose="020B0604020202020204" pitchFamily="34" charset="0"/>
              </a:endParaRPr>
            </a:p>
            <a:p>
              <a:pPr lvl="0" defTabSz="711200">
                <a:lnSpc>
                  <a:spcPct val="90000"/>
                </a:lnSpc>
                <a:spcBef>
                  <a:spcPct val="0"/>
                </a:spcBef>
                <a:spcAft>
                  <a:spcPct val="35000"/>
                </a:spcAft>
              </a:pPr>
              <a:endParaRPr lang="en-US" sz="1600" dirty="0">
                <a:solidFill>
                  <a:schemeClr val="tx1"/>
                </a:solidFill>
                <a:latin typeface="Arial" panose="020B0604020202020204" pitchFamily="34" charset="0"/>
                <a:cs typeface="Arial" panose="020B0604020202020204" pitchFamily="34" charset="0"/>
              </a:endParaRPr>
            </a:p>
            <a:p>
              <a:pPr defTabSz="711200">
                <a:lnSpc>
                  <a:spcPct val="90000"/>
                </a:lnSpc>
                <a:spcBef>
                  <a:spcPct val="0"/>
                </a:spcBef>
                <a:spcAft>
                  <a:spcPct val="35000"/>
                </a:spcAft>
              </a:pPr>
              <a:endParaRPr lang="en-US" sz="1600" dirty="0">
                <a:solidFill>
                  <a:schemeClr val="tx1"/>
                </a:solidFill>
                <a:latin typeface="Arial" panose="020B0604020202020204" pitchFamily="34" charset="0"/>
                <a:cs typeface="Arial" panose="020B0604020202020204" pitchFamily="34" charset="0"/>
              </a:endParaRPr>
            </a:p>
            <a:p>
              <a:pPr lvl="0" algn="l" defTabSz="711200">
                <a:lnSpc>
                  <a:spcPct val="90000"/>
                </a:lnSpc>
                <a:spcBef>
                  <a:spcPct val="0"/>
                </a:spcBef>
                <a:spcAft>
                  <a:spcPct val="35000"/>
                </a:spcAft>
              </a:pPr>
              <a:endParaRPr lang="en-US" sz="1600" kern="1200" dirty="0">
                <a:solidFill>
                  <a:schemeClr val="tx1"/>
                </a:solidFill>
                <a:latin typeface="Arial" panose="020B0604020202020204" pitchFamily="34" charset="0"/>
                <a:cs typeface="Arial" panose="020B0604020202020204" pitchFamily="34" charset="0"/>
              </a:endParaRPr>
            </a:p>
          </p:txBody>
        </p:sp>
        <p:sp>
          <p:nvSpPr>
            <p:cNvPr id="17" name="Straight Connector 16"/>
            <p:cNvSpPr/>
            <p:nvPr/>
          </p:nvSpPr>
          <p:spPr>
            <a:xfrm>
              <a:off x="685800" y="2438400"/>
              <a:ext cx="4876800" cy="0"/>
            </a:xfrm>
            <a:prstGeom prst="line">
              <a:avLst/>
            </a:prstGeom>
            <a:ln>
              <a:solidFill>
                <a:srgbClr val="E2001A"/>
              </a:solidFill>
            </a:ln>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8" name="Freeform 17"/>
            <p:cNvSpPr/>
            <p:nvPr/>
          </p:nvSpPr>
          <p:spPr>
            <a:xfrm>
              <a:off x="777240" y="2483147"/>
              <a:ext cx="4785360" cy="548679"/>
            </a:xfrm>
            <a:custGeom>
              <a:avLst/>
              <a:gdLst>
                <a:gd name="connsiteX0" fmla="*/ 0 w 4785360"/>
                <a:gd name="connsiteY0" fmla="*/ 0 h 548679"/>
                <a:gd name="connsiteX1" fmla="*/ 4785360 w 4785360"/>
                <a:gd name="connsiteY1" fmla="*/ 0 h 548679"/>
                <a:gd name="connsiteX2" fmla="*/ 4785360 w 4785360"/>
                <a:gd name="connsiteY2" fmla="*/ 548679 h 548679"/>
                <a:gd name="connsiteX3" fmla="*/ 0 w 4785360"/>
                <a:gd name="connsiteY3" fmla="*/ 548679 h 548679"/>
                <a:gd name="connsiteX4" fmla="*/ 0 w 4785360"/>
                <a:gd name="connsiteY4" fmla="*/ 0 h 548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5360" h="548679">
                  <a:moveTo>
                    <a:pt x="0" y="0"/>
                  </a:moveTo>
                  <a:lnTo>
                    <a:pt x="4785360" y="0"/>
                  </a:lnTo>
                  <a:lnTo>
                    <a:pt x="4785360" y="548679"/>
                  </a:lnTo>
                  <a:lnTo>
                    <a:pt x="0" y="54867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endParaRPr lang="en-US" sz="2000" kern="1200" dirty="0">
                <a:solidFill>
                  <a:schemeClr val="tx1"/>
                </a:solidFill>
                <a:latin typeface="Arial" panose="020B0604020202020204" pitchFamily="34" charset="0"/>
                <a:cs typeface="Arial" panose="020B0604020202020204" pitchFamily="34" charset="0"/>
              </a:endParaRPr>
            </a:p>
          </p:txBody>
        </p:sp>
        <p:sp>
          <p:nvSpPr>
            <p:cNvPr id="19" name="Straight Connector 18"/>
            <p:cNvSpPr/>
            <p:nvPr/>
          </p:nvSpPr>
          <p:spPr>
            <a:xfrm>
              <a:off x="685800" y="3276600"/>
              <a:ext cx="4876800" cy="0"/>
            </a:xfrm>
            <a:prstGeom prst="line">
              <a:avLst/>
            </a:prstGeom>
            <a:ln>
              <a:solidFill>
                <a:srgbClr val="E6418D"/>
              </a:solidFill>
            </a:ln>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21" name="Straight Connector 20"/>
            <p:cNvSpPr/>
            <p:nvPr/>
          </p:nvSpPr>
          <p:spPr>
            <a:xfrm>
              <a:off x="685800" y="3886200"/>
              <a:ext cx="4876800" cy="0"/>
            </a:xfrm>
            <a:prstGeom prst="line">
              <a:avLst/>
            </a:prstGeom>
            <a:ln>
              <a:solidFill>
                <a:srgbClr val="F9B200"/>
              </a:solidFill>
            </a:ln>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23" name="Straight Connector 22"/>
            <p:cNvSpPr/>
            <p:nvPr/>
          </p:nvSpPr>
          <p:spPr>
            <a:xfrm>
              <a:off x="685800" y="4495800"/>
              <a:ext cx="4876800" cy="0"/>
            </a:xfrm>
            <a:prstGeom prst="line">
              <a:avLst/>
            </a:prstGeom>
            <a:ln>
              <a:solidFill>
                <a:srgbClr val="009036"/>
              </a:solidFill>
            </a:ln>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25" name="Straight Connector 24"/>
            <p:cNvSpPr/>
            <p:nvPr/>
          </p:nvSpPr>
          <p:spPr>
            <a:xfrm>
              <a:off x="685800" y="5334000"/>
              <a:ext cx="4876800" cy="0"/>
            </a:xfrm>
            <a:prstGeom prst="line">
              <a:avLst/>
            </a:prstGeom>
            <a:ln>
              <a:solidFill>
                <a:srgbClr val="E2001A"/>
              </a:solidFill>
            </a:ln>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27" name="Straight Connector 26"/>
            <p:cNvSpPr/>
            <p:nvPr/>
          </p:nvSpPr>
          <p:spPr>
            <a:xfrm>
              <a:off x="685800" y="6172200"/>
              <a:ext cx="4876800" cy="0"/>
            </a:xfrm>
            <a:prstGeom prst="line">
              <a:avLst/>
            </a:prstGeom>
            <a:ln>
              <a:solidFill>
                <a:srgbClr val="E6418D"/>
              </a:solidFill>
            </a:ln>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28" name="Freeform 27"/>
            <p:cNvSpPr/>
            <p:nvPr/>
          </p:nvSpPr>
          <p:spPr>
            <a:xfrm>
              <a:off x="777240" y="5363716"/>
              <a:ext cx="4785360" cy="548679"/>
            </a:xfrm>
            <a:custGeom>
              <a:avLst/>
              <a:gdLst>
                <a:gd name="connsiteX0" fmla="*/ 0 w 4785360"/>
                <a:gd name="connsiteY0" fmla="*/ 0 h 548679"/>
                <a:gd name="connsiteX1" fmla="*/ 4785360 w 4785360"/>
                <a:gd name="connsiteY1" fmla="*/ 0 h 548679"/>
                <a:gd name="connsiteX2" fmla="*/ 4785360 w 4785360"/>
                <a:gd name="connsiteY2" fmla="*/ 548679 h 548679"/>
                <a:gd name="connsiteX3" fmla="*/ 0 w 4785360"/>
                <a:gd name="connsiteY3" fmla="*/ 548679 h 548679"/>
                <a:gd name="connsiteX4" fmla="*/ 0 w 4785360"/>
                <a:gd name="connsiteY4" fmla="*/ 0 h 548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5360" h="548679">
                  <a:moveTo>
                    <a:pt x="0" y="0"/>
                  </a:moveTo>
                  <a:lnTo>
                    <a:pt x="4785360" y="0"/>
                  </a:lnTo>
                  <a:lnTo>
                    <a:pt x="4785360" y="548679"/>
                  </a:lnTo>
                  <a:lnTo>
                    <a:pt x="0" y="54867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endParaRPr lang="en-US" sz="1600" kern="1200" dirty="0">
                <a:solidFill>
                  <a:schemeClr val="tx1"/>
                </a:solidFill>
                <a:latin typeface="Arial" panose="020B0604020202020204" pitchFamily="34" charset="0"/>
                <a:cs typeface="Arial" panose="020B0604020202020204" pitchFamily="34" charset="0"/>
              </a:endParaRPr>
            </a:p>
          </p:txBody>
        </p:sp>
        <p:sp>
          <p:nvSpPr>
            <p:cNvPr id="29" name="Straight Connector 28"/>
            <p:cNvSpPr/>
            <p:nvPr/>
          </p:nvSpPr>
          <p:spPr>
            <a:xfrm>
              <a:off x="685800" y="6705600"/>
              <a:ext cx="4876800" cy="0"/>
            </a:xfrm>
            <a:prstGeom prst="line">
              <a:avLst/>
            </a:prstGeom>
            <a:ln>
              <a:solidFill>
                <a:srgbClr val="F9B200"/>
              </a:solidFill>
            </a:ln>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30" name="Straight Connector 29"/>
            <p:cNvSpPr/>
            <p:nvPr/>
          </p:nvSpPr>
          <p:spPr>
            <a:xfrm>
              <a:off x="685800" y="1905000"/>
              <a:ext cx="4876800" cy="0"/>
            </a:xfrm>
            <a:prstGeom prst="line">
              <a:avLst/>
            </a:prstGeom>
            <a:ln>
              <a:solidFill>
                <a:srgbClr val="009036"/>
              </a:solidFill>
            </a:ln>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grpSp>
      <p:grpSp>
        <p:nvGrpSpPr>
          <p:cNvPr id="12" name="Group 11"/>
          <p:cNvGrpSpPr/>
          <p:nvPr/>
        </p:nvGrpSpPr>
        <p:grpSpPr>
          <a:xfrm>
            <a:off x="5943600" y="4038600"/>
            <a:ext cx="1626104" cy="1524000"/>
            <a:chOff x="5943600" y="4038600"/>
            <a:chExt cx="1626104" cy="1524000"/>
          </a:xfrm>
        </p:grpSpPr>
        <p:sp>
          <p:nvSpPr>
            <p:cNvPr id="32" name="Rectangle 31"/>
            <p:cNvSpPr/>
            <p:nvPr/>
          </p:nvSpPr>
          <p:spPr>
            <a:xfrm>
              <a:off x="6007685" y="4038600"/>
              <a:ext cx="1518058" cy="1518054"/>
            </a:xfrm>
            <a:prstGeom prst="rect">
              <a:avLst/>
            </a:prstGeom>
            <a:solidFill>
              <a:srgbClr val="F9B200"/>
            </a:solidFill>
            <a:ln>
              <a:solidFill>
                <a:srgbClr val="F9B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Imagen 9"/>
            <p:cNvPicPr>
              <a:picLocks noChangeAspect="1"/>
            </p:cNvPicPr>
            <p:nvPr/>
          </p:nvPicPr>
          <p:blipFill>
            <a:blip r:embed="rId3">
              <a:duotone>
                <a:schemeClr val="bg2">
                  <a:shade val="45000"/>
                  <a:satMod val="135000"/>
                </a:schemeClr>
                <a:prstClr val="white"/>
              </a:duotone>
            </a:blip>
            <a:stretch>
              <a:fillRect/>
            </a:stretch>
          </p:blipFill>
          <p:spPr>
            <a:xfrm>
              <a:off x="5943600" y="4056948"/>
              <a:ext cx="1626104" cy="1505652"/>
            </a:xfrm>
            <a:prstGeom prst="rect">
              <a:avLst/>
            </a:prstGeom>
          </p:spPr>
        </p:pic>
      </p:grpSp>
      <p:grpSp>
        <p:nvGrpSpPr>
          <p:cNvPr id="37" name="Group 36"/>
          <p:cNvGrpSpPr/>
          <p:nvPr/>
        </p:nvGrpSpPr>
        <p:grpSpPr>
          <a:xfrm>
            <a:off x="6172200" y="457201"/>
            <a:ext cx="457200" cy="427430"/>
            <a:chOff x="4952998" y="1011618"/>
            <a:chExt cx="466561" cy="436181"/>
          </a:xfrm>
        </p:grpSpPr>
        <p:sp>
          <p:nvSpPr>
            <p:cNvPr id="39" name="Rectangle 38"/>
            <p:cNvSpPr/>
            <p:nvPr/>
          </p:nvSpPr>
          <p:spPr>
            <a:xfrm>
              <a:off x="4971490" y="1015799"/>
              <a:ext cx="432001" cy="432000"/>
            </a:xfrm>
            <a:prstGeom prst="rect">
              <a:avLst/>
            </a:prstGeom>
            <a:solidFill>
              <a:srgbClr val="F9B200"/>
            </a:solidFill>
            <a:ln>
              <a:solidFill>
                <a:srgbClr val="F9B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Imagen 9"/>
            <p:cNvPicPr>
              <a:picLocks noChangeAspect="1"/>
            </p:cNvPicPr>
            <p:nvPr/>
          </p:nvPicPr>
          <p:blipFill>
            <a:blip r:embed="rId3">
              <a:duotone>
                <a:schemeClr val="bg2">
                  <a:shade val="45000"/>
                  <a:satMod val="135000"/>
                </a:schemeClr>
                <a:prstClr val="white"/>
              </a:duotone>
            </a:blip>
            <a:stretch>
              <a:fillRect/>
            </a:stretch>
          </p:blipFill>
          <p:spPr>
            <a:xfrm>
              <a:off x="4952998" y="1011618"/>
              <a:ext cx="466561" cy="432001"/>
            </a:xfrm>
            <a:prstGeom prst="rect">
              <a:avLst/>
            </a:prstGeom>
          </p:spPr>
        </p:pic>
      </p:grpSp>
      <p:sp>
        <p:nvSpPr>
          <p:cNvPr id="38" name="Título 1"/>
          <p:cNvSpPr txBox="1">
            <a:spLocks/>
          </p:cNvSpPr>
          <p:nvPr/>
        </p:nvSpPr>
        <p:spPr>
          <a:xfrm>
            <a:off x="0" y="457200"/>
            <a:ext cx="6096000" cy="432000"/>
          </a:xfrm>
          <a:prstGeom prst="rect">
            <a:avLst/>
          </a:prstGeom>
          <a:solidFill>
            <a:srgbClr val="1D398D"/>
          </a:solidFill>
        </p:spPr>
        <p:txBody>
          <a:bodyPr vert="horz" lIns="360000" tIns="0" rIns="91440" bIns="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2000" b="1" dirty="0">
                <a:solidFill>
                  <a:schemeClr val="bg1"/>
                </a:solidFill>
                <a:latin typeface="Arial" panose="020B0604020202020204" pitchFamily="34" charset="0"/>
                <a:cs typeface="Arial" panose="020B0604020202020204" pitchFamily="34" charset="0"/>
              </a:rPr>
              <a:t>CONTRAST BETWEEN LEADERSHIP STYLES</a:t>
            </a:r>
          </a:p>
        </p:txBody>
      </p:sp>
      <p:sp>
        <p:nvSpPr>
          <p:cNvPr id="42" name="Rectangle 41"/>
          <p:cNvSpPr/>
          <p:nvPr/>
        </p:nvSpPr>
        <p:spPr>
          <a:xfrm>
            <a:off x="304800" y="1143000"/>
            <a:ext cx="6477000" cy="369332"/>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THE AUTHORITARIAN LEADER:</a:t>
            </a:r>
          </a:p>
        </p:txBody>
      </p:sp>
    </p:spTree>
    <p:extLst>
      <p:ext uri="{BB962C8B-B14F-4D97-AF65-F5344CB8AC3E}">
        <p14:creationId xmlns:p14="http://schemas.microsoft.com/office/powerpoint/2010/main" val="38303369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circle(in)">
                                      <p:cBhvr>
                                        <p:cTn id="7" dur="2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16"/>
          <p:cNvSpPr/>
          <p:nvPr/>
        </p:nvSpPr>
        <p:spPr>
          <a:xfrm>
            <a:off x="0" y="6725920"/>
            <a:ext cx="9144000" cy="144000"/>
          </a:xfrm>
          <a:prstGeom prst="rect">
            <a:avLst/>
          </a:prstGeom>
          <a:solidFill>
            <a:srgbClr val="1D39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8190" y="5857875"/>
            <a:ext cx="3048000" cy="847725"/>
          </a:xfrm>
          <a:prstGeom prst="rect">
            <a:avLst/>
          </a:prstGeom>
        </p:spPr>
      </p:pic>
      <p:sp>
        <p:nvSpPr>
          <p:cNvPr id="31" name="Rectangle 30"/>
          <p:cNvSpPr/>
          <p:nvPr/>
        </p:nvSpPr>
        <p:spPr>
          <a:xfrm>
            <a:off x="5939534" y="2683848"/>
            <a:ext cx="2823466" cy="1200329"/>
          </a:xfrm>
          <a:prstGeom prst="rect">
            <a:avLst/>
          </a:prstGeom>
        </p:spPr>
        <p:txBody>
          <a:bodyPr wrap="square">
            <a:spAutoFit/>
          </a:bodyPr>
          <a:lstStyle/>
          <a:p>
            <a:r>
              <a:rPr lang="en-US" b="1" i="1" dirty="0" smtClean="0">
                <a:latin typeface="Arial" panose="020B0604020202020204" pitchFamily="34" charset="0"/>
                <a:cs typeface="Arial" panose="020B0604020202020204" pitchFamily="34" charset="0"/>
              </a:rPr>
              <a:t>Do you put others to work? Who in your church can you involve in different ways?</a:t>
            </a:r>
            <a:endParaRPr lang="en-US" b="1" i="1" dirty="0">
              <a:latin typeface="Arial" panose="020B0604020202020204" pitchFamily="34" charset="0"/>
              <a:cs typeface="Arial" panose="020B0604020202020204" pitchFamily="34" charset="0"/>
            </a:endParaRPr>
          </a:p>
        </p:txBody>
      </p:sp>
      <p:sp>
        <p:nvSpPr>
          <p:cNvPr id="32" name="Título 1"/>
          <p:cNvSpPr txBox="1">
            <a:spLocks/>
          </p:cNvSpPr>
          <p:nvPr/>
        </p:nvSpPr>
        <p:spPr>
          <a:xfrm>
            <a:off x="0" y="457200"/>
            <a:ext cx="6096000" cy="432000"/>
          </a:xfrm>
          <a:prstGeom prst="rect">
            <a:avLst/>
          </a:prstGeom>
          <a:solidFill>
            <a:srgbClr val="1D398D"/>
          </a:solidFill>
        </p:spPr>
        <p:txBody>
          <a:bodyPr vert="horz" lIns="360000" tIns="0" rIns="91440" bIns="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2000" b="1" dirty="0">
                <a:solidFill>
                  <a:schemeClr val="bg1"/>
                </a:solidFill>
                <a:latin typeface="Arial" panose="020B0604020202020204" pitchFamily="34" charset="0"/>
                <a:cs typeface="Arial" panose="020B0604020202020204" pitchFamily="34" charset="0"/>
              </a:rPr>
              <a:t>CONTRAST BETWEEN LEADERSHIP STYLES</a:t>
            </a:r>
          </a:p>
        </p:txBody>
      </p:sp>
      <p:grpSp>
        <p:nvGrpSpPr>
          <p:cNvPr id="33" name="Group 32"/>
          <p:cNvGrpSpPr/>
          <p:nvPr/>
        </p:nvGrpSpPr>
        <p:grpSpPr>
          <a:xfrm>
            <a:off x="6172200" y="457201"/>
            <a:ext cx="457200" cy="427430"/>
            <a:chOff x="4952998" y="1011618"/>
            <a:chExt cx="466561" cy="436181"/>
          </a:xfrm>
        </p:grpSpPr>
        <p:sp>
          <p:nvSpPr>
            <p:cNvPr id="34" name="Rectangle 33"/>
            <p:cNvSpPr/>
            <p:nvPr/>
          </p:nvSpPr>
          <p:spPr>
            <a:xfrm>
              <a:off x="4971490" y="1015799"/>
              <a:ext cx="432001" cy="432000"/>
            </a:xfrm>
            <a:prstGeom prst="rect">
              <a:avLst/>
            </a:prstGeom>
            <a:solidFill>
              <a:srgbClr val="F9B200"/>
            </a:solidFill>
            <a:ln>
              <a:solidFill>
                <a:srgbClr val="F9B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Imagen 9"/>
            <p:cNvPicPr>
              <a:picLocks noChangeAspect="1"/>
            </p:cNvPicPr>
            <p:nvPr/>
          </p:nvPicPr>
          <p:blipFill>
            <a:blip r:embed="rId3">
              <a:duotone>
                <a:schemeClr val="bg2">
                  <a:shade val="45000"/>
                  <a:satMod val="135000"/>
                </a:schemeClr>
                <a:prstClr val="white"/>
              </a:duotone>
            </a:blip>
            <a:stretch>
              <a:fillRect/>
            </a:stretch>
          </p:blipFill>
          <p:spPr>
            <a:xfrm>
              <a:off x="4952998" y="1011618"/>
              <a:ext cx="466561" cy="432001"/>
            </a:xfrm>
            <a:prstGeom prst="rect">
              <a:avLst/>
            </a:prstGeom>
          </p:spPr>
        </p:pic>
      </p:grpSp>
      <p:grpSp>
        <p:nvGrpSpPr>
          <p:cNvPr id="49" name="Group 48"/>
          <p:cNvGrpSpPr/>
          <p:nvPr/>
        </p:nvGrpSpPr>
        <p:grpSpPr>
          <a:xfrm>
            <a:off x="685800" y="1676400"/>
            <a:ext cx="4876800" cy="4800600"/>
            <a:chOff x="685800" y="1905000"/>
            <a:chExt cx="4876800" cy="4800600"/>
          </a:xfrm>
        </p:grpSpPr>
        <p:sp>
          <p:nvSpPr>
            <p:cNvPr id="50" name="Freeform 49"/>
            <p:cNvSpPr/>
            <p:nvPr/>
          </p:nvSpPr>
          <p:spPr>
            <a:xfrm>
              <a:off x="777240" y="1965921"/>
              <a:ext cx="4785360" cy="4511079"/>
            </a:xfrm>
            <a:custGeom>
              <a:avLst/>
              <a:gdLst>
                <a:gd name="connsiteX0" fmla="*/ 0 w 4785360"/>
                <a:gd name="connsiteY0" fmla="*/ 0 h 548679"/>
                <a:gd name="connsiteX1" fmla="*/ 4785360 w 4785360"/>
                <a:gd name="connsiteY1" fmla="*/ 0 h 548679"/>
                <a:gd name="connsiteX2" fmla="*/ 4785360 w 4785360"/>
                <a:gd name="connsiteY2" fmla="*/ 548679 h 548679"/>
                <a:gd name="connsiteX3" fmla="*/ 0 w 4785360"/>
                <a:gd name="connsiteY3" fmla="*/ 548679 h 548679"/>
                <a:gd name="connsiteX4" fmla="*/ 0 w 4785360"/>
                <a:gd name="connsiteY4" fmla="*/ 0 h 548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5360" h="548679">
                  <a:moveTo>
                    <a:pt x="0" y="0"/>
                  </a:moveTo>
                  <a:lnTo>
                    <a:pt x="4785360" y="0"/>
                  </a:lnTo>
                  <a:lnTo>
                    <a:pt x="4785360" y="548679"/>
                  </a:lnTo>
                  <a:lnTo>
                    <a:pt x="0" y="54867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solidFill>
                    <a:schemeClr val="tx1"/>
                  </a:solidFill>
                  <a:latin typeface="Arial" panose="020B0604020202020204" pitchFamily="34" charset="0"/>
                  <a:cs typeface="Arial" panose="020B0604020202020204" pitchFamily="34" charset="0"/>
                </a:rPr>
                <a:t>Says, “Let’s follow Jesus!”</a:t>
              </a:r>
            </a:p>
            <a:p>
              <a:pPr lvl="0" algn="l" defTabSz="711200">
                <a:lnSpc>
                  <a:spcPct val="90000"/>
                </a:lnSpc>
                <a:spcBef>
                  <a:spcPct val="0"/>
                </a:spcBef>
                <a:spcAft>
                  <a:spcPct val="35000"/>
                </a:spcAft>
              </a:pPr>
              <a:endParaRPr lang="en-US" sz="1600" dirty="0">
                <a:solidFill>
                  <a:schemeClr val="tx1"/>
                </a:solidFill>
                <a:latin typeface="Arial" panose="020B0604020202020204" pitchFamily="34" charset="0"/>
                <a:cs typeface="Arial" panose="020B0604020202020204" pitchFamily="34" charset="0"/>
              </a:endParaRPr>
            </a:p>
            <a:p>
              <a:pPr lvl="0" defTabSz="711200">
                <a:lnSpc>
                  <a:spcPct val="90000"/>
                </a:lnSpc>
                <a:spcBef>
                  <a:spcPct val="0"/>
                </a:spcBef>
                <a:spcAft>
                  <a:spcPct val="35000"/>
                </a:spcAft>
              </a:pPr>
              <a:r>
                <a:rPr lang="en-US" sz="1600" dirty="0">
                  <a:solidFill>
                    <a:schemeClr val="tx1"/>
                  </a:solidFill>
                  <a:latin typeface="Arial" panose="020B0604020202020204" pitchFamily="34" charset="0"/>
                  <a:cs typeface="Arial" panose="020B0604020202020204" pitchFamily="34" charset="0"/>
                </a:rPr>
                <a:t>Works with leaders to discern the vision and goals God has for the church.</a:t>
              </a:r>
            </a:p>
            <a:p>
              <a:pPr lvl="0" defTabSz="711200">
                <a:lnSpc>
                  <a:spcPct val="90000"/>
                </a:lnSpc>
                <a:spcBef>
                  <a:spcPct val="0"/>
                </a:spcBef>
                <a:spcAft>
                  <a:spcPct val="35000"/>
                </a:spcAft>
              </a:pPr>
              <a:endParaRPr lang="en-US" sz="1600" dirty="0" smtClean="0">
                <a:solidFill>
                  <a:schemeClr val="tx1"/>
                </a:solidFill>
                <a:latin typeface="Arial" panose="020B0604020202020204" pitchFamily="34" charset="0"/>
                <a:cs typeface="Arial" panose="020B0604020202020204" pitchFamily="34" charset="0"/>
              </a:endParaRPr>
            </a:p>
            <a:p>
              <a:pPr lvl="0" defTabSz="711200">
                <a:lnSpc>
                  <a:spcPct val="90000"/>
                </a:lnSpc>
                <a:spcBef>
                  <a:spcPct val="0"/>
                </a:spcBef>
                <a:spcAft>
                  <a:spcPct val="35000"/>
                </a:spcAft>
              </a:pPr>
              <a:r>
                <a:rPr lang="en-US" sz="1600" dirty="0">
                  <a:solidFill>
                    <a:schemeClr val="tx1"/>
                  </a:solidFill>
                  <a:latin typeface="Arial" panose="020B0604020202020204" pitchFamily="34" charset="0"/>
                  <a:cs typeface="Arial" panose="020B0604020202020204" pitchFamily="34" charset="0"/>
                </a:rPr>
                <a:t>Involves others.</a:t>
              </a:r>
            </a:p>
            <a:p>
              <a:pPr lvl="0" defTabSz="711200">
                <a:lnSpc>
                  <a:spcPct val="90000"/>
                </a:lnSpc>
                <a:spcBef>
                  <a:spcPct val="0"/>
                </a:spcBef>
                <a:spcAft>
                  <a:spcPct val="35000"/>
                </a:spcAft>
              </a:pPr>
              <a:endParaRPr lang="en-US" sz="1600" dirty="0">
                <a:solidFill>
                  <a:schemeClr val="tx1"/>
                </a:solidFill>
                <a:latin typeface="Arial" panose="020B0604020202020204" pitchFamily="34" charset="0"/>
                <a:cs typeface="Arial" panose="020B0604020202020204" pitchFamily="34" charset="0"/>
              </a:endParaRPr>
            </a:p>
            <a:p>
              <a:pPr defTabSz="711200">
                <a:lnSpc>
                  <a:spcPct val="90000"/>
                </a:lnSpc>
                <a:spcBef>
                  <a:spcPct val="0"/>
                </a:spcBef>
                <a:spcAft>
                  <a:spcPct val="35000"/>
                </a:spcAft>
              </a:pPr>
              <a:r>
                <a:rPr lang="en-US" sz="1600" dirty="0" smtClean="0">
                  <a:solidFill>
                    <a:schemeClr val="tx1"/>
                  </a:solidFill>
                  <a:latin typeface="Arial" panose="020B0604020202020204" pitchFamily="34" charset="0"/>
                  <a:cs typeface="Arial" panose="020B0604020202020204" pitchFamily="34" charset="0"/>
                </a:rPr>
                <a:t>Invites </a:t>
              </a:r>
              <a:r>
                <a:rPr lang="en-US" sz="1600" dirty="0">
                  <a:solidFill>
                    <a:schemeClr val="tx1"/>
                  </a:solidFill>
                  <a:latin typeface="Arial" panose="020B0604020202020204" pitchFamily="34" charset="0"/>
                  <a:cs typeface="Arial" panose="020B0604020202020204" pitchFamily="34" charset="0"/>
                </a:rPr>
                <a:t>others to participate in making </a:t>
              </a:r>
              <a:r>
                <a:rPr lang="en-US" sz="1600" dirty="0" smtClean="0">
                  <a:solidFill>
                    <a:schemeClr val="tx1"/>
                  </a:solidFill>
                  <a:latin typeface="Arial" panose="020B0604020202020204" pitchFamily="34" charset="0"/>
                  <a:cs typeface="Arial" panose="020B0604020202020204" pitchFamily="34" charset="0"/>
                </a:rPr>
                <a:t>decisions.</a:t>
              </a:r>
            </a:p>
            <a:p>
              <a:pPr defTabSz="711200">
                <a:lnSpc>
                  <a:spcPct val="90000"/>
                </a:lnSpc>
                <a:spcBef>
                  <a:spcPct val="0"/>
                </a:spcBef>
                <a:spcAft>
                  <a:spcPct val="35000"/>
                </a:spcAft>
              </a:pPr>
              <a:endParaRPr lang="en-US" sz="1600" dirty="0" smtClean="0">
                <a:solidFill>
                  <a:schemeClr val="tx1"/>
                </a:solidFill>
                <a:latin typeface="Arial" panose="020B0604020202020204" pitchFamily="34" charset="0"/>
                <a:cs typeface="Arial" panose="020B0604020202020204" pitchFamily="34" charset="0"/>
              </a:endParaRPr>
            </a:p>
            <a:p>
              <a:pPr lvl="0" defTabSz="711200">
                <a:lnSpc>
                  <a:spcPct val="90000"/>
                </a:lnSpc>
                <a:spcBef>
                  <a:spcPct val="0"/>
                </a:spcBef>
                <a:spcAft>
                  <a:spcPct val="35000"/>
                </a:spcAft>
              </a:pPr>
              <a:r>
                <a:rPr lang="en-US" sz="1600" dirty="0">
                  <a:solidFill>
                    <a:schemeClr val="tx1"/>
                  </a:solidFill>
                  <a:latin typeface="Arial" panose="020B0604020202020204" pitchFamily="34" charset="0"/>
                  <a:cs typeface="Arial" panose="020B0604020202020204" pitchFamily="34" charset="0"/>
                </a:rPr>
                <a:t>Strengthens the congregation in its areas of weakness</a:t>
              </a:r>
              <a:r>
                <a:rPr lang="en-US" sz="1600" dirty="0" smtClean="0">
                  <a:solidFill>
                    <a:schemeClr val="tx1"/>
                  </a:solidFill>
                  <a:latin typeface="Arial" panose="020B0604020202020204" pitchFamily="34" charset="0"/>
                  <a:cs typeface="Arial" panose="020B0604020202020204" pitchFamily="34" charset="0"/>
                </a:rPr>
                <a:t>.</a:t>
              </a:r>
            </a:p>
            <a:p>
              <a:pPr lvl="0" defTabSz="711200">
                <a:lnSpc>
                  <a:spcPct val="90000"/>
                </a:lnSpc>
                <a:spcBef>
                  <a:spcPct val="0"/>
                </a:spcBef>
                <a:spcAft>
                  <a:spcPct val="35000"/>
                </a:spcAft>
              </a:pPr>
              <a:endParaRPr lang="en-US" sz="1600" dirty="0" smtClean="0">
                <a:solidFill>
                  <a:schemeClr val="tx1"/>
                </a:solidFill>
                <a:latin typeface="Arial" panose="020B0604020202020204" pitchFamily="34" charset="0"/>
                <a:cs typeface="Arial" panose="020B0604020202020204" pitchFamily="34" charset="0"/>
              </a:endParaRPr>
            </a:p>
            <a:p>
              <a:pPr lvl="0" defTabSz="711200">
                <a:lnSpc>
                  <a:spcPct val="90000"/>
                </a:lnSpc>
                <a:spcBef>
                  <a:spcPct val="0"/>
                </a:spcBef>
                <a:spcAft>
                  <a:spcPct val="35000"/>
                </a:spcAft>
              </a:pPr>
              <a:r>
                <a:rPr lang="en-US" sz="1600" dirty="0">
                  <a:solidFill>
                    <a:schemeClr val="tx1"/>
                  </a:solidFill>
                  <a:latin typeface="Arial" panose="020B0604020202020204" pitchFamily="34" charset="0"/>
                  <a:cs typeface="Arial" panose="020B0604020202020204" pitchFamily="34" charset="0"/>
                </a:rPr>
                <a:t>Trains others to do ministry and affirms them.</a:t>
              </a:r>
            </a:p>
            <a:p>
              <a:pPr defTabSz="711200">
                <a:lnSpc>
                  <a:spcPct val="90000"/>
                </a:lnSpc>
                <a:spcBef>
                  <a:spcPct val="0"/>
                </a:spcBef>
                <a:spcAft>
                  <a:spcPct val="35000"/>
                </a:spcAft>
              </a:pPr>
              <a:endParaRPr lang="en-US" sz="1600" dirty="0">
                <a:solidFill>
                  <a:schemeClr val="tx1"/>
                </a:solidFill>
                <a:latin typeface="Arial" panose="020B0604020202020204" pitchFamily="34" charset="0"/>
                <a:cs typeface="Arial" panose="020B0604020202020204" pitchFamily="34" charset="0"/>
              </a:endParaRPr>
            </a:p>
            <a:p>
              <a:pPr defTabSz="711200">
                <a:lnSpc>
                  <a:spcPct val="90000"/>
                </a:lnSpc>
                <a:spcBef>
                  <a:spcPct val="0"/>
                </a:spcBef>
                <a:spcAft>
                  <a:spcPct val="35000"/>
                </a:spcAft>
              </a:pPr>
              <a:r>
                <a:rPr lang="en-US" sz="1600" dirty="0">
                  <a:solidFill>
                    <a:schemeClr val="tx1"/>
                  </a:solidFill>
                  <a:latin typeface="Arial" panose="020B0604020202020204" pitchFamily="34" charset="0"/>
                  <a:cs typeface="Arial" panose="020B0604020202020204" pitchFamily="34" charset="0"/>
                </a:rPr>
                <a:t>Sees other leaders as partners and blessings</a:t>
              </a:r>
              <a:r>
                <a:rPr lang="en-US" sz="1600" dirty="0" smtClean="0">
                  <a:solidFill>
                    <a:schemeClr val="tx1"/>
                  </a:solidFill>
                  <a:latin typeface="Arial" panose="020B0604020202020204" pitchFamily="34" charset="0"/>
                  <a:cs typeface="Arial" panose="020B0604020202020204" pitchFamily="34" charset="0"/>
                </a:rPr>
                <a:t>. </a:t>
              </a:r>
              <a:endParaRPr lang="en-US" sz="1600" dirty="0">
                <a:solidFill>
                  <a:schemeClr val="tx1"/>
                </a:solidFill>
                <a:latin typeface="Arial" panose="020B0604020202020204" pitchFamily="34" charset="0"/>
                <a:cs typeface="Arial" panose="020B0604020202020204" pitchFamily="34" charset="0"/>
              </a:endParaRPr>
            </a:p>
            <a:p>
              <a:pPr defTabSz="711200">
                <a:lnSpc>
                  <a:spcPct val="90000"/>
                </a:lnSpc>
                <a:spcBef>
                  <a:spcPct val="0"/>
                </a:spcBef>
                <a:spcAft>
                  <a:spcPct val="35000"/>
                </a:spcAft>
              </a:pPr>
              <a:endParaRPr lang="en-US" sz="1600" dirty="0">
                <a:solidFill>
                  <a:schemeClr val="tx1"/>
                </a:solidFill>
                <a:latin typeface="Arial" panose="020B0604020202020204" pitchFamily="34" charset="0"/>
                <a:cs typeface="Arial" panose="020B0604020202020204" pitchFamily="34" charset="0"/>
              </a:endParaRPr>
            </a:p>
            <a:p>
              <a:pPr lvl="0" defTabSz="711200">
                <a:lnSpc>
                  <a:spcPct val="90000"/>
                </a:lnSpc>
                <a:spcBef>
                  <a:spcPct val="0"/>
                </a:spcBef>
                <a:spcAft>
                  <a:spcPct val="35000"/>
                </a:spcAft>
              </a:pPr>
              <a:endParaRPr lang="en-US" sz="1600" dirty="0">
                <a:solidFill>
                  <a:schemeClr val="tx1"/>
                </a:solidFill>
                <a:latin typeface="Arial" panose="020B0604020202020204" pitchFamily="34" charset="0"/>
                <a:cs typeface="Arial" panose="020B0604020202020204" pitchFamily="34" charset="0"/>
              </a:endParaRPr>
            </a:p>
            <a:p>
              <a:pPr defTabSz="711200">
                <a:lnSpc>
                  <a:spcPct val="90000"/>
                </a:lnSpc>
                <a:spcBef>
                  <a:spcPct val="0"/>
                </a:spcBef>
                <a:spcAft>
                  <a:spcPct val="35000"/>
                </a:spcAft>
              </a:pPr>
              <a:endParaRPr lang="en-US" sz="1600" dirty="0">
                <a:solidFill>
                  <a:schemeClr val="tx1"/>
                </a:solidFill>
                <a:latin typeface="Arial" panose="020B0604020202020204" pitchFamily="34" charset="0"/>
                <a:cs typeface="Arial" panose="020B0604020202020204" pitchFamily="34" charset="0"/>
              </a:endParaRPr>
            </a:p>
            <a:p>
              <a:pPr lvl="0" defTabSz="711200">
                <a:lnSpc>
                  <a:spcPct val="90000"/>
                </a:lnSpc>
                <a:spcBef>
                  <a:spcPct val="0"/>
                </a:spcBef>
                <a:spcAft>
                  <a:spcPct val="35000"/>
                </a:spcAft>
              </a:pPr>
              <a:endParaRPr lang="en-US" sz="1600" dirty="0">
                <a:solidFill>
                  <a:schemeClr val="tx1"/>
                </a:solidFill>
                <a:latin typeface="Arial" panose="020B0604020202020204" pitchFamily="34" charset="0"/>
                <a:cs typeface="Arial" panose="020B0604020202020204" pitchFamily="34" charset="0"/>
              </a:endParaRPr>
            </a:p>
            <a:p>
              <a:pPr defTabSz="711200">
                <a:lnSpc>
                  <a:spcPct val="90000"/>
                </a:lnSpc>
                <a:spcBef>
                  <a:spcPct val="0"/>
                </a:spcBef>
                <a:spcAft>
                  <a:spcPct val="35000"/>
                </a:spcAft>
              </a:pPr>
              <a:endParaRPr lang="en-US" sz="1600" dirty="0">
                <a:solidFill>
                  <a:schemeClr val="tx1"/>
                </a:solidFill>
                <a:latin typeface="Arial" panose="020B0604020202020204" pitchFamily="34" charset="0"/>
                <a:cs typeface="Arial" panose="020B0604020202020204" pitchFamily="34" charset="0"/>
              </a:endParaRPr>
            </a:p>
            <a:p>
              <a:pPr lvl="0" algn="l" defTabSz="711200">
                <a:lnSpc>
                  <a:spcPct val="90000"/>
                </a:lnSpc>
                <a:spcBef>
                  <a:spcPct val="0"/>
                </a:spcBef>
                <a:spcAft>
                  <a:spcPct val="35000"/>
                </a:spcAft>
              </a:pPr>
              <a:endParaRPr lang="en-US" sz="1600" kern="1200" dirty="0">
                <a:solidFill>
                  <a:schemeClr val="tx1"/>
                </a:solidFill>
                <a:latin typeface="Arial" panose="020B0604020202020204" pitchFamily="34" charset="0"/>
                <a:cs typeface="Arial" panose="020B0604020202020204" pitchFamily="34" charset="0"/>
              </a:endParaRPr>
            </a:p>
          </p:txBody>
        </p:sp>
        <p:sp>
          <p:nvSpPr>
            <p:cNvPr id="51" name="Straight Connector 50"/>
            <p:cNvSpPr/>
            <p:nvPr/>
          </p:nvSpPr>
          <p:spPr>
            <a:xfrm>
              <a:off x="685800" y="2438400"/>
              <a:ext cx="4876800" cy="0"/>
            </a:xfrm>
            <a:prstGeom prst="line">
              <a:avLst/>
            </a:prstGeom>
            <a:ln>
              <a:solidFill>
                <a:srgbClr val="E2001A"/>
              </a:solidFill>
            </a:ln>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52" name="Freeform 51"/>
            <p:cNvSpPr/>
            <p:nvPr/>
          </p:nvSpPr>
          <p:spPr>
            <a:xfrm>
              <a:off x="777240" y="2483147"/>
              <a:ext cx="4785360" cy="548679"/>
            </a:xfrm>
            <a:custGeom>
              <a:avLst/>
              <a:gdLst>
                <a:gd name="connsiteX0" fmla="*/ 0 w 4785360"/>
                <a:gd name="connsiteY0" fmla="*/ 0 h 548679"/>
                <a:gd name="connsiteX1" fmla="*/ 4785360 w 4785360"/>
                <a:gd name="connsiteY1" fmla="*/ 0 h 548679"/>
                <a:gd name="connsiteX2" fmla="*/ 4785360 w 4785360"/>
                <a:gd name="connsiteY2" fmla="*/ 548679 h 548679"/>
                <a:gd name="connsiteX3" fmla="*/ 0 w 4785360"/>
                <a:gd name="connsiteY3" fmla="*/ 548679 h 548679"/>
                <a:gd name="connsiteX4" fmla="*/ 0 w 4785360"/>
                <a:gd name="connsiteY4" fmla="*/ 0 h 548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5360" h="548679">
                  <a:moveTo>
                    <a:pt x="0" y="0"/>
                  </a:moveTo>
                  <a:lnTo>
                    <a:pt x="4785360" y="0"/>
                  </a:lnTo>
                  <a:lnTo>
                    <a:pt x="4785360" y="548679"/>
                  </a:lnTo>
                  <a:lnTo>
                    <a:pt x="0" y="54867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endParaRPr lang="en-US" sz="2000" kern="1200" dirty="0">
                <a:solidFill>
                  <a:schemeClr val="tx1"/>
                </a:solidFill>
                <a:latin typeface="Arial" panose="020B0604020202020204" pitchFamily="34" charset="0"/>
                <a:cs typeface="Arial" panose="020B0604020202020204" pitchFamily="34" charset="0"/>
              </a:endParaRPr>
            </a:p>
          </p:txBody>
        </p:sp>
        <p:sp>
          <p:nvSpPr>
            <p:cNvPr id="53" name="Straight Connector 52"/>
            <p:cNvSpPr/>
            <p:nvPr/>
          </p:nvSpPr>
          <p:spPr>
            <a:xfrm>
              <a:off x="685800" y="3276600"/>
              <a:ext cx="4876800" cy="0"/>
            </a:xfrm>
            <a:prstGeom prst="line">
              <a:avLst/>
            </a:prstGeom>
            <a:ln>
              <a:solidFill>
                <a:srgbClr val="E6418D"/>
              </a:solidFill>
            </a:ln>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54" name="Straight Connector 53"/>
            <p:cNvSpPr/>
            <p:nvPr/>
          </p:nvSpPr>
          <p:spPr>
            <a:xfrm>
              <a:off x="685800" y="3886200"/>
              <a:ext cx="4876800" cy="0"/>
            </a:xfrm>
            <a:prstGeom prst="line">
              <a:avLst/>
            </a:prstGeom>
            <a:ln>
              <a:solidFill>
                <a:srgbClr val="F9B200"/>
              </a:solidFill>
            </a:ln>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55" name="Straight Connector 54"/>
            <p:cNvSpPr/>
            <p:nvPr/>
          </p:nvSpPr>
          <p:spPr>
            <a:xfrm>
              <a:off x="685800" y="4495800"/>
              <a:ext cx="4876800" cy="0"/>
            </a:xfrm>
            <a:prstGeom prst="line">
              <a:avLst/>
            </a:prstGeom>
            <a:ln>
              <a:solidFill>
                <a:srgbClr val="009036"/>
              </a:solidFill>
            </a:ln>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56" name="Straight Connector 55"/>
            <p:cNvSpPr/>
            <p:nvPr/>
          </p:nvSpPr>
          <p:spPr>
            <a:xfrm>
              <a:off x="685800" y="5334000"/>
              <a:ext cx="4876800" cy="0"/>
            </a:xfrm>
            <a:prstGeom prst="line">
              <a:avLst/>
            </a:prstGeom>
            <a:ln>
              <a:solidFill>
                <a:srgbClr val="E2001A"/>
              </a:solidFill>
            </a:ln>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57" name="Straight Connector 56"/>
            <p:cNvSpPr/>
            <p:nvPr/>
          </p:nvSpPr>
          <p:spPr>
            <a:xfrm>
              <a:off x="685800" y="6019800"/>
              <a:ext cx="4876800" cy="0"/>
            </a:xfrm>
            <a:prstGeom prst="line">
              <a:avLst/>
            </a:prstGeom>
            <a:ln>
              <a:solidFill>
                <a:srgbClr val="E6418D"/>
              </a:solidFill>
            </a:ln>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58" name="Freeform 57"/>
            <p:cNvSpPr/>
            <p:nvPr/>
          </p:nvSpPr>
          <p:spPr>
            <a:xfrm>
              <a:off x="777240" y="5363716"/>
              <a:ext cx="4785360" cy="548679"/>
            </a:xfrm>
            <a:custGeom>
              <a:avLst/>
              <a:gdLst>
                <a:gd name="connsiteX0" fmla="*/ 0 w 4785360"/>
                <a:gd name="connsiteY0" fmla="*/ 0 h 548679"/>
                <a:gd name="connsiteX1" fmla="*/ 4785360 w 4785360"/>
                <a:gd name="connsiteY1" fmla="*/ 0 h 548679"/>
                <a:gd name="connsiteX2" fmla="*/ 4785360 w 4785360"/>
                <a:gd name="connsiteY2" fmla="*/ 548679 h 548679"/>
                <a:gd name="connsiteX3" fmla="*/ 0 w 4785360"/>
                <a:gd name="connsiteY3" fmla="*/ 548679 h 548679"/>
                <a:gd name="connsiteX4" fmla="*/ 0 w 4785360"/>
                <a:gd name="connsiteY4" fmla="*/ 0 h 548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5360" h="548679">
                  <a:moveTo>
                    <a:pt x="0" y="0"/>
                  </a:moveTo>
                  <a:lnTo>
                    <a:pt x="4785360" y="0"/>
                  </a:lnTo>
                  <a:lnTo>
                    <a:pt x="4785360" y="548679"/>
                  </a:lnTo>
                  <a:lnTo>
                    <a:pt x="0" y="54867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endParaRPr lang="en-US" sz="1600" kern="1200" dirty="0">
                <a:solidFill>
                  <a:schemeClr val="tx1"/>
                </a:solidFill>
                <a:latin typeface="Arial" panose="020B0604020202020204" pitchFamily="34" charset="0"/>
                <a:cs typeface="Arial" panose="020B0604020202020204" pitchFamily="34" charset="0"/>
              </a:endParaRPr>
            </a:p>
          </p:txBody>
        </p:sp>
        <p:sp>
          <p:nvSpPr>
            <p:cNvPr id="59" name="Straight Connector 58"/>
            <p:cNvSpPr/>
            <p:nvPr/>
          </p:nvSpPr>
          <p:spPr>
            <a:xfrm>
              <a:off x="685800" y="6705600"/>
              <a:ext cx="4876800" cy="0"/>
            </a:xfrm>
            <a:prstGeom prst="line">
              <a:avLst/>
            </a:prstGeom>
            <a:ln>
              <a:solidFill>
                <a:srgbClr val="F9B200"/>
              </a:solidFill>
            </a:ln>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60" name="Straight Connector 59"/>
            <p:cNvSpPr/>
            <p:nvPr/>
          </p:nvSpPr>
          <p:spPr>
            <a:xfrm>
              <a:off x="685800" y="1905000"/>
              <a:ext cx="4876800" cy="0"/>
            </a:xfrm>
            <a:prstGeom prst="line">
              <a:avLst/>
            </a:prstGeom>
            <a:ln>
              <a:solidFill>
                <a:srgbClr val="009036"/>
              </a:solidFill>
            </a:ln>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grpSp>
      <p:grpSp>
        <p:nvGrpSpPr>
          <p:cNvPr id="61" name="Group 60"/>
          <p:cNvGrpSpPr/>
          <p:nvPr/>
        </p:nvGrpSpPr>
        <p:grpSpPr>
          <a:xfrm>
            <a:off x="5943600" y="4038600"/>
            <a:ext cx="1626104" cy="1524000"/>
            <a:chOff x="5943600" y="4038600"/>
            <a:chExt cx="1626104" cy="1524000"/>
          </a:xfrm>
        </p:grpSpPr>
        <p:sp>
          <p:nvSpPr>
            <p:cNvPr id="62" name="Rectangle 61"/>
            <p:cNvSpPr/>
            <p:nvPr/>
          </p:nvSpPr>
          <p:spPr>
            <a:xfrm>
              <a:off x="6007685" y="4038600"/>
              <a:ext cx="1518058" cy="1518054"/>
            </a:xfrm>
            <a:prstGeom prst="rect">
              <a:avLst/>
            </a:prstGeom>
            <a:solidFill>
              <a:srgbClr val="F9B200"/>
            </a:solidFill>
            <a:ln>
              <a:solidFill>
                <a:srgbClr val="F9B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3" name="Imagen 9"/>
            <p:cNvPicPr>
              <a:picLocks noChangeAspect="1"/>
            </p:cNvPicPr>
            <p:nvPr/>
          </p:nvPicPr>
          <p:blipFill>
            <a:blip r:embed="rId3">
              <a:duotone>
                <a:schemeClr val="bg2">
                  <a:shade val="45000"/>
                  <a:satMod val="135000"/>
                </a:schemeClr>
                <a:prstClr val="white"/>
              </a:duotone>
            </a:blip>
            <a:stretch>
              <a:fillRect/>
            </a:stretch>
          </p:blipFill>
          <p:spPr>
            <a:xfrm>
              <a:off x="5943600" y="4056948"/>
              <a:ext cx="1626104" cy="1505652"/>
            </a:xfrm>
            <a:prstGeom prst="rect">
              <a:avLst/>
            </a:prstGeom>
          </p:spPr>
        </p:pic>
      </p:grpSp>
      <p:sp>
        <p:nvSpPr>
          <p:cNvPr id="64" name="Rectangle 63"/>
          <p:cNvSpPr/>
          <p:nvPr/>
        </p:nvSpPr>
        <p:spPr>
          <a:xfrm>
            <a:off x="304800" y="1143000"/>
            <a:ext cx="6477000" cy="369332"/>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THE </a:t>
            </a:r>
            <a:r>
              <a:rPr lang="en-US" b="1" dirty="0" smtClean="0">
                <a:latin typeface="Arial" panose="020B0604020202020204" pitchFamily="34" charset="0"/>
                <a:cs typeface="Arial" panose="020B0604020202020204" pitchFamily="34" charset="0"/>
              </a:rPr>
              <a:t>SERVANT LEADER</a:t>
            </a:r>
            <a:r>
              <a:rPr lang="en-US" b="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1260996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circle(in)">
                                      <p:cBhvr>
                                        <p:cTn id="12" dur="2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6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489701" y="1295400"/>
            <a:ext cx="3892299" cy="369332"/>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Successful work as a team involves: </a:t>
            </a:r>
            <a:endParaRPr lang="en-US" dirty="0">
              <a:latin typeface="Arial" panose="020B0604020202020204" pitchFamily="34" charset="0"/>
              <a:cs typeface="Arial" panose="020B0604020202020204" pitchFamily="34" charset="0"/>
            </a:endParaRPr>
          </a:p>
        </p:txBody>
      </p:sp>
      <p:graphicFrame>
        <p:nvGraphicFramePr>
          <p:cNvPr id="11" name="Diagram 10"/>
          <p:cNvGraphicFramePr/>
          <p:nvPr>
            <p:extLst>
              <p:ext uri="{D42A27DB-BD31-4B8C-83A1-F6EECF244321}">
                <p14:modId xmlns:p14="http://schemas.microsoft.com/office/powerpoint/2010/main" val="2805713117"/>
              </p:ext>
            </p:extLst>
          </p:nvPr>
        </p:nvGraphicFramePr>
        <p:xfrm>
          <a:off x="3429000" y="20574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Rectángulo 16"/>
          <p:cNvSpPr/>
          <p:nvPr/>
        </p:nvSpPr>
        <p:spPr>
          <a:xfrm>
            <a:off x="0" y="6725920"/>
            <a:ext cx="9144000" cy="144000"/>
          </a:xfrm>
          <a:prstGeom prst="rect">
            <a:avLst/>
          </a:prstGeom>
          <a:solidFill>
            <a:srgbClr val="1D39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5" name="Rectangle 14"/>
          <p:cNvSpPr/>
          <p:nvPr/>
        </p:nvSpPr>
        <p:spPr>
          <a:xfrm>
            <a:off x="381000" y="2438400"/>
            <a:ext cx="3052066" cy="1754326"/>
          </a:xfrm>
          <a:prstGeom prst="rect">
            <a:avLst/>
          </a:prstGeom>
        </p:spPr>
        <p:txBody>
          <a:bodyPr wrap="square">
            <a:spAutoFit/>
          </a:bodyPr>
          <a:lstStyle/>
          <a:p>
            <a:r>
              <a:rPr lang="en-US" b="1" i="1" dirty="0" smtClean="0">
                <a:latin typeface="Arial" panose="020B0604020202020204" pitchFamily="34" charset="0"/>
                <a:cs typeface="Arial" panose="020B0604020202020204" pitchFamily="34" charset="0"/>
              </a:rPr>
              <a:t>The members of the church work together, using their gifts responsibly in the congregation and in the community. </a:t>
            </a:r>
            <a:endParaRPr lang="en-US" b="1" i="1" dirty="0">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8600" y="5857875"/>
            <a:ext cx="3048000" cy="847725"/>
          </a:xfrm>
          <a:prstGeom prst="rect">
            <a:avLst/>
          </a:prstGeom>
        </p:spPr>
      </p:pic>
      <p:grpSp>
        <p:nvGrpSpPr>
          <p:cNvPr id="12" name="Group 11"/>
          <p:cNvGrpSpPr/>
          <p:nvPr/>
        </p:nvGrpSpPr>
        <p:grpSpPr>
          <a:xfrm>
            <a:off x="0" y="457200"/>
            <a:ext cx="6477000" cy="432000"/>
            <a:chOff x="0" y="457200"/>
            <a:chExt cx="6477000" cy="432000"/>
          </a:xfrm>
        </p:grpSpPr>
        <p:grpSp>
          <p:nvGrpSpPr>
            <p:cNvPr id="13" name="Group 12"/>
            <p:cNvGrpSpPr/>
            <p:nvPr/>
          </p:nvGrpSpPr>
          <p:grpSpPr>
            <a:xfrm>
              <a:off x="6019800" y="457201"/>
              <a:ext cx="457200" cy="427430"/>
              <a:chOff x="4953000" y="1011618"/>
              <a:chExt cx="466561" cy="436181"/>
            </a:xfrm>
          </p:grpSpPr>
          <p:sp>
            <p:nvSpPr>
              <p:cNvPr id="18" name="Rectangle 17"/>
              <p:cNvSpPr/>
              <p:nvPr/>
            </p:nvSpPr>
            <p:spPr>
              <a:xfrm>
                <a:off x="4971490" y="1015799"/>
                <a:ext cx="432001" cy="432000"/>
              </a:xfrm>
              <a:prstGeom prst="rect">
                <a:avLst/>
              </a:prstGeom>
              <a:solidFill>
                <a:srgbClr val="F9B200"/>
              </a:solidFill>
              <a:ln>
                <a:solidFill>
                  <a:srgbClr val="F9B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Imagen 9"/>
              <p:cNvPicPr>
                <a:picLocks noChangeAspect="1"/>
              </p:cNvPicPr>
              <p:nvPr/>
            </p:nvPicPr>
            <p:blipFill>
              <a:blip r:embed="rId8">
                <a:duotone>
                  <a:schemeClr val="bg2">
                    <a:shade val="45000"/>
                    <a:satMod val="135000"/>
                  </a:schemeClr>
                  <a:prstClr val="white"/>
                </a:duotone>
              </a:blip>
              <a:stretch>
                <a:fillRect/>
              </a:stretch>
            </p:blipFill>
            <p:spPr>
              <a:xfrm>
                <a:off x="4953000" y="1011618"/>
                <a:ext cx="466561" cy="432001"/>
              </a:xfrm>
              <a:prstGeom prst="rect">
                <a:avLst/>
              </a:prstGeom>
            </p:spPr>
          </p:pic>
        </p:grpSp>
        <p:sp>
          <p:nvSpPr>
            <p:cNvPr id="17" name="Título 1"/>
            <p:cNvSpPr txBox="1">
              <a:spLocks/>
            </p:cNvSpPr>
            <p:nvPr/>
          </p:nvSpPr>
          <p:spPr>
            <a:xfrm>
              <a:off x="0" y="457200"/>
              <a:ext cx="5943600" cy="432000"/>
            </a:xfrm>
            <a:prstGeom prst="rect">
              <a:avLst/>
            </a:prstGeom>
            <a:solidFill>
              <a:srgbClr val="1D398D"/>
            </a:solidFill>
          </p:spPr>
          <p:txBody>
            <a:bodyPr vert="horz" lIns="360000" tIns="0" rIns="91440" bIns="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2000" b="1" dirty="0">
                  <a:solidFill>
                    <a:schemeClr val="bg1"/>
                  </a:solidFill>
                  <a:latin typeface="Arial" panose="020B0604020202020204" pitchFamily="34" charset="0"/>
                  <a:cs typeface="Arial" panose="020B0604020202020204" pitchFamily="34" charset="0"/>
                </a:rPr>
                <a:t>FIVE ELEMENTS OF A HEALTHY CHURCH</a:t>
              </a:r>
            </a:p>
          </p:txBody>
        </p:sp>
      </p:grpSp>
      <p:sp>
        <p:nvSpPr>
          <p:cNvPr id="20" name="Rectangle 19"/>
          <p:cNvSpPr/>
          <p:nvPr/>
        </p:nvSpPr>
        <p:spPr>
          <a:xfrm>
            <a:off x="304800" y="1143000"/>
            <a:ext cx="6477000" cy="369332"/>
          </a:xfrm>
          <a:prstGeom prst="rect">
            <a:avLst/>
          </a:prstGeom>
        </p:spPr>
        <p:txBody>
          <a:bodyPr wrap="square">
            <a:spAutoFit/>
          </a:bodyPr>
          <a:lstStyle/>
          <a:p>
            <a:r>
              <a:rPr lang="en-US" b="1" dirty="0" smtClean="0">
                <a:latin typeface="Arial" panose="020B0604020202020204" pitchFamily="34" charset="0"/>
                <a:cs typeface="Arial" panose="020B0604020202020204" pitchFamily="34" charset="0"/>
              </a:rPr>
              <a:t>MOBILIZED BODY</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77102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circle(in)">
                                      <p:cBhvr>
                                        <p:cTn id="23"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Graphic spid="11" grpId="0">
        <p:bldAsOne/>
      </p:bldGraphic>
      <p:bldP spid="15"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5"/>
          <p:cNvSpPr/>
          <p:nvPr/>
        </p:nvSpPr>
        <p:spPr>
          <a:xfrm>
            <a:off x="533400" y="1905000"/>
            <a:ext cx="5190961" cy="2285999"/>
          </a:xfrm>
          <a:prstGeom prst="rect">
            <a:avLst/>
          </a:prstGeom>
          <a:gradFill flip="none" rotWithShape="1">
            <a:gsLst>
              <a:gs pos="0">
                <a:srgbClr val="009036"/>
              </a:gs>
              <a:gs pos="100000">
                <a:srgbClr val="FDFFB8">
                  <a:alpha val="24000"/>
                </a:srgbClr>
              </a:gs>
            </a:gsLst>
            <a:lin ang="16200000" scaled="0"/>
            <a:tileRect/>
          </a:gradFill>
          <a:effectLst/>
        </p:spPr>
        <p:txBody>
          <a:bodyPr wrap="square" anchor="ctr">
            <a:noAutofit/>
          </a:bodyPr>
          <a:lstStyle/>
          <a:p>
            <a:endParaRPr lang="es-ES" sz="1600" dirty="0">
              <a:latin typeface="Times New Roman"/>
              <a:cs typeface="Times New Roman"/>
            </a:endParaRPr>
          </a:p>
        </p:txBody>
      </p:sp>
      <p:sp>
        <p:nvSpPr>
          <p:cNvPr id="10" name="TextBox 9"/>
          <p:cNvSpPr txBox="1"/>
          <p:nvPr/>
        </p:nvSpPr>
        <p:spPr>
          <a:xfrm>
            <a:off x="685800" y="2057400"/>
            <a:ext cx="5029200" cy="1938992"/>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The Four “T’s” of Stewardship: </a:t>
            </a:r>
            <a:endParaRPr lang="en-US" sz="2000"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a:p>
            <a:pPr marL="342900" indent="-342900">
              <a:buAutoNum type="arabicPeriod"/>
            </a:pPr>
            <a:r>
              <a:rPr lang="en-US" sz="2000" dirty="0" smtClean="0">
                <a:latin typeface="Arial" panose="020B0604020202020204" pitchFamily="34" charset="0"/>
                <a:cs typeface="Arial" panose="020B0604020202020204" pitchFamily="34" charset="0"/>
              </a:rPr>
              <a:t>Time</a:t>
            </a:r>
          </a:p>
          <a:p>
            <a:pPr marL="342900" indent="-342900">
              <a:buAutoNum type="arabicPeriod"/>
            </a:pPr>
            <a:r>
              <a:rPr lang="en-US" sz="2000" dirty="0" smtClean="0">
                <a:latin typeface="Arial" panose="020B0604020202020204" pitchFamily="34" charset="0"/>
                <a:cs typeface="Arial" panose="020B0604020202020204" pitchFamily="34" charset="0"/>
              </a:rPr>
              <a:t>Talent</a:t>
            </a:r>
          </a:p>
          <a:p>
            <a:pPr marL="342900" indent="-342900">
              <a:buAutoNum type="arabicPeriod"/>
            </a:pPr>
            <a:r>
              <a:rPr lang="en-US" sz="2000" dirty="0" smtClean="0">
                <a:latin typeface="Arial" panose="020B0604020202020204" pitchFamily="34" charset="0"/>
                <a:cs typeface="Arial" panose="020B0604020202020204" pitchFamily="34" charset="0"/>
              </a:rPr>
              <a:t>Treasure</a:t>
            </a:r>
          </a:p>
          <a:p>
            <a:pPr marL="342900" indent="-342900">
              <a:buAutoNum type="arabicPeriod"/>
            </a:pPr>
            <a:r>
              <a:rPr lang="en-US" sz="2000" dirty="0" smtClean="0">
                <a:latin typeface="Arial" panose="020B0604020202020204" pitchFamily="34" charset="0"/>
                <a:cs typeface="Arial" panose="020B0604020202020204" pitchFamily="34" charset="0"/>
              </a:rPr>
              <a:t>Temple of God (our physical bodies)</a:t>
            </a:r>
            <a:endParaRPr lang="en-US" sz="2000" dirty="0">
              <a:latin typeface="Arial" panose="020B0604020202020204" pitchFamily="34" charset="0"/>
              <a:cs typeface="Arial" panose="020B0604020202020204" pitchFamily="34" charset="0"/>
            </a:endParaRPr>
          </a:p>
        </p:txBody>
      </p:sp>
      <p:sp>
        <p:nvSpPr>
          <p:cNvPr id="12" name="Rectángulo 16"/>
          <p:cNvSpPr/>
          <p:nvPr/>
        </p:nvSpPr>
        <p:spPr>
          <a:xfrm>
            <a:off x="0" y="6725920"/>
            <a:ext cx="9144000" cy="144000"/>
          </a:xfrm>
          <a:prstGeom prst="rect">
            <a:avLst/>
          </a:prstGeom>
          <a:solidFill>
            <a:srgbClr val="1D39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5781675"/>
            <a:ext cx="3048000" cy="847725"/>
          </a:xfrm>
          <a:prstGeom prst="rect">
            <a:avLst/>
          </a:prstGeom>
        </p:spPr>
      </p:pic>
      <p:sp>
        <p:nvSpPr>
          <p:cNvPr id="14" name="Rectangle 13"/>
          <p:cNvSpPr/>
          <p:nvPr/>
        </p:nvSpPr>
        <p:spPr>
          <a:xfrm>
            <a:off x="533400" y="4791670"/>
            <a:ext cx="5562600" cy="923330"/>
          </a:xfrm>
          <a:prstGeom prst="rect">
            <a:avLst/>
          </a:prstGeom>
        </p:spPr>
        <p:txBody>
          <a:bodyPr wrap="square">
            <a:spAutoFit/>
          </a:bodyPr>
          <a:lstStyle/>
          <a:p>
            <a:r>
              <a:rPr lang="en-US" b="1" i="1" dirty="0" smtClean="0">
                <a:latin typeface="Arial" panose="020B0604020202020204" pitchFamily="34" charset="0"/>
                <a:cs typeface="Arial" panose="020B0604020202020204" pitchFamily="34" charset="0"/>
              </a:rPr>
              <a:t>The church challenges its members to be good stewards of its possessions and goods as well as their own.</a:t>
            </a:r>
            <a:endParaRPr lang="en-US" b="1" i="1" dirty="0">
              <a:latin typeface="Arial" panose="020B0604020202020204" pitchFamily="34" charset="0"/>
              <a:cs typeface="Arial" panose="020B0604020202020204" pitchFamily="34" charset="0"/>
            </a:endParaRPr>
          </a:p>
        </p:txBody>
      </p:sp>
      <p:grpSp>
        <p:nvGrpSpPr>
          <p:cNvPr id="15" name="Group 14"/>
          <p:cNvGrpSpPr/>
          <p:nvPr/>
        </p:nvGrpSpPr>
        <p:grpSpPr>
          <a:xfrm>
            <a:off x="0" y="457200"/>
            <a:ext cx="6477000" cy="432000"/>
            <a:chOff x="0" y="457200"/>
            <a:chExt cx="6477000" cy="432000"/>
          </a:xfrm>
        </p:grpSpPr>
        <p:grpSp>
          <p:nvGrpSpPr>
            <p:cNvPr id="16" name="Group 15"/>
            <p:cNvGrpSpPr/>
            <p:nvPr/>
          </p:nvGrpSpPr>
          <p:grpSpPr>
            <a:xfrm>
              <a:off x="6019800" y="457201"/>
              <a:ext cx="457200" cy="427430"/>
              <a:chOff x="4953000" y="1011618"/>
              <a:chExt cx="466561" cy="436181"/>
            </a:xfrm>
          </p:grpSpPr>
          <p:sp>
            <p:nvSpPr>
              <p:cNvPr id="18" name="Rectangle 17"/>
              <p:cNvSpPr/>
              <p:nvPr/>
            </p:nvSpPr>
            <p:spPr>
              <a:xfrm>
                <a:off x="4971490" y="1015799"/>
                <a:ext cx="432001" cy="432000"/>
              </a:xfrm>
              <a:prstGeom prst="rect">
                <a:avLst/>
              </a:prstGeom>
              <a:solidFill>
                <a:srgbClr val="F9B200"/>
              </a:solidFill>
              <a:ln>
                <a:solidFill>
                  <a:srgbClr val="F9B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Imagen 9"/>
              <p:cNvPicPr>
                <a:picLocks noChangeAspect="1"/>
              </p:cNvPicPr>
              <p:nvPr/>
            </p:nvPicPr>
            <p:blipFill>
              <a:blip r:embed="rId3">
                <a:duotone>
                  <a:schemeClr val="bg2">
                    <a:shade val="45000"/>
                    <a:satMod val="135000"/>
                  </a:schemeClr>
                  <a:prstClr val="white"/>
                </a:duotone>
              </a:blip>
              <a:stretch>
                <a:fillRect/>
              </a:stretch>
            </p:blipFill>
            <p:spPr>
              <a:xfrm>
                <a:off x="4953000" y="1011618"/>
                <a:ext cx="466561" cy="432001"/>
              </a:xfrm>
              <a:prstGeom prst="rect">
                <a:avLst/>
              </a:prstGeom>
            </p:spPr>
          </p:pic>
        </p:grpSp>
        <p:sp>
          <p:nvSpPr>
            <p:cNvPr id="17" name="Título 1"/>
            <p:cNvSpPr txBox="1">
              <a:spLocks/>
            </p:cNvSpPr>
            <p:nvPr/>
          </p:nvSpPr>
          <p:spPr>
            <a:xfrm>
              <a:off x="0" y="457200"/>
              <a:ext cx="5943600" cy="432000"/>
            </a:xfrm>
            <a:prstGeom prst="rect">
              <a:avLst/>
            </a:prstGeom>
            <a:solidFill>
              <a:srgbClr val="1D398D"/>
            </a:solidFill>
          </p:spPr>
          <p:txBody>
            <a:bodyPr vert="horz" lIns="360000" tIns="0" rIns="91440" bIns="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2000" b="1" dirty="0">
                  <a:solidFill>
                    <a:schemeClr val="bg1"/>
                  </a:solidFill>
                  <a:latin typeface="Arial" panose="020B0604020202020204" pitchFamily="34" charset="0"/>
                  <a:cs typeface="Arial" panose="020B0604020202020204" pitchFamily="34" charset="0"/>
                </a:rPr>
                <a:t>FIVE ELEMENTS OF A HEALTHY CHURCH</a:t>
              </a:r>
            </a:p>
          </p:txBody>
        </p:sp>
      </p:grpSp>
      <p:sp>
        <p:nvSpPr>
          <p:cNvPr id="20" name="Rectangle 19"/>
          <p:cNvSpPr/>
          <p:nvPr/>
        </p:nvSpPr>
        <p:spPr>
          <a:xfrm>
            <a:off x="304800" y="1143000"/>
            <a:ext cx="6477000" cy="369332"/>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STEWARDSHIP OF RESOURCES</a:t>
            </a:r>
          </a:p>
        </p:txBody>
      </p:sp>
    </p:spTree>
    <p:extLst>
      <p:ext uri="{BB962C8B-B14F-4D97-AF65-F5344CB8AC3E}">
        <p14:creationId xmlns:p14="http://schemas.microsoft.com/office/powerpoint/2010/main" val="28659170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fltVal val="0"/>
                                          </p:val>
                                        </p:tav>
                                        <p:tav tm="100000">
                                          <p:val>
                                            <p:strVal val="#ppt_w"/>
                                          </p:val>
                                        </p:tav>
                                      </p:tavLst>
                                    </p:anim>
                                    <p:anim calcmode="lin" valueType="num">
                                      <p:cBhvr>
                                        <p:cTn id="13" dur="1000" fill="hold"/>
                                        <p:tgtEl>
                                          <p:spTgt spid="10"/>
                                        </p:tgtEl>
                                        <p:attrNameLst>
                                          <p:attrName>ppt_h</p:attrName>
                                        </p:attrNameLst>
                                      </p:cBhvr>
                                      <p:tavLst>
                                        <p:tav tm="0">
                                          <p:val>
                                            <p:fltVal val="0"/>
                                          </p:val>
                                        </p:tav>
                                        <p:tav tm="100000">
                                          <p:val>
                                            <p:strVal val="#ppt_h"/>
                                          </p:val>
                                        </p:tav>
                                      </p:tavLst>
                                    </p:anim>
                                    <p:anim calcmode="lin" valueType="num">
                                      <p:cBhvr>
                                        <p:cTn id="14" dur="1000" fill="hold"/>
                                        <p:tgtEl>
                                          <p:spTgt spid="10"/>
                                        </p:tgtEl>
                                        <p:attrNameLst>
                                          <p:attrName>style.rotation</p:attrName>
                                        </p:attrNameLst>
                                      </p:cBhvr>
                                      <p:tavLst>
                                        <p:tav tm="0">
                                          <p:val>
                                            <p:fltVal val="90"/>
                                          </p:val>
                                        </p:tav>
                                        <p:tav tm="100000">
                                          <p:val>
                                            <p:fltVal val="0"/>
                                          </p:val>
                                        </p:tav>
                                      </p:tavLst>
                                    </p:anim>
                                    <p:animEffect transition="in" filter="fade">
                                      <p:cBhvr>
                                        <p:cTn id="15" dur="10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circle(in)">
                                      <p:cBhvr>
                                        <p:cTn id="20" dur="20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circle(in)">
                                      <p:cBhvr>
                                        <p:cTn id="25"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p:bldP spid="14"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16"/>
          <p:cNvSpPr/>
          <p:nvPr/>
        </p:nvSpPr>
        <p:spPr>
          <a:xfrm>
            <a:off x="0" y="6725920"/>
            <a:ext cx="9144000" cy="144000"/>
          </a:xfrm>
          <a:prstGeom prst="rect">
            <a:avLst/>
          </a:prstGeom>
          <a:solidFill>
            <a:srgbClr val="1D39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5781675"/>
            <a:ext cx="3048000" cy="847725"/>
          </a:xfrm>
          <a:prstGeom prst="rect">
            <a:avLst/>
          </a:prstGeom>
        </p:spPr>
      </p:pic>
      <p:sp>
        <p:nvSpPr>
          <p:cNvPr id="12" name="TextBox 11"/>
          <p:cNvSpPr txBox="1"/>
          <p:nvPr/>
        </p:nvSpPr>
        <p:spPr>
          <a:xfrm>
            <a:off x="609600" y="1905000"/>
            <a:ext cx="6858000" cy="1323439"/>
          </a:xfrm>
          <a:prstGeom prst="rect">
            <a:avLst/>
          </a:prstGeom>
          <a:noFill/>
        </p:spPr>
        <p:txBody>
          <a:bodyPr wrap="square" rtlCol="0">
            <a:spAutoFit/>
          </a:bodyPr>
          <a:lstStyle/>
          <a:p>
            <a:r>
              <a:rPr lang="en-US" sz="2000" dirty="0" smtClean="0">
                <a:latin typeface="Arial" panose="020B0604020202020204" pitchFamily="34" charset="0"/>
                <a:cs typeface="Arial" panose="020B0604020202020204" pitchFamily="34" charset="0"/>
              </a:rPr>
              <a:t>A healthy church takes into account its context (geographic location, social and economic factors, cultures, etc.). While the message of the good news in Jesus Christ does not change, the methods for sharing it do. </a:t>
            </a:r>
            <a:endParaRPr lang="en-US" sz="2000" dirty="0">
              <a:latin typeface="Arial" panose="020B0604020202020204" pitchFamily="34" charset="0"/>
              <a:cs typeface="Arial" panose="020B0604020202020204" pitchFamily="34" charset="0"/>
            </a:endParaRPr>
          </a:p>
        </p:txBody>
      </p:sp>
      <p:pic>
        <p:nvPicPr>
          <p:cNvPr id="13" name="Imagen 12" descr="Heart_Church.png"/>
          <p:cNvPicPr>
            <a:picLocks noChangeAspect="1"/>
          </p:cNvPicPr>
          <p:nvPr/>
        </p:nvPicPr>
        <p:blipFill rotWithShape="1">
          <a:blip r:embed="rId3" cstate="email">
            <a:extLst>
              <a:ext uri="{28A0092B-C50C-407E-A947-70E740481C1C}">
                <a14:useLocalDpi xmlns:a14="http://schemas.microsoft.com/office/drawing/2010/main"/>
              </a:ext>
            </a:extLst>
          </a:blip>
          <a:srcRect l="17280" t="1898" r="17975" b="2934"/>
          <a:stretch/>
        </p:blipFill>
        <p:spPr>
          <a:xfrm>
            <a:off x="1676400" y="3505200"/>
            <a:ext cx="2564527" cy="2827202"/>
          </a:xfrm>
          <a:prstGeom prst="rect">
            <a:avLst/>
          </a:prstGeom>
        </p:spPr>
      </p:pic>
      <p:sp>
        <p:nvSpPr>
          <p:cNvPr id="14" name="Rectangle 13"/>
          <p:cNvSpPr/>
          <p:nvPr/>
        </p:nvSpPr>
        <p:spPr>
          <a:xfrm>
            <a:off x="304800" y="1143000"/>
            <a:ext cx="6477000" cy="369332"/>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CONNECTION BETWEEN THE TEXT AND THE CONTEXT</a:t>
            </a:r>
          </a:p>
        </p:txBody>
      </p:sp>
      <p:grpSp>
        <p:nvGrpSpPr>
          <p:cNvPr id="15" name="Group 14"/>
          <p:cNvGrpSpPr/>
          <p:nvPr/>
        </p:nvGrpSpPr>
        <p:grpSpPr>
          <a:xfrm>
            <a:off x="0" y="457200"/>
            <a:ext cx="6477000" cy="432000"/>
            <a:chOff x="0" y="457200"/>
            <a:chExt cx="6477000" cy="432000"/>
          </a:xfrm>
        </p:grpSpPr>
        <p:grpSp>
          <p:nvGrpSpPr>
            <p:cNvPr id="16" name="Group 15"/>
            <p:cNvGrpSpPr/>
            <p:nvPr/>
          </p:nvGrpSpPr>
          <p:grpSpPr>
            <a:xfrm>
              <a:off x="6019800" y="457201"/>
              <a:ext cx="457200" cy="427430"/>
              <a:chOff x="4953000" y="1011618"/>
              <a:chExt cx="466561" cy="436181"/>
            </a:xfrm>
          </p:grpSpPr>
          <p:sp>
            <p:nvSpPr>
              <p:cNvPr id="18" name="Rectangle 17"/>
              <p:cNvSpPr/>
              <p:nvPr/>
            </p:nvSpPr>
            <p:spPr>
              <a:xfrm>
                <a:off x="4971490" y="1015799"/>
                <a:ext cx="432001" cy="432000"/>
              </a:xfrm>
              <a:prstGeom prst="rect">
                <a:avLst/>
              </a:prstGeom>
              <a:solidFill>
                <a:srgbClr val="F9B200"/>
              </a:solidFill>
              <a:ln>
                <a:solidFill>
                  <a:srgbClr val="F9B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Imagen 9"/>
              <p:cNvPicPr>
                <a:picLocks noChangeAspect="1"/>
              </p:cNvPicPr>
              <p:nvPr/>
            </p:nvPicPr>
            <p:blipFill>
              <a:blip r:embed="rId4">
                <a:duotone>
                  <a:schemeClr val="bg2">
                    <a:shade val="45000"/>
                    <a:satMod val="135000"/>
                  </a:schemeClr>
                  <a:prstClr val="white"/>
                </a:duotone>
              </a:blip>
              <a:stretch>
                <a:fillRect/>
              </a:stretch>
            </p:blipFill>
            <p:spPr>
              <a:xfrm>
                <a:off x="4953000" y="1011618"/>
                <a:ext cx="466561" cy="432001"/>
              </a:xfrm>
              <a:prstGeom prst="rect">
                <a:avLst/>
              </a:prstGeom>
            </p:spPr>
          </p:pic>
        </p:grpSp>
        <p:sp>
          <p:nvSpPr>
            <p:cNvPr id="17" name="Título 1"/>
            <p:cNvSpPr txBox="1">
              <a:spLocks/>
            </p:cNvSpPr>
            <p:nvPr/>
          </p:nvSpPr>
          <p:spPr>
            <a:xfrm>
              <a:off x="0" y="457200"/>
              <a:ext cx="5943600" cy="432000"/>
            </a:xfrm>
            <a:prstGeom prst="rect">
              <a:avLst/>
            </a:prstGeom>
            <a:solidFill>
              <a:srgbClr val="1D398D"/>
            </a:solidFill>
          </p:spPr>
          <p:txBody>
            <a:bodyPr vert="horz" lIns="360000" tIns="0" rIns="91440" bIns="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2000" b="1" dirty="0">
                  <a:solidFill>
                    <a:schemeClr val="bg1"/>
                  </a:solidFill>
                  <a:latin typeface="Arial" panose="020B0604020202020204" pitchFamily="34" charset="0"/>
                  <a:cs typeface="Arial" panose="020B0604020202020204" pitchFamily="34" charset="0"/>
                </a:rPr>
                <a:t>FIVE ELEMENTS OF A HEALTHY CHURCH</a:t>
              </a:r>
            </a:p>
          </p:txBody>
        </p:sp>
      </p:grpSp>
    </p:spTree>
    <p:extLst>
      <p:ext uri="{BB962C8B-B14F-4D97-AF65-F5344CB8AC3E}">
        <p14:creationId xmlns:p14="http://schemas.microsoft.com/office/powerpoint/2010/main" val="30812573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16"/>
          <p:cNvSpPr/>
          <p:nvPr/>
        </p:nvSpPr>
        <p:spPr>
          <a:xfrm>
            <a:off x="0" y="6725920"/>
            <a:ext cx="9144000" cy="144000"/>
          </a:xfrm>
          <a:prstGeom prst="rect">
            <a:avLst/>
          </a:prstGeom>
          <a:solidFill>
            <a:srgbClr val="1D39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5781675"/>
            <a:ext cx="3048000" cy="847725"/>
          </a:xfrm>
          <a:prstGeom prst="rect">
            <a:avLst/>
          </a:prstGeom>
        </p:spPr>
      </p:pic>
      <p:graphicFrame>
        <p:nvGraphicFramePr>
          <p:cNvPr id="11" name="Diagram 10"/>
          <p:cNvGraphicFramePr/>
          <p:nvPr>
            <p:extLst>
              <p:ext uri="{D42A27DB-BD31-4B8C-83A1-F6EECF244321}">
                <p14:modId xmlns:p14="http://schemas.microsoft.com/office/powerpoint/2010/main" val="83026761"/>
              </p:ext>
            </p:extLst>
          </p:nvPr>
        </p:nvGraphicFramePr>
        <p:xfrm>
          <a:off x="810260" y="2438400"/>
          <a:ext cx="327660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p:cNvSpPr txBox="1"/>
          <p:nvPr/>
        </p:nvSpPr>
        <p:spPr>
          <a:xfrm>
            <a:off x="533400" y="1371600"/>
            <a:ext cx="7867854" cy="707886"/>
          </a:xfrm>
          <a:prstGeom prst="rect">
            <a:avLst/>
          </a:prstGeom>
          <a:noFill/>
        </p:spPr>
        <p:txBody>
          <a:bodyPr wrap="square" rtlCol="0">
            <a:spAutoFit/>
          </a:bodyPr>
          <a:lstStyle/>
          <a:p>
            <a:r>
              <a:rPr lang="en-US" sz="2000" dirty="0" smtClean="0">
                <a:latin typeface="Arial" panose="020B0604020202020204" pitchFamily="34" charset="0"/>
                <a:cs typeface="Arial" panose="020B0604020202020204" pitchFamily="34" charset="0"/>
              </a:rPr>
              <a:t>Evaluating a congregation in terms of these tasks helps leaders in their strategic planning. </a:t>
            </a:r>
            <a:endParaRPr lang="en-US" sz="2000" dirty="0">
              <a:latin typeface="Arial" panose="020B0604020202020204" pitchFamily="34" charset="0"/>
              <a:cs typeface="Arial" panose="020B0604020202020204" pitchFamily="34" charset="0"/>
            </a:endParaRPr>
          </a:p>
        </p:txBody>
      </p:sp>
      <p:pic>
        <p:nvPicPr>
          <p:cNvPr id="13" name="Imagen 9"/>
          <p:cNvPicPr>
            <a:picLocks noChangeAspect="1"/>
          </p:cNvPicPr>
          <p:nvPr/>
        </p:nvPicPr>
        <p:blipFill>
          <a:blip r:embed="rId8"/>
          <a:stretch>
            <a:fillRect/>
          </a:stretch>
        </p:blipFill>
        <p:spPr>
          <a:xfrm>
            <a:off x="4648200" y="3285782"/>
            <a:ext cx="1524000" cy="1524000"/>
          </a:xfrm>
          <a:prstGeom prst="rect">
            <a:avLst/>
          </a:prstGeom>
        </p:spPr>
      </p:pic>
      <p:grpSp>
        <p:nvGrpSpPr>
          <p:cNvPr id="2" name="Group 1"/>
          <p:cNvGrpSpPr/>
          <p:nvPr/>
        </p:nvGrpSpPr>
        <p:grpSpPr>
          <a:xfrm>
            <a:off x="0" y="457200"/>
            <a:ext cx="6451801" cy="432001"/>
            <a:chOff x="0" y="457200"/>
            <a:chExt cx="6451801" cy="432001"/>
          </a:xfrm>
        </p:grpSpPr>
        <p:pic>
          <p:nvPicPr>
            <p:cNvPr id="7" name="Imagen 9"/>
            <p:cNvPicPr>
              <a:picLocks noChangeAspect="1"/>
            </p:cNvPicPr>
            <p:nvPr/>
          </p:nvPicPr>
          <p:blipFill>
            <a:blip r:embed="rId8"/>
            <a:stretch>
              <a:fillRect/>
            </a:stretch>
          </p:blipFill>
          <p:spPr>
            <a:xfrm>
              <a:off x="6019800" y="457200"/>
              <a:ext cx="432001" cy="432001"/>
            </a:xfrm>
            <a:prstGeom prst="rect">
              <a:avLst/>
            </a:prstGeom>
          </p:spPr>
        </p:pic>
        <p:sp>
          <p:nvSpPr>
            <p:cNvPr id="14" name="Título 1"/>
            <p:cNvSpPr txBox="1">
              <a:spLocks/>
            </p:cNvSpPr>
            <p:nvPr/>
          </p:nvSpPr>
          <p:spPr>
            <a:xfrm>
              <a:off x="0" y="457200"/>
              <a:ext cx="5943600" cy="432000"/>
            </a:xfrm>
            <a:prstGeom prst="rect">
              <a:avLst/>
            </a:prstGeom>
            <a:solidFill>
              <a:srgbClr val="1D398D"/>
            </a:solidFill>
          </p:spPr>
          <p:txBody>
            <a:bodyPr vert="horz" lIns="360000" tIns="0" rIns="91440" bIns="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2000" b="1" dirty="0">
                  <a:solidFill>
                    <a:schemeClr val="bg1"/>
                  </a:solidFill>
                  <a:latin typeface="Arial" panose="020B0604020202020204" pitchFamily="34" charset="0"/>
                  <a:cs typeface="Arial" panose="020B0604020202020204" pitchFamily="34" charset="0"/>
                </a:rPr>
                <a:t>FIVE </a:t>
              </a:r>
              <a:r>
                <a:rPr lang="es-ES" sz="2000" b="1" dirty="0" smtClean="0">
                  <a:solidFill>
                    <a:schemeClr val="bg1"/>
                  </a:solidFill>
                  <a:latin typeface="Arial" panose="020B0604020202020204" pitchFamily="34" charset="0"/>
                  <a:cs typeface="Arial" panose="020B0604020202020204" pitchFamily="34" charset="0"/>
                </a:rPr>
                <a:t>TASKS OF </a:t>
              </a:r>
              <a:r>
                <a:rPr lang="es-ES" sz="2000" b="1" dirty="0">
                  <a:solidFill>
                    <a:schemeClr val="bg1"/>
                  </a:solidFill>
                  <a:latin typeface="Arial" panose="020B0604020202020204" pitchFamily="34" charset="0"/>
                  <a:cs typeface="Arial" panose="020B0604020202020204" pitchFamily="34" charset="0"/>
                </a:rPr>
                <a:t>A HEALTHY CHURCH</a:t>
              </a:r>
            </a:p>
          </p:txBody>
        </p:sp>
      </p:grpSp>
    </p:spTree>
    <p:extLst>
      <p:ext uri="{BB962C8B-B14F-4D97-AF65-F5344CB8AC3E}">
        <p14:creationId xmlns:p14="http://schemas.microsoft.com/office/powerpoint/2010/main" val="42646726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heel(1)">
                                      <p:cBhvr>
                                        <p:cTn id="12" dur="2000"/>
                                        <p:tgtEl>
                                          <p:spTgt spid="11"/>
                                        </p:tgtEl>
                                      </p:cBhvr>
                                    </p:animEffect>
                                  </p:childTnLst>
                                </p:cTn>
                              </p:par>
                              <p:par>
                                <p:cTn id="13" presetID="21" presetClass="entr" presetSubtype="1"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heel(1)">
                                      <p:cBhvr>
                                        <p:cTn id="15"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5"/>
          <p:cNvSpPr/>
          <p:nvPr/>
        </p:nvSpPr>
        <p:spPr>
          <a:xfrm>
            <a:off x="304800" y="3733800"/>
            <a:ext cx="5571961" cy="1958247"/>
          </a:xfrm>
          <a:prstGeom prst="rect">
            <a:avLst/>
          </a:prstGeom>
          <a:gradFill flip="none" rotWithShape="1">
            <a:gsLst>
              <a:gs pos="0">
                <a:srgbClr val="E2001A"/>
              </a:gs>
              <a:gs pos="100000">
                <a:srgbClr val="FDFFB8">
                  <a:alpha val="24000"/>
                </a:srgbClr>
              </a:gs>
            </a:gsLst>
            <a:lin ang="16200000" scaled="0"/>
            <a:tileRect/>
          </a:gradFill>
          <a:effectLst/>
        </p:spPr>
        <p:txBody>
          <a:bodyPr wrap="square" anchor="ctr">
            <a:noAutofit/>
          </a:bodyPr>
          <a:lstStyle/>
          <a:p>
            <a:endParaRPr lang="es-ES" sz="1600" dirty="0">
              <a:latin typeface="Times New Roman"/>
              <a:cs typeface="Times New Roman"/>
            </a:endParaRPr>
          </a:p>
        </p:txBody>
      </p:sp>
      <p:sp>
        <p:nvSpPr>
          <p:cNvPr id="5" name="Rectángulo 16"/>
          <p:cNvSpPr/>
          <p:nvPr/>
        </p:nvSpPr>
        <p:spPr>
          <a:xfrm>
            <a:off x="0" y="6725920"/>
            <a:ext cx="9144000" cy="144000"/>
          </a:xfrm>
          <a:prstGeom prst="rect">
            <a:avLst/>
          </a:prstGeom>
          <a:solidFill>
            <a:srgbClr val="1D39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9800" y="5781675"/>
            <a:ext cx="3048000" cy="847725"/>
          </a:xfrm>
          <a:prstGeom prst="rect">
            <a:avLst/>
          </a:prstGeom>
        </p:spPr>
      </p:pic>
      <p:sp>
        <p:nvSpPr>
          <p:cNvPr id="10" name="TextBox 9"/>
          <p:cNvSpPr txBox="1"/>
          <p:nvPr/>
        </p:nvSpPr>
        <p:spPr>
          <a:xfrm>
            <a:off x="381000" y="1676400"/>
            <a:ext cx="8001000" cy="1631216"/>
          </a:xfrm>
          <a:prstGeom prst="rect">
            <a:avLst/>
          </a:prstGeom>
          <a:noFill/>
        </p:spPr>
        <p:txBody>
          <a:bodyPr wrap="square" rtlCol="0">
            <a:spAutoFit/>
          </a:bodyPr>
          <a:lstStyle/>
          <a:p>
            <a:r>
              <a:rPr lang="en-US" sz="2000" dirty="0" smtClean="0">
                <a:latin typeface="Arial" panose="020B0604020202020204" pitchFamily="34" charset="0"/>
                <a:cs typeface="Arial" panose="020B0604020202020204" pitchFamily="34" charset="0"/>
              </a:rPr>
              <a:t>The church announces, in words and deeds that people can understand, that through Jesus Christ, the Kingdom of God has come. It calls people to believe this good news, to turn their lives over to Jesus, and to become His disciples. Our lives give evidence of the new creation in Christ—a “living proclamation” of what God has done. </a:t>
            </a:r>
            <a:endParaRPr lang="en-US" sz="2000" dirty="0">
              <a:latin typeface="Arial" panose="020B0604020202020204" pitchFamily="34" charset="0"/>
              <a:cs typeface="Arial" panose="020B0604020202020204" pitchFamily="34" charset="0"/>
            </a:endParaRPr>
          </a:p>
        </p:txBody>
      </p:sp>
      <p:sp>
        <p:nvSpPr>
          <p:cNvPr id="12" name="TextBox 11"/>
          <p:cNvSpPr txBox="1"/>
          <p:nvPr/>
        </p:nvSpPr>
        <p:spPr>
          <a:xfrm>
            <a:off x="381000" y="3810000"/>
            <a:ext cx="5410200" cy="1754327"/>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Questions </a:t>
            </a:r>
            <a:r>
              <a:rPr lang="en-US" b="1" dirty="0" smtClean="0">
                <a:latin typeface="Arial" panose="020B0604020202020204" pitchFamily="34" charset="0"/>
                <a:cs typeface="Arial" panose="020B0604020202020204" pitchFamily="34" charset="0"/>
              </a:rPr>
              <a:t>for reflection: </a:t>
            </a:r>
            <a:endParaRPr lang="en-US" b="1" dirty="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pPr marL="342900" indent="-342900">
              <a:buAutoNum type="arabicPeriod"/>
            </a:pPr>
            <a:r>
              <a:rPr lang="en-US" dirty="0" smtClean="0">
                <a:latin typeface="Arial" panose="020B0604020202020204" pitchFamily="34" charset="0"/>
                <a:cs typeface="Arial" panose="020B0604020202020204" pitchFamily="34" charset="0"/>
              </a:rPr>
              <a:t>To how many people have I presented the </a:t>
            </a:r>
            <a:r>
              <a:rPr lang="en-US" dirty="0">
                <a:latin typeface="Arial" panose="020B0604020202020204" pitchFamily="34" charset="0"/>
                <a:cs typeface="Arial" panose="020B0604020202020204" pitchFamily="34" charset="0"/>
              </a:rPr>
              <a:t>g</a:t>
            </a:r>
            <a:r>
              <a:rPr lang="en-US" dirty="0" smtClean="0">
                <a:latin typeface="Arial" panose="020B0604020202020204" pitchFamily="34" charset="0"/>
                <a:cs typeface="Arial" panose="020B0604020202020204" pitchFamily="34" charset="0"/>
              </a:rPr>
              <a:t>ospel in the last two months? </a:t>
            </a:r>
          </a:p>
          <a:p>
            <a:pPr marL="342900" indent="-342900">
              <a:buAutoNum type="arabicPeriod"/>
            </a:pPr>
            <a:r>
              <a:rPr lang="en-US" dirty="0" smtClean="0">
                <a:latin typeface="Arial" panose="020B0604020202020204" pitchFamily="34" charset="0"/>
                <a:cs typeface="Arial" panose="020B0604020202020204" pitchFamily="34" charset="0"/>
              </a:rPr>
              <a:t>How many believers has our church trained to share their faith? </a:t>
            </a:r>
            <a:endParaRPr lang="en-US" dirty="0">
              <a:latin typeface="Arial" panose="020B0604020202020204" pitchFamily="34" charset="0"/>
              <a:cs typeface="Arial" panose="020B0604020202020204" pitchFamily="34" charset="0"/>
            </a:endParaRPr>
          </a:p>
        </p:txBody>
      </p:sp>
      <p:grpSp>
        <p:nvGrpSpPr>
          <p:cNvPr id="14" name="Group 13"/>
          <p:cNvGrpSpPr/>
          <p:nvPr/>
        </p:nvGrpSpPr>
        <p:grpSpPr>
          <a:xfrm>
            <a:off x="0" y="457200"/>
            <a:ext cx="6451801" cy="432001"/>
            <a:chOff x="0" y="457200"/>
            <a:chExt cx="6451801" cy="432001"/>
          </a:xfrm>
        </p:grpSpPr>
        <p:pic>
          <p:nvPicPr>
            <p:cNvPr id="15" name="Imagen 9"/>
            <p:cNvPicPr>
              <a:picLocks noChangeAspect="1"/>
            </p:cNvPicPr>
            <p:nvPr/>
          </p:nvPicPr>
          <p:blipFill>
            <a:blip r:embed="rId3"/>
            <a:stretch>
              <a:fillRect/>
            </a:stretch>
          </p:blipFill>
          <p:spPr>
            <a:xfrm>
              <a:off x="6019800" y="457200"/>
              <a:ext cx="432001" cy="432001"/>
            </a:xfrm>
            <a:prstGeom prst="rect">
              <a:avLst/>
            </a:prstGeom>
          </p:spPr>
        </p:pic>
        <p:sp>
          <p:nvSpPr>
            <p:cNvPr id="16" name="Título 1"/>
            <p:cNvSpPr txBox="1">
              <a:spLocks/>
            </p:cNvSpPr>
            <p:nvPr/>
          </p:nvSpPr>
          <p:spPr>
            <a:xfrm>
              <a:off x="0" y="457200"/>
              <a:ext cx="5943600" cy="432000"/>
            </a:xfrm>
            <a:prstGeom prst="rect">
              <a:avLst/>
            </a:prstGeom>
            <a:solidFill>
              <a:srgbClr val="1D398D"/>
            </a:solidFill>
          </p:spPr>
          <p:txBody>
            <a:bodyPr vert="horz" lIns="360000" tIns="0" rIns="91440" bIns="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2000" b="1" dirty="0">
                  <a:solidFill>
                    <a:schemeClr val="bg1"/>
                  </a:solidFill>
                  <a:latin typeface="Arial" panose="020B0604020202020204" pitchFamily="34" charset="0"/>
                  <a:cs typeface="Arial" panose="020B0604020202020204" pitchFamily="34" charset="0"/>
                </a:rPr>
                <a:t>FIVE </a:t>
              </a:r>
              <a:r>
                <a:rPr lang="es-ES" sz="2000" b="1" dirty="0" smtClean="0">
                  <a:solidFill>
                    <a:schemeClr val="bg1"/>
                  </a:solidFill>
                  <a:latin typeface="Arial" panose="020B0604020202020204" pitchFamily="34" charset="0"/>
                  <a:cs typeface="Arial" panose="020B0604020202020204" pitchFamily="34" charset="0"/>
                </a:rPr>
                <a:t>TASKS OF </a:t>
              </a:r>
              <a:r>
                <a:rPr lang="es-ES" sz="2000" b="1" dirty="0">
                  <a:solidFill>
                    <a:schemeClr val="bg1"/>
                  </a:solidFill>
                  <a:latin typeface="Arial" panose="020B0604020202020204" pitchFamily="34" charset="0"/>
                  <a:cs typeface="Arial" panose="020B0604020202020204" pitchFamily="34" charset="0"/>
                </a:rPr>
                <a:t>A HEALTHY CHURCH</a:t>
              </a:r>
            </a:p>
          </p:txBody>
        </p:sp>
      </p:grpSp>
      <p:sp>
        <p:nvSpPr>
          <p:cNvPr id="17" name="Rectangle 16"/>
          <p:cNvSpPr/>
          <p:nvPr/>
        </p:nvSpPr>
        <p:spPr>
          <a:xfrm>
            <a:off x="304800" y="1143000"/>
            <a:ext cx="6477000" cy="369332"/>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EVANGELISM</a:t>
            </a:r>
          </a:p>
        </p:txBody>
      </p:sp>
    </p:spTree>
    <p:extLst>
      <p:ext uri="{BB962C8B-B14F-4D97-AF65-F5344CB8AC3E}">
        <p14:creationId xmlns:p14="http://schemas.microsoft.com/office/powerpoint/2010/main" val="7184642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barn(inVertical)">
                                      <p:cBhvr>
                                        <p:cTn id="14" dur="500"/>
                                        <p:tgtEl>
                                          <p:spTgt spid="13"/>
                                        </p:tgtEl>
                                      </p:cBhvr>
                                    </p:animEffect>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circle(in)">
                                      <p:cBhvr>
                                        <p:cTn id="23"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0" grpId="0"/>
      <p:bldP spid="12"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63686" y="1752600"/>
            <a:ext cx="8369018" cy="400110"/>
          </a:xfrm>
          <a:prstGeom prst="rect">
            <a:avLst/>
          </a:prstGeom>
          <a:noFill/>
        </p:spPr>
        <p:txBody>
          <a:bodyPr wrap="square" rtlCol="0">
            <a:spAutoFit/>
          </a:bodyPr>
          <a:lstStyle/>
          <a:p>
            <a:r>
              <a:rPr lang="en-US" sz="2000" dirty="0" smtClean="0">
                <a:latin typeface="Arial" panose="020B0604020202020204" pitchFamily="34" charset="0"/>
                <a:cs typeface="Arial" panose="020B0604020202020204" pitchFamily="34" charset="0"/>
              </a:rPr>
              <a:t>Three Kinds of Changes Needed for People to Come to Know Christ:</a:t>
            </a:r>
            <a:endParaRPr lang="en-US" sz="2000" dirty="0">
              <a:latin typeface="Arial" panose="020B0604020202020204" pitchFamily="34" charset="0"/>
              <a:cs typeface="Arial" panose="020B0604020202020204" pitchFamily="34" charset="0"/>
            </a:endParaRPr>
          </a:p>
        </p:txBody>
      </p:sp>
      <p:grpSp>
        <p:nvGrpSpPr>
          <p:cNvPr id="12" name="Group 11"/>
          <p:cNvGrpSpPr/>
          <p:nvPr/>
        </p:nvGrpSpPr>
        <p:grpSpPr>
          <a:xfrm>
            <a:off x="457200" y="2438400"/>
            <a:ext cx="5333999" cy="3200400"/>
            <a:chOff x="457200" y="2832099"/>
            <a:chExt cx="5333999" cy="3200400"/>
          </a:xfrm>
        </p:grpSpPr>
        <p:sp>
          <p:nvSpPr>
            <p:cNvPr id="13" name="Pie 12"/>
            <p:cNvSpPr/>
            <p:nvPr/>
          </p:nvSpPr>
          <p:spPr>
            <a:xfrm>
              <a:off x="457200" y="2832099"/>
              <a:ext cx="3200400" cy="3200400"/>
            </a:xfrm>
            <a:prstGeom prst="pie">
              <a:avLst>
                <a:gd name="adj1" fmla="val 5400000"/>
                <a:gd name="adj2" fmla="val 16200000"/>
              </a:avLst>
            </a:prstGeom>
            <a:solidFill>
              <a:srgbClr val="003F8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Freeform 13"/>
            <p:cNvSpPr/>
            <p:nvPr/>
          </p:nvSpPr>
          <p:spPr>
            <a:xfrm>
              <a:off x="2057400" y="2832099"/>
              <a:ext cx="3733799" cy="3200400"/>
            </a:xfrm>
            <a:custGeom>
              <a:avLst/>
              <a:gdLst>
                <a:gd name="connsiteX0" fmla="*/ 0 w 3733799"/>
                <a:gd name="connsiteY0" fmla="*/ 0 h 3200400"/>
                <a:gd name="connsiteX1" fmla="*/ 3733799 w 3733799"/>
                <a:gd name="connsiteY1" fmla="*/ 0 h 3200400"/>
                <a:gd name="connsiteX2" fmla="*/ 3733799 w 3733799"/>
                <a:gd name="connsiteY2" fmla="*/ 3200400 h 3200400"/>
                <a:gd name="connsiteX3" fmla="*/ 0 w 3733799"/>
                <a:gd name="connsiteY3" fmla="*/ 3200400 h 3200400"/>
                <a:gd name="connsiteX4" fmla="*/ 0 w 3733799"/>
                <a:gd name="connsiteY4" fmla="*/ 0 h 3200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3799" h="3200400">
                  <a:moveTo>
                    <a:pt x="0" y="0"/>
                  </a:moveTo>
                  <a:lnTo>
                    <a:pt x="3733799" y="0"/>
                  </a:lnTo>
                  <a:lnTo>
                    <a:pt x="3733799" y="3200400"/>
                  </a:lnTo>
                  <a:lnTo>
                    <a:pt x="0" y="3200400"/>
                  </a:lnTo>
                  <a:lnTo>
                    <a:pt x="0" y="0"/>
                  </a:lnTo>
                  <a:close/>
                </a:path>
              </a:pathLst>
            </a:custGeom>
            <a:ln w="38100">
              <a:solidFill>
                <a:srgbClr val="003F8A"/>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6680" tIns="106680" rIns="106680" bIns="2346958" numCol="1" spcCol="1270" anchor="ctr" anchorCtr="0">
              <a:noAutofit/>
            </a:bodyPr>
            <a:lstStyle/>
            <a:p>
              <a:pPr lvl="0" algn="ctr" defTabSz="1244600">
                <a:lnSpc>
                  <a:spcPct val="90000"/>
                </a:lnSpc>
                <a:spcBef>
                  <a:spcPct val="0"/>
                </a:spcBef>
                <a:spcAft>
                  <a:spcPct val="35000"/>
                </a:spcAft>
              </a:pPr>
              <a:r>
                <a:rPr lang="en-US" sz="2800" kern="1200" dirty="0" smtClean="0">
                  <a:latin typeface="Arial" panose="020B0604020202020204" pitchFamily="34" charset="0"/>
                  <a:cs typeface="Arial" panose="020B0604020202020204" pitchFamily="34" charset="0"/>
                </a:rPr>
                <a:t>A change of power</a:t>
              </a:r>
              <a:endParaRPr lang="en-US" sz="2800" kern="1200" dirty="0">
                <a:latin typeface="Arial" panose="020B0604020202020204" pitchFamily="34" charset="0"/>
                <a:cs typeface="Arial" panose="020B0604020202020204" pitchFamily="34" charset="0"/>
              </a:endParaRPr>
            </a:p>
          </p:txBody>
        </p:sp>
        <p:sp>
          <p:nvSpPr>
            <p:cNvPr id="15" name="Pie 14"/>
            <p:cNvSpPr/>
            <p:nvPr/>
          </p:nvSpPr>
          <p:spPr>
            <a:xfrm>
              <a:off x="1017271" y="3792222"/>
              <a:ext cx="2080257" cy="2080257"/>
            </a:xfrm>
            <a:prstGeom prst="pie">
              <a:avLst>
                <a:gd name="adj1" fmla="val 5400000"/>
                <a:gd name="adj2" fmla="val 16200000"/>
              </a:avLst>
            </a:prstGeom>
            <a:solidFill>
              <a:srgbClr val="F9B2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Freeform 15"/>
            <p:cNvSpPr/>
            <p:nvPr/>
          </p:nvSpPr>
          <p:spPr>
            <a:xfrm>
              <a:off x="2057400" y="3792222"/>
              <a:ext cx="3733799" cy="2080257"/>
            </a:xfrm>
            <a:custGeom>
              <a:avLst/>
              <a:gdLst>
                <a:gd name="connsiteX0" fmla="*/ 0 w 3733799"/>
                <a:gd name="connsiteY0" fmla="*/ 0 h 2080257"/>
                <a:gd name="connsiteX1" fmla="*/ 3733799 w 3733799"/>
                <a:gd name="connsiteY1" fmla="*/ 0 h 2080257"/>
                <a:gd name="connsiteX2" fmla="*/ 3733799 w 3733799"/>
                <a:gd name="connsiteY2" fmla="*/ 2080257 h 2080257"/>
                <a:gd name="connsiteX3" fmla="*/ 0 w 3733799"/>
                <a:gd name="connsiteY3" fmla="*/ 2080257 h 2080257"/>
                <a:gd name="connsiteX4" fmla="*/ 0 w 3733799"/>
                <a:gd name="connsiteY4" fmla="*/ 0 h 2080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3799" h="2080257">
                  <a:moveTo>
                    <a:pt x="0" y="0"/>
                  </a:moveTo>
                  <a:lnTo>
                    <a:pt x="3733799" y="0"/>
                  </a:lnTo>
                  <a:lnTo>
                    <a:pt x="3733799" y="2080257"/>
                  </a:lnTo>
                  <a:lnTo>
                    <a:pt x="0" y="2080257"/>
                  </a:lnTo>
                  <a:lnTo>
                    <a:pt x="0" y="0"/>
                  </a:lnTo>
                  <a:close/>
                </a:path>
              </a:pathLst>
            </a:custGeom>
            <a:ln w="38100">
              <a:solidFill>
                <a:srgbClr val="FFC000"/>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6680" tIns="106680" rIns="106680" bIns="1226819" numCol="1" spcCol="1270" anchor="ctr" anchorCtr="0">
              <a:noAutofit/>
            </a:bodyPr>
            <a:lstStyle/>
            <a:p>
              <a:pPr lvl="0" algn="ctr" defTabSz="1244600">
                <a:lnSpc>
                  <a:spcPct val="90000"/>
                </a:lnSpc>
                <a:spcBef>
                  <a:spcPct val="0"/>
                </a:spcBef>
                <a:spcAft>
                  <a:spcPct val="35000"/>
                </a:spcAft>
              </a:pPr>
              <a:r>
                <a:rPr lang="en-US" sz="2800" kern="1200" dirty="0" smtClean="0">
                  <a:latin typeface="Arial" panose="020B0604020202020204" pitchFamily="34" charset="0"/>
                  <a:cs typeface="Arial" panose="020B0604020202020204" pitchFamily="34" charset="0"/>
                </a:rPr>
                <a:t>A change of belief</a:t>
              </a:r>
              <a:endParaRPr lang="en-US" sz="2800" kern="1200" dirty="0">
                <a:latin typeface="Arial" panose="020B0604020202020204" pitchFamily="34" charset="0"/>
                <a:cs typeface="Arial" panose="020B0604020202020204" pitchFamily="34" charset="0"/>
              </a:endParaRPr>
            </a:p>
          </p:txBody>
        </p:sp>
        <p:sp>
          <p:nvSpPr>
            <p:cNvPr id="17" name="Pie 16"/>
            <p:cNvSpPr/>
            <p:nvPr/>
          </p:nvSpPr>
          <p:spPr>
            <a:xfrm>
              <a:off x="1577340" y="4752340"/>
              <a:ext cx="960119" cy="960119"/>
            </a:xfrm>
            <a:prstGeom prst="pie">
              <a:avLst>
                <a:gd name="adj1" fmla="val 5400000"/>
                <a:gd name="adj2" fmla="val 16200000"/>
              </a:avLst>
            </a:prstGeom>
            <a:solidFill>
              <a:srgbClr val="009036"/>
            </a:solidFill>
            <a:ln>
              <a:solidFill>
                <a:srgbClr val="009036"/>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Freeform 17"/>
            <p:cNvSpPr/>
            <p:nvPr/>
          </p:nvSpPr>
          <p:spPr>
            <a:xfrm>
              <a:off x="2057400" y="4752340"/>
              <a:ext cx="3733799" cy="960119"/>
            </a:xfrm>
            <a:custGeom>
              <a:avLst/>
              <a:gdLst>
                <a:gd name="connsiteX0" fmla="*/ 0 w 3733799"/>
                <a:gd name="connsiteY0" fmla="*/ 0 h 960119"/>
                <a:gd name="connsiteX1" fmla="*/ 3733799 w 3733799"/>
                <a:gd name="connsiteY1" fmla="*/ 0 h 960119"/>
                <a:gd name="connsiteX2" fmla="*/ 3733799 w 3733799"/>
                <a:gd name="connsiteY2" fmla="*/ 960119 h 960119"/>
                <a:gd name="connsiteX3" fmla="*/ 0 w 3733799"/>
                <a:gd name="connsiteY3" fmla="*/ 960119 h 960119"/>
                <a:gd name="connsiteX4" fmla="*/ 0 w 3733799"/>
                <a:gd name="connsiteY4" fmla="*/ 0 h 960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3799" h="960119">
                  <a:moveTo>
                    <a:pt x="0" y="0"/>
                  </a:moveTo>
                  <a:lnTo>
                    <a:pt x="3733799" y="0"/>
                  </a:lnTo>
                  <a:lnTo>
                    <a:pt x="3733799" y="960119"/>
                  </a:lnTo>
                  <a:lnTo>
                    <a:pt x="0" y="960119"/>
                  </a:lnTo>
                  <a:lnTo>
                    <a:pt x="0" y="0"/>
                  </a:lnTo>
                  <a:close/>
                </a:path>
              </a:pathLst>
            </a:custGeom>
            <a:ln w="38100">
              <a:solidFill>
                <a:srgbClr val="009036"/>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latin typeface="Arial" panose="020B0604020202020204" pitchFamily="34" charset="0"/>
                  <a:cs typeface="Arial" panose="020B0604020202020204" pitchFamily="34" charset="0"/>
                </a:rPr>
                <a:t>A change of will</a:t>
              </a:r>
              <a:endParaRPr lang="en-US" sz="2800" kern="1200" dirty="0">
                <a:latin typeface="Arial" panose="020B0604020202020204" pitchFamily="34" charset="0"/>
                <a:cs typeface="Arial" panose="020B0604020202020204" pitchFamily="34" charset="0"/>
              </a:endParaRPr>
            </a:p>
          </p:txBody>
        </p:sp>
      </p:grpSp>
      <p:sp>
        <p:nvSpPr>
          <p:cNvPr id="10" name="Rectángulo 16"/>
          <p:cNvSpPr/>
          <p:nvPr/>
        </p:nvSpPr>
        <p:spPr>
          <a:xfrm>
            <a:off x="0" y="6725920"/>
            <a:ext cx="9144000" cy="144000"/>
          </a:xfrm>
          <a:prstGeom prst="rect">
            <a:avLst/>
          </a:prstGeom>
          <a:solidFill>
            <a:srgbClr val="1D39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7400" y="5781675"/>
            <a:ext cx="3048000" cy="847725"/>
          </a:xfrm>
          <a:prstGeom prst="rect">
            <a:avLst/>
          </a:prstGeom>
        </p:spPr>
      </p:pic>
      <p:grpSp>
        <p:nvGrpSpPr>
          <p:cNvPr id="19" name="Group 18"/>
          <p:cNvGrpSpPr/>
          <p:nvPr/>
        </p:nvGrpSpPr>
        <p:grpSpPr>
          <a:xfrm>
            <a:off x="0" y="457200"/>
            <a:ext cx="6451801" cy="432001"/>
            <a:chOff x="0" y="457200"/>
            <a:chExt cx="6451801" cy="432001"/>
          </a:xfrm>
        </p:grpSpPr>
        <p:pic>
          <p:nvPicPr>
            <p:cNvPr id="20" name="Imagen 9"/>
            <p:cNvPicPr>
              <a:picLocks noChangeAspect="1"/>
            </p:cNvPicPr>
            <p:nvPr/>
          </p:nvPicPr>
          <p:blipFill>
            <a:blip r:embed="rId3"/>
            <a:stretch>
              <a:fillRect/>
            </a:stretch>
          </p:blipFill>
          <p:spPr>
            <a:xfrm>
              <a:off x="6019800" y="457200"/>
              <a:ext cx="432001" cy="432001"/>
            </a:xfrm>
            <a:prstGeom prst="rect">
              <a:avLst/>
            </a:prstGeom>
          </p:spPr>
        </p:pic>
        <p:sp>
          <p:nvSpPr>
            <p:cNvPr id="21" name="Título 1"/>
            <p:cNvSpPr txBox="1">
              <a:spLocks/>
            </p:cNvSpPr>
            <p:nvPr/>
          </p:nvSpPr>
          <p:spPr>
            <a:xfrm>
              <a:off x="0" y="457200"/>
              <a:ext cx="5943600" cy="432000"/>
            </a:xfrm>
            <a:prstGeom prst="rect">
              <a:avLst/>
            </a:prstGeom>
            <a:solidFill>
              <a:srgbClr val="1D398D"/>
            </a:solidFill>
          </p:spPr>
          <p:txBody>
            <a:bodyPr vert="horz" lIns="360000" tIns="0" rIns="91440" bIns="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2000" b="1" dirty="0">
                  <a:solidFill>
                    <a:schemeClr val="bg1"/>
                  </a:solidFill>
                  <a:latin typeface="Arial" panose="020B0604020202020204" pitchFamily="34" charset="0"/>
                  <a:cs typeface="Arial" panose="020B0604020202020204" pitchFamily="34" charset="0"/>
                </a:rPr>
                <a:t>FIVE </a:t>
              </a:r>
              <a:r>
                <a:rPr lang="es-ES" sz="2000" b="1" dirty="0" smtClean="0">
                  <a:solidFill>
                    <a:schemeClr val="bg1"/>
                  </a:solidFill>
                  <a:latin typeface="Arial" panose="020B0604020202020204" pitchFamily="34" charset="0"/>
                  <a:cs typeface="Arial" panose="020B0604020202020204" pitchFamily="34" charset="0"/>
                </a:rPr>
                <a:t>TASKS OF </a:t>
              </a:r>
              <a:r>
                <a:rPr lang="es-ES" sz="2000" b="1" dirty="0">
                  <a:solidFill>
                    <a:schemeClr val="bg1"/>
                  </a:solidFill>
                  <a:latin typeface="Arial" panose="020B0604020202020204" pitchFamily="34" charset="0"/>
                  <a:cs typeface="Arial" panose="020B0604020202020204" pitchFamily="34" charset="0"/>
                </a:rPr>
                <a:t>A HEALTHY CHURCH</a:t>
              </a:r>
            </a:p>
          </p:txBody>
        </p:sp>
      </p:grpSp>
      <p:sp>
        <p:nvSpPr>
          <p:cNvPr id="22" name="Rectangle 21"/>
          <p:cNvSpPr/>
          <p:nvPr/>
        </p:nvSpPr>
        <p:spPr>
          <a:xfrm>
            <a:off x="304800" y="1143000"/>
            <a:ext cx="6477000" cy="369332"/>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EVANGELISM</a:t>
            </a:r>
          </a:p>
        </p:txBody>
      </p:sp>
    </p:spTree>
    <p:extLst>
      <p:ext uri="{BB962C8B-B14F-4D97-AF65-F5344CB8AC3E}">
        <p14:creationId xmlns:p14="http://schemas.microsoft.com/office/powerpoint/2010/main" val="36402860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circle(in)">
                                      <p:cBhvr>
                                        <p:cTn id="21"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16"/>
          <p:cNvSpPr/>
          <p:nvPr/>
        </p:nvSpPr>
        <p:spPr>
          <a:xfrm>
            <a:off x="0" y="6725920"/>
            <a:ext cx="9144000" cy="144000"/>
          </a:xfrm>
          <a:prstGeom prst="rect">
            <a:avLst/>
          </a:prstGeom>
          <a:solidFill>
            <a:srgbClr val="1D39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7400" y="5781675"/>
            <a:ext cx="3048000" cy="847725"/>
          </a:xfrm>
          <a:prstGeom prst="rect">
            <a:avLst/>
          </a:prstGeom>
        </p:spPr>
      </p:pic>
      <p:sp>
        <p:nvSpPr>
          <p:cNvPr id="9" name="TextBox 8"/>
          <p:cNvSpPr txBox="1"/>
          <p:nvPr/>
        </p:nvSpPr>
        <p:spPr>
          <a:xfrm>
            <a:off x="363686" y="1676400"/>
            <a:ext cx="8369018" cy="707886"/>
          </a:xfrm>
          <a:prstGeom prst="rect">
            <a:avLst/>
          </a:prstGeom>
          <a:noFill/>
        </p:spPr>
        <p:txBody>
          <a:bodyPr wrap="square" rtlCol="0">
            <a:spAutoFit/>
          </a:bodyPr>
          <a:lstStyle/>
          <a:p>
            <a:r>
              <a:rPr lang="en-US" sz="2000" dirty="0" smtClean="0">
                <a:latin typeface="Arial" panose="020B0604020202020204" pitchFamily="34" charset="0"/>
                <a:cs typeface="Arial" panose="020B0604020202020204" pitchFamily="34" charset="0"/>
              </a:rPr>
              <a:t>As we know Christ and His will better and depend on His Spirit, we become more and more like Him in our: </a:t>
            </a:r>
          </a:p>
        </p:txBody>
      </p:sp>
      <p:graphicFrame>
        <p:nvGraphicFramePr>
          <p:cNvPr id="10" name="Diagram 9"/>
          <p:cNvGraphicFramePr/>
          <p:nvPr>
            <p:extLst>
              <p:ext uri="{D42A27DB-BD31-4B8C-83A1-F6EECF244321}">
                <p14:modId xmlns:p14="http://schemas.microsoft.com/office/powerpoint/2010/main" val="2470721305"/>
              </p:ext>
            </p:extLst>
          </p:nvPr>
        </p:nvGraphicFramePr>
        <p:xfrm>
          <a:off x="615490" y="2667000"/>
          <a:ext cx="4572000" cy="304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angle 10"/>
          <p:cNvSpPr/>
          <p:nvPr/>
        </p:nvSpPr>
        <p:spPr>
          <a:xfrm>
            <a:off x="304800" y="1143000"/>
            <a:ext cx="6477000" cy="369332"/>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DISCIPLESHIP</a:t>
            </a:r>
          </a:p>
        </p:txBody>
      </p:sp>
      <p:grpSp>
        <p:nvGrpSpPr>
          <p:cNvPr id="16" name="Group 15"/>
          <p:cNvGrpSpPr/>
          <p:nvPr/>
        </p:nvGrpSpPr>
        <p:grpSpPr>
          <a:xfrm>
            <a:off x="0" y="457200"/>
            <a:ext cx="6451801" cy="432001"/>
            <a:chOff x="0" y="457200"/>
            <a:chExt cx="6451801" cy="432001"/>
          </a:xfrm>
        </p:grpSpPr>
        <p:pic>
          <p:nvPicPr>
            <p:cNvPr id="17" name="Imagen 9"/>
            <p:cNvPicPr>
              <a:picLocks noChangeAspect="1"/>
            </p:cNvPicPr>
            <p:nvPr/>
          </p:nvPicPr>
          <p:blipFill>
            <a:blip r:embed="rId8"/>
            <a:stretch>
              <a:fillRect/>
            </a:stretch>
          </p:blipFill>
          <p:spPr>
            <a:xfrm>
              <a:off x="6019800" y="457200"/>
              <a:ext cx="432001" cy="432001"/>
            </a:xfrm>
            <a:prstGeom prst="rect">
              <a:avLst/>
            </a:prstGeom>
          </p:spPr>
        </p:pic>
        <p:sp>
          <p:nvSpPr>
            <p:cNvPr id="18" name="Título 1"/>
            <p:cNvSpPr txBox="1">
              <a:spLocks/>
            </p:cNvSpPr>
            <p:nvPr/>
          </p:nvSpPr>
          <p:spPr>
            <a:xfrm>
              <a:off x="0" y="457200"/>
              <a:ext cx="5943600" cy="432000"/>
            </a:xfrm>
            <a:prstGeom prst="rect">
              <a:avLst/>
            </a:prstGeom>
            <a:solidFill>
              <a:srgbClr val="1D398D"/>
            </a:solidFill>
          </p:spPr>
          <p:txBody>
            <a:bodyPr vert="horz" lIns="360000" tIns="0" rIns="91440" bIns="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2000" b="1" dirty="0">
                  <a:solidFill>
                    <a:schemeClr val="bg1"/>
                  </a:solidFill>
                  <a:latin typeface="Arial" panose="020B0604020202020204" pitchFamily="34" charset="0"/>
                  <a:cs typeface="Arial" panose="020B0604020202020204" pitchFamily="34" charset="0"/>
                </a:rPr>
                <a:t>FIVE </a:t>
              </a:r>
              <a:r>
                <a:rPr lang="es-ES" sz="2000" b="1" dirty="0" smtClean="0">
                  <a:solidFill>
                    <a:schemeClr val="bg1"/>
                  </a:solidFill>
                  <a:latin typeface="Arial" panose="020B0604020202020204" pitchFamily="34" charset="0"/>
                  <a:cs typeface="Arial" panose="020B0604020202020204" pitchFamily="34" charset="0"/>
                </a:rPr>
                <a:t>TASKS OF </a:t>
              </a:r>
              <a:r>
                <a:rPr lang="es-ES" sz="2000" b="1" dirty="0">
                  <a:solidFill>
                    <a:schemeClr val="bg1"/>
                  </a:solidFill>
                  <a:latin typeface="Arial" panose="020B0604020202020204" pitchFamily="34" charset="0"/>
                  <a:cs typeface="Arial" panose="020B0604020202020204" pitchFamily="34" charset="0"/>
                </a:rPr>
                <a:t>A HEALTHY CHURCH</a:t>
              </a:r>
            </a:p>
          </p:txBody>
        </p:sp>
      </p:grpSp>
    </p:spTree>
    <p:extLst>
      <p:ext uri="{BB962C8B-B14F-4D97-AF65-F5344CB8AC3E}">
        <p14:creationId xmlns:p14="http://schemas.microsoft.com/office/powerpoint/2010/main" val="12754541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ircle(in)">
                                      <p:cBhvr>
                                        <p:cTn id="1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Graphic spid="10" grpId="0">
        <p:bldAsOne/>
      </p:bldGraphic>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9036"/>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noFill/>
        </p:spPr>
        <p:txBody>
          <a:bodyPr>
            <a:noAutofit/>
          </a:bodyPr>
          <a:lstStyle/>
          <a:p>
            <a:r>
              <a:rPr lang="en-US" sz="5400" dirty="0" smtClean="0">
                <a:solidFill>
                  <a:schemeClr val="bg1"/>
                </a:solidFill>
                <a:latin typeface="Arial" panose="020B0604020202020204" pitchFamily="34" charset="0"/>
                <a:cs typeface="Arial" panose="020B0604020202020204" pitchFamily="34" charset="0"/>
              </a:rPr>
              <a:t>Become a church with an </a:t>
            </a:r>
            <a:r>
              <a:rPr lang="en-US" sz="5400" b="1" dirty="0" smtClean="0">
                <a:solidFill>
                  <a:schemeClr val="bg1"/>
                </a:solidFill>
                <a:latin typeface="Arial" panose="020B0604020202020204" pitchFamily="34" charset="0"/>
                <a:cs typeface="Arial" panose="020B0604020202020204" pitchFamily="34" charset="0"/>
              </a:rPr>
              <a:t>IMPACT!</a:t>
            </a:r>
            <a:endParaRPr lang="en-US" sz="5400" b="1" dirty="0">
              <a:solidFill>
                <a:schemeClr val="bg1"/>
              </a:solidFill>
              <a:latin typeface="Arial" panose="020B0604020202020204" pitchFamily="34" charset="0"/>
              <a:cs typeface="Arial" panose="020B0604020202020204" pitchFamily="34" charset="0"/>
            </a:endParaRPr>
          </a:p>
        </p:txBody>
      </p:sp>
      <p:sp>
        <p:nvSpPr>
          <p:cNvPr id="7" name="TextBox 6"/>
          <p:cNvSpPr txBox="1"/>
          <p:nvPr/>
        </p:nvSpPr>
        <p:spPr>
          <a:xfrm>
            <a:off x="1752600" y="762000"/>
            <a:ext cx="6083653" cy="523220"/>
          </a:xfrm>
          <a:prstGeom prst="rect">
            <a:avLst/>
          </a:prstGeom>
          <a:noFill/>
        </p:spPr>
        <p:txBody>
          <a:bodyPr wrap="none" rtlCol="0">
            <a:spAutoFit/>
          </a:bodyPr>
          <a:lstStyle/>
          <a:p>
            <a:r>
              <a:rPr lang="en-US" sz="2800" dirty="0" smtClean="0">
                <a:latin typeface="Arial" panose="020B0604020202020204" pitchFamily="34" charset="0"/>
                <a:cs typeface="Arial" panose="020B0604020202020204" pitchFamily="34" charset="0"/>
              </a:rPr>
              <a:t>STRENGTHENING YOUR CHURCH</a:t>
            </a:r>
            <a:endParaRPr lang="en-US" sz="2800" dirty="0">
              <a:latin typeface="Arial" panose="020B0604020202020204" pitchFamily="34" charset="0"/>
              <a:cs typeface="Arial" panose="020B0604020202020204" pitchFamily="34" charset="0"/>
            </a:endParaRPr>
          </a:p>
        </p:txBody>
      </p:sp>
      <p:pic>
        <p:nvPicPr>
          <p:cNvPr id="8" name="Imagen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18567" y="4038600"/>
            <a:ext cx="1829789" cy="1684650"/>
          </a:xfrm>
          <a:prstGeom prst="rect">
            <a:avLst/>
          </a:prstGeom>
        </p:spPr>
      </p:pic>
    </p:spTree>
    <p:extLst>
      <p:ext uri="{BB962C8B-B14F-4D97-AF65-F5344CB8AC3E}">
        <p14:creationId xmlns:p14="http://schemas.microsoft.com/office/powerpoint/2010/main" val="8410329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16"/>
          <p:cNvSpPr/>
          <p:nvPr/>
        </p:nvSpPr>
        <p:spPr>
          <a:xfrm>
            <a:off x="0" y="6725920"/>
            <a:ext cx="9144000" cy="144000"/>
          </a:xfrm>
          <a:prstGeom prst="rect">
            <a:avLst/>
          </a:prstGeom>
          <a:solidFill>
            <a:srgbClr val="1D39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7400" y="5781675"/>
            <a:ext cx="3048000" cy="847725"/>
          </a:xfrm>
          <a:prstGeom prst="rect">
            <a:avLst/>
          </a:prstGeom>
        </p:spPr>
      </p:pic>
      <p:graphicFrame>
        <p:nvGraphicFramePr>
          <p:cNvPr id="8" name="Chart 7"/>
          <p:cNvGraphicFramePr/>
          <p:nvPr>
            <p:extLst>
              <p:ext uri="{D42A27DB-BD31-4B8C-83A1-F6EECF244321}">
                <p14:modId xmlns:p14="http://schemas.microsoft.com/office/powerpoint/2010/main" val="3325319694"/>
              </p:ext>
            </p:extLst>
          </p:nvPr>
        </p:nvGraphicFramePr>
        <p:xfrm>
          <a:off x="-4590" y="1634130"/>
          <a:ext cx="6096000" cy="4064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p:nvPr>
            <p:extLst>
              <p:ext uri="{D42A27DB-BD31-4B8C-83A1-F6EECF244321}">
                <p14:modId xmlns:p14="http://schemas.microsoft.com/office/powerpoint/2010/main" val="2747875349"/>
              </p:ext>
            </p:extLst>
          </p:nvPr>
        </p:nvGraphicFramePr>
        <p:xfrm>
          <a:off x="4648200" y="1730528"/>
          <a:ext cx="6096000" cy="4064000"/>
        </p:xfrm>
        <a:graphic>
          <a:graphicData uri="http://schemas.openxmlformats.org/drawingml/2006/chart">
            <c:chart xmlns:c="http://schemas.openxmlformats.org/drawingml/2006/chart" xmlns:r="http://schemas.openxmlformats.org/officeDocument/2006/relationships" r:id="rId4"/>
          </a:graphicData>
        </a:graphic>
      </p:graphicFrame>
      <p:sp>
        <p:nvSpPr>
          <p:cNvPr id="11" name="Rectangle 10"/>
          <p:cNvSpPr/>
          <p:nvPr/>
        </p:nvSpPr>
        <p:spPr>
          <a:xfrm>
            <a:off x="2010410" y="1916668"/>
            <a:ext cx="5123180" cy="369332"/>
          </a:xfrm>
          <a:prstGeom prst="rect">
            <a:avLst/>
          </a:prstGeom>
        </p:spPr>
        <p:txBody>
          <a:bodyPr wrap="square">
            <a:spAutoFit/>
          </a:bodyPr>
          <a:lstStyle/>
          <a:p>
            <a:r>
              <a:rPr lang="en-US" b="1" dirty="0" smtClean="0">
                <a:latin typeface="Arial" panose="020B0604020202020204" pitchFamily="34" charset="0"/>
                <a:cs typeface="Arial" panose="020B0604020202020204" pitchFamily="34" charset="0"/>
              </a:rPr>
              <a:t>SEGMENTED FAITH VS. INTEGRATED FAITH</a:t>
            </a:r>
            <a:endParaRPr lang="en-US" b="1" dirty="0">
              <a:latin typeface="Arial" panose="020B0604020202020204" pitchFamily="34" charset="0"/>
              <a:cs typeface="Arial" panose="020B0604020202020204" pitchFamily="34" charset="0"/>
            </a:endParaRPr>
          </a:p>
        </p:txBody>
      </p:sp>
      <p:grpSp>
        <p:nvGrpSpPr>
          <p:cNvPr id="10" name="Group 9"/>
          <p:cNvGrpSpPr/>
          <p:nvPr/>
        </p:nvGrpSpPr>
        <p:grpSpPr>
          <a:xfrm>
            <a:off x="0" y="457200"/>
            <a:ext cx="6451801" cy="432001"/>
            <a:chOff x="0" y="457200"/>
            <a:chExt cx="6451801" cy="432001"/>
          </a:xfrm>
        </p:grpSpPr>
        <p:pic>
          <p:nvPicPr>
            <p:cNvPr id="12" name="Imagen 9"/>
            <p:cNvPicPr>
              <a:picLocks noChangeAspect="1"/>
            </p:cNvPicPr>
            <p:nvPr/>
          </p:nvPicPr>
          <p:blipFill>
            <a:blip r:embed="rId5"/>
            <a:stretch>
              <a:fillRect/>
            </a:stretch>
          </p:blipFill>
          <p:spPr>
            <a:xfrm>
              <a:off x="6019800" y="457200"/>
              <a:ext cx="432001" cy="432001"/>
            </a:xfrm>
            <a:prstGeom prst="rect">
              <a:avLst/>
            </a:prstGeom>
          </p:spPr>
        </p:pic>
        <p:sp>
          <p:nvSpPr>
            <p:cNvPr id="13" name="Título 1"/>
            <p:cNvSpPr txBox="1">
              <a:spLocks/>
            </p:cNvSpPr>
            <p:nvPr/>
          </p:nvSpPr>
          <p:spPr>
            <a:xfrm>
              <a:off x="0" y="457200"/>
              <a:ext cx="5943600" cy="432000"/>
            </a:xfrm>
            <a:prstGeom prst="rect">
              <a:avLst/>
            </a:prstGeom>
            <a:solidFill>
              <a:srgbClr val="1D398D"/>
            </a:solidFill>
          </p:spPr>
          <p:txBody>
            <a:bodyPr vert="horz" lIns="360000" tIns="0" rIns="91440" bIns="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2000" b="1" dirty="0">
                  <a:solidFill>
                    <a:schemeClr val="bg1"/>
                  </a:solidFill>
                  <a:latin typeface="Arial" panose="020B0604020202020204" pitchFamily="34" charset="0"/>
                  <a:cs typeface="Arial" panose="020B0604020202020204" pitchFamily="34" charset="0"/>
                </a:rPr>
                <a:t>FIVE </a:t>
              </a:r>
              <a:r>
                <a:rPr lang="es-ES" sz="2000" b="1" dirty="0" smtClean="0">
                  <a:solidFill>
                    <a:schemeClr val="bg1"/>
                  </a:solidFill>
                  <a:latin typeface="Arial" panose="020B0604020202020204" pitchFamily="34" charset="0"/>
                  <a:cs typeface="Arial" panose="020B0604020202020204" pitchFamily="34" charset="0"/>
                </a:rPr>
                <a:t>TASKS OF </a:t>
              </a:r>
              <a:r>
                <a:rPr lang="es-ES" sz="2000" b="1" dirty="0">
                  <a:solidFill>
                    <a:schemeClr val="bg1"/>
                  </a:solidFill>
                  <a:latin typeface="Arial" panose="020B0604020202020204" pitchFamily="34" charset="0"/>
                  <a:cs typeface="Arial" panose="020B0604020202020204" pitchFamily="34" charset="0"/>
                </a:rPr>
                <a:t>A HEALTHY CHURCH</a:t>
              </a:r>
            </a:p>
          </p:txBody>
        </p:sp>
      </p:grpSp>
    </p:spTree>
    <p:extLst>
      <p:ext uri="{BB962C8B-B14F-4D97-AF65-F5344CB8AC3E}">
        <p14:creationId xmlns:p14="http://schemas.microsoft.com/office/powerpoint/2010/main" val="38995620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63686" y="1676400"/>
            <a:ext cx="8369018" cy="707886"/>
          </a:xfrm>
          <a:prstGeom prst="rect">
            <a:avLst/>
          </a:prstGeom>
          <a:noFill/>
        </p:spPr>
        <p:txBody>
          <a:bodyPr wrap="square" rtlCol="0">
            <a:spAutoFit/>
          </a:bodyPr>
          <a:lstStyle/>
          <a:p>
            <a:r>
              <a:rPr lang="en-US" sz="2000" dirty="0" smtClean="0">
                <a:latin typeface="Arial" panose="020B0604020202020204" pitchFamily="34" charset="0"/>
                <a:cs typeface="Arial" panose="020B0604020202020204" pitchFamily="34" charset="0"/>
              </a:rPr>
              <a:t>The church holistically helps meet the needs of people and the community in the name of Christ and invites them to be His disciples. </a:t>
            </a:r>
          </a:p>
        </p:txBody>
      </p:sp>
      <p:sp>
        <p:nvSpPr>
          <p:cNvPr id="8" name="TextBox 7"/>
          <p:cNvSpPr txBox="1"/>
          <p:nvPr/>
        </p:nvSpPr>
        <p:spPr>
          <a:xfrm>
            <a:off x="457200" y="2514600"/>
            <a:ext cx="6387261" cy="369332"/>
          </a:xfrm>
          <a:prstGeom prst="rect">
            <a:avLst/>
          </a:prstGeom>
          <a:noFill/>
        </p:spPr>
        <p:txBody>
          <a:bodyPr wrap="none" rtlCol="0">
            <a:spAutoFit/>
          </a:bodyPr>
          <a:lstStyle/>
          <a:p>
            <a:r>
              <a:rPr lang="en-US" b="1" dirty="0" smtClean="0">
                <a:latin typeface="Arial" panose="020B0604020202020204" pitchFamily="34" charset="0"/>
                <a:cs typeface="Arial" panose="020B0604020202020204" pitchFamily="34" charset="0"/>
              </a:rPr>
              <a:t>CONNECTIONS BETWEEN SERVICE AND EVANGELISM:</a:t>
            </a:r>
            <a:endParaRPr lang="en-US" b="1" dirty="0">
              <a:latin typeface="Arial" panose="020B0604020202020204" pitchFamily="34" charset="0"/>
              <a:cs typeface="Arial" panose="020B0604020202020204" pitchFamily="34" charset="0"/>
            </a:endParaRPr>
          </a:p>
        </p:txBody>
      </p:sp>
      <p:graphicFrame>
        <p:nvGraphicFramePr>
          <p:cNvPr id="9" name="Diagram 8"/>
          <p:cNvGraphicFramePr/>
          <p:nvPr>
            <p:extLst>
              <p:ext uri="{D42A27DB-BD31-4B8C-83A1-F6EECF244321}">
                <p14:modId xmlns:p14="http://schemas.microsoft.com/office/powerpoint/2010/main" val="2468587356"/>
              </p:ext>
            </p:extLst>
          </p:nvPr>
        </p:nvGraphicFramePr>
        <p:xfrm>
          <a:off x="838200" y="31242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ángulo 16"/>
          <p:cNvSpPr/>
          <p:nvPr/>
        </p:nvSpPr>
        <p:spPr>
          <a:xfrm>
            <a:off x="0" y="6725920"/>
            <a:ext cx="9144000" cy="144000"/>
          </a:xfrm>
          <a:prstGeom prst="rect">
            <a:avLst/>
          </a:prstGeom>
          <a:solidFill>
            <a:srgbClr val="1D39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grpSp>
        <p:nvGrpSpPr>
          <p:cNvPr id="11" name="Group 10"/>
          <p:cNvGrpSpPr/>
          <p:nvPr/>
        </p:nvGrpSpPr>
        <p:grpSpPr>
          <a:xfrm>
            <a:off x="0" y="457200"/>
            <a:ext cx="6451801" cy="432001"/>
            <a:chOff x="0" y="457200"/>
            <a:chExt cx="6451801" cy="432001"/>
          </a:xfrm>
        </p:grpSpPr>
        <p:pic>
          <p:nvPicPr>
            <p:cNvPr id="12" name="Imagen 9"/>
            <p:cNvPicPr>
              <a:picLocks noChangeAspect="1"/>
            </p:cNvPicPr>
            <p:nvPr/>
          </p:nvPicPr>
          <p:blipFill>
            <a:blip r:embed="rId7"/>
            <a:stretch>
              <a:fillRect/>
            </a:stretch>
          </p:blipFill>
          <p:spPr>
            <a:xfrm>
              <a:off x="6019800" y="457200"/>
              <a:ext cx="432001" cy="432001"/>
            </a:xfrm>
            <a:prstGeom prst="rect">
              <a:avLst/>
            </a:prstGeom>
          </p:spPr>
        </p:pic>
        <p:sp>
          <p:nvSpPr>
            <p:cNvPr id="13" name="Título 1"/>
            <p:cNvSpPr txBox="1">
              <a:spLocks/>
            </p:cNvSpPr>
            <p:nvPr/>
          </p:nvSpPr>
          <p:spPr>
            <a:xfrm>
              <a:off x="0" y="457200"/>
              <a:ext cx="5943600" cy="432000"/>
            </a:xfrm>
            <a:prstGeom prst="rect">
              <a:avLst/>
            </a:prstGeom>
            <a:solidFill>
              <a:srgbClr val="1D398D"/>
            </a:solidFill>
          </p:spPr>
          <p:txBody>
            <a:bodyPr vert="horz" lIns="360000" tIns="0" rIns="91440" bIns="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2000" b="1" dirty="0">
                  <a:solidFill>
                    <a:schemeClr val="bg1"/>
                  </a:solidFill>
                  <a:latin typeface="Arial" panose="020B0604020202020204" pitchFamily="34" charset="0"/>
                  <a:cs typeface="Arial" panose="020B0604020202020204" pitchFamily="34" charset="0"/>
                </a:rPr>
                <a:t>FIVE </a:t>
              </a:r>
              <a:r>
                <a:rPr lang="es-ES" sz="2000" b="1" dirty="0" smtClean="0">
                  <a:solidFill>
                    <a:schemeClr val="bg1"/>
                  </a:solidFill>
                  <a:latin typeface="Arial" panose="020B0604020202020204" pitchFamily="34" charset="0"/>
                  <a:cs typeface="Arial" panose="020B0604020202020204" pitchFamily="34" charset="0"/>
                </a:rPr>
                <a:t>TASKS OF </a:t>
              </a:r>
              <a:r>
                <a:rPr lang="es-ES" sz="2000" b="1" dirty="0">
                  <a:solidFill>
                    <a:schemeClr val="bg1"/>
                  </a:solidFill>
                  <a:latin typeface="Arial" panose="020B0604020202020204" pitchFamily="34" charset="0"/>
                  <a:cs typeface="Arial" panose="020B0604020202020204" pitchFamily="34" charset="0"/>
                </a:rPr>
                <a:t>A HEALTHY CHURCH</a:t>
              </a:r>
            </a:p>
          </p:txBody>
        </p:sp>
      </p:grpSp>
      <p:sp>
        <p:nvSpPr>
          <p:cNvPr id="14" name="Rectangle 13"/>
          <p:cNvSpPr/>
          <p:nvPr/>
        </p:nvSpPr>
        <p:spPr>
          <a:xfrm>
            <a:off x="304800" y="1143000"/>
            <a:ext cx="6477000" cy="369332"/>
          </a:xfrm>
          <a:prstGeom prst="rect">
            <a:avLst/>
          </a:prstGeom>
        </p:spPr>
        <p:txBody>
          <a:bodyPr wrap="square">
            <a:spAutoFit/>
          </a:bodyPr>
          <a:lstStyle/>
          <a:p>
            <a:r>
              <a:rPr lang="en-US" b="1" dirty="0" smtClean="0">
                <a:latin typeface="Arial" panose="020B0604020202020204" pitchFamily="34" charset="0"/>
                <a:cs typeface="Arial" panose="020B0604020202020204" pitchFamily="34" charset="0"/>
              </a:rPr>
              <a:t>SERVICE</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21205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circle(in)">
                                      <p:cBhvr>
                                        <p:cTn id="24"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Graphic spid="9" grpId="0">
        <p:bldAsOne/>
      </p:bldGraphic>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16"/>
          <p:cNvSpPr/>
          <p:nvPr/>
        </p:nvSpPr>
        <p:spPr>
          <a:xfrm>
            <a:off x="0" y="6725920"/>
            <a:ext cx="9144000" cy="144000"/>
          </a:xfrm>
          <a:prstGeom prst="rect">
            <a:avLst/>
          </a:prstGeom>
          <a:solidFill>
            <a:srgbClr val="1D39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7400" y="5781675"/>
            <a:ext cx="3048000" cy="847725"/>
          </a:xfrm>
          <a:prstGeom prst="rect">
            <a:avLst/>
          </a:prstGeom>
        </p:spPr>
      </p:pic>
      <p:sp>
        <p:nvSpPr>
          <p:cNvPr id="9" name="Rectángulo 15"/>
          <p:cNvSpPr/>
          <p:nvPr/>
        </p:nvSpPr>
        <p:spPr>
          <a:xfrm>
            <a:off x="381000" y="1713123"/>
            <a:ext cx="8534400" cy="2554077"/>
          </a:xfrm>
          <a:prstGeom prst="rect">
            <a:avLst/>
          </a:prstGeom>
          <a:gradFill flip="none" rotWithShape="1">
            <a:gsLst>
              <a:gs pos="0">
                <a:srgbClr val="FDEA73"/>
              </a:gs>
              <a:gs pos="100000">
                <a:srgbClr val="FDFFB8">
                  <a:alpha val="24000"/>
                </a:srgbClr>
              </a:gs>
            </a:gsLst>
            <a:lin ang="16200000" scaled="0"/>
            <a:tileRect/>
          </a:gradFill>
          <a:effectLst/>
        </p:spPr>
        <p:txBody>
          <a:bodyPr wrap="square" anchor="ctr">
            <a:noAutofit/>
          </a:bodyPr>
          <a:lstStyle/>
          <a:p>
            <a:endParaRPr lang="es-ES" sz="1600" dirty="0">
              <a:latin typeface="Times New Roman"/>
              <a:cs typeface="Times New Roman"/>
            </a:endParaRPr>
          </a:p>
        </p:txBody>
      </p:sp>
      <p:sp>
        <p:nvSpPr>
          <p:cNvPr id="10" name="TextBox 9"/>
          <p:cNvSpPr txBox="1"/>
          <p:nvPr/>
        </p:nvSpPr>
        <p:spPr>
          <a:xfrm>
            <a:off x="457200" y="1905000"/>
            <a:ext cx="8001000" cy="2092881"/>
          </a:xfrm>
          <a:prstGeom prst="rect">
            <a:avLst/>
          </a:prstGeom>
          <a:noFill/>
        </p:spPr>
        <p:txBody>
          <a:bodyPr wrap="square" rtlCol="0">
            <a:spAutoFit/>
          </a:bodyPr>
          <a:lstStyle/>
          <a:p>
            <a:r>
              <a:rPr lang="en-US" sz="2000" dirty="0" smtClean="0">
                <a:latin typeface="Arial" panose="020B0604020202020204" pitchFamily="34" charset="0"/>
                <a:cs typeface="Arial" panose="020B0604020202020204" pitchFamily="34" charset="0"/>
              </a:rPr>
              <a:t>In a healthy church, the members enjoy each other and bear one another’s burdens, showing the love and compassion of God. </a:t>
            </a:r>
          </a:p>
          <a:p>
            <a:pPr marL="800100" lvl="1" indent="-342900">
              <a:buFont typeface="Courier New" panose="02070309020205020404" pitchFamily="49" charset="0"/>
              <a:buChar char="o"/>
            </a:pPr>
            <a:endParaRPr lang="en-US" dirty="0" smtClean="0">
              <a:latin typeface="Arial" panose="020B0604020202020204" pitchFamily="34" charset="0"/>
              <a:cs typeface="Arial" panose="020B0604020202020204" pitchFamily="34" charset="0"/>
            </a:endParaRPr>
          </a:p>
          <a:p>
            <a:pPr marL="800100" lvl="1" indent="-342900">
              <a:buFont typeface="Courier New" panose="02070309020205020404" pitchFamily="49" charset="0"/>
              <a:buChar char="o"/>
            </a:pPr>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t</a:t>
            </a:r>
            <a:r>
              <a:rPr lang="en-US" dirty="0" smtClean="0">
                <a:latin typeface="Arial" panose="020B0604020202020204" pitchFamily="34" charset="0"/>
                <a:cs typeface="Arial" panose="020B0604020202020204" pitchFamily="34" charset="0"/>
              </a:rPr>
              <a:t>heological basis for fellowship comes from the Trinity itself—the FIRST community (John 17).</a:t>
            </a:r>
          </a:p>
          <a:p>
            <a:pPr marL="800100" lvl="1" indent="-342900">
              <a:buFont typeface="Courier New" panose="02070309020205020404" pitchFamily="49" charset="0"/>
              <a:buChar char="o"/>
            </a:pPr>
            <a:r>
              <a:rPr lang="en-US" dirty="0" smtClean="0">
                <a:latin typeface="Arial" panose="020B0604020202020204" pitchFamily="34" charset="0"/>
                <a:cs typeface="Arial" panose="020B0604020202020204" pitchFamily="34" charset="0"/>
              </a:rPr>
              <a:t>Already in the Old Testament, we see the value ascribed to the unity among believers (Psalm 133).</a:t>
            </a:r>
            <a:endParaRPr lang="en-US" dirty="0">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8372" y="4419600"/>
            <a:ext cx="3131127" cy="2152650"/>
          </a:xfrm>
          <a:prstGeom prst="rect">
            <a:avLst/>
          </a:prstGeom>
        </p:spPr>
      </p:pic>
      <p:sp>
        <p:nvSpPr>
          <p:cNvPr id="11" name="Rectangle 10"/>
          <p:cNvSpPr/>
          <p:nvPr/>
        </p:nvSpPr>
        <p:spPr>
          <a:xfrm>
            <a:off x="304800" y="1143000"/>
            <a:ext cx="6477000" cy="369332"/>
          </a:xfrm>
          <a:prstGeom prst="rect">
            <a:avLst/>
          </a:prstGeom>
        </p:spPr>
        <p:txBody>
          <a:bodyPr wrap="square">
            <a:spAutoFit/>
          </a:bodyPr>
          <a:lstStyle/>
          <a:p>
            <a:r>
              <a:rPr lang="en-US" b="1" dirty="0" smtClean="0">
                <a:latin typeface="Arial" panose="020B0604020202020204" pitchFamily="34" charset="0"/>
                <a:cs typeface="Arial" panose="020B0604020202020204" pitchFamily="34" charset="0"/>
              </a:rPr>
              <a:t>FELLOWSHIP</a:t>
            </a:r>
            <a:endParaRPr lang="en-US" b="1" dirty="0">
              <a:latin typeface="Arial" panose="020B0604020202020204" pitchFamily="34" charset="0"/>
              <a:cs typeface="Arial" panose="020B0604020202020204" pitchFamily="34" charset="0"/>
            </a:endParaRPr>
          </a:p>
        </p:txBody>
      </p:sp>
      <p:grpSp>
        <p:nvGrpSpPr>
          <p:cNvPr id="13" name="Group 12"/>
          <p:cNvGrpSpPr/>
          <p:nvPr/>
        </p:nvGrpSpPr>
        <p:grpSpPr>
          <a:xfrm>
            <a:off x="0" y="457200"/>
            <a:ext cx="6451801" cy="432001"/>
            <a:chOff x="0" y="457200"/>
            <a:chExt cx="6451801" cy="432001"/>
          </a:xfrm>
        </p:grpSpPr>
        <p:pic>
          <p:nvPicPr>
            <p:cNvPr id="14" name="Imagen 9"/>
            <p:cNvPicPr>
              <a:picLocks noChangeAspect="1"/>
            </p:cNvPicPr>
            <p:nvPr/>
          </p:nvPicPr>
          <p:blipFill>
            <a:blip r:embed="rId4"/>
            <a:stretch>
              <a:fillRect/>
            </a:stretch>
          </p:blipFill>
          <p:spPr>
            <a:xfrm>
              <a:off x="6019800" y="457200"/>
              <a:ext cx="432001" cy="432001"/>
            </a:xfrm>
            <a:prstGeom prst="rect">
              <a:avLst/>
            </a:prstGeom>
          </p:spPr>
        </p:pic>
        <p:sp>
          <p:nvSpPr>
            <p:cNvPr id="15" name="Título 1"/>
            <p:cNvSpPr txBox="1">
              <a:spLocks/>
            </p:cNvSpPr>
            <p:nvPr/>
          </p:nvSpPr>
          <p:spPr>
            <a:xfrm>
              <a:off x="0" y="457200"/>
              <a:ext cx="5943600" cy="432000"/>
            </a:xfrm>
            <a:prstGeom prst="rect">
              <a:avLst/>
            </a:prstGeom>
            <a:solidFill>
              <a:srgbClr val="1D398D"/>
            </a:solidFill>
          </p:spPr>
          <p:txBody>
            <a:bodyPr vert="horz" lIns="360000" tIns="0" rIns="91440" bIns="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2000" b="1" dirty="0">
                  <a:solidFill>
                    <a:schemeClr val="bg1"/>
                  </a:solidFill>
                  <a:latin typeface="Arial" panose="020B0604020202020204" pitchFamily="34" charset="0"/>
                  <a:cs typeface="Arial" panose="020B0604020202020204" pitchFamily="34" charset="0"/>
                </a:rPr>
                <a:t>FIVE </a:t>
              </a:r>
              <a:r>
                <a:rPr lang="es-ES" sz="2000" b="1" dirty="0" smtClean="0">
                  <a:solidFill>
                    <a:schemeClr val="bg1"/>
                  </a:solidFill>
                  <a:latin typeface="Arial" panose="020B0604020202020204" pitchFamily="34" charset="0"/>
                  <a:cs typeface="Arial" panose="020B0604020202020204" pitchFamily="34" charset="0"/>
                </a:rPr>
                <a:t>TASKS OF </a:t>
              </a:r>
              <a:r>
                <a:rPr lang="es-ES" sz="2000" b="1" dirty="0">
                  <a:solidFill>
                    <a:schemeClr val="bg1"/>
                  </a:solidFill>
                  <a:latin typeface="Arial" panose="020B0604020202020204" pitchFamily="34" charset="0"/>
                  <a:cs typeface="Arial" panose="020B0604020202020204" pitchFamily="34" charset="0"/>
                </a:rPr>
                <a:t>A HEALTHY CHURCH</a:t>
              </a:r>
            </a:p>
          </p:txBody>
        </p:sp>
      </p:grpSp>
    </p:spTree>
    <p:extLst>
      <p:ext uri="{BB962C8B-B14F-4D97-AF65-F5344CB8AC3E}">
        <p14:creationId xmlns:p14="http://schemas.microsoft.com/office/powerpoint/2010/main" val="5556083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circle(in)">
                                      <p:cBhvr>
                                        <p:cTn id="2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16"/>
          <p:cNvSpPr/>
          <p:nvPr/>
        </p:nvSpPr>
        <p:spPr>
          <a:xfrm>
            <a:off x="0" y="6725920"/>
            <a:ext cx="9144000" cy="144000"/>
          </a:xfrm>
          <a:prstGeom prst="rect">
            <a:avLst/>
          </a:prstGeom>
          <a:solidFill>
            <a:srgbClr val="1D39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9" name="TextBox 8"/>
          <p:cNvSpPr txBox="1"/>
          <p:nvPr/>
        </p:nvSpPr>
        <p:spPr>
          <a:xfrm>
            <a:off x="363686" y="1981200"/>
            <a:ext cx="8369018" cy="400110"/>
          </a:xfrm>
          <a:prstGeom prst="rect">
            <a:avLst/>
          </a:prstGeom>
          <a:noFill/>
        </p:spPr>
        <p:txBody>
          <a:bodyPr wrap="square" rtlCol="0">
            <a:spAutoFit/>
          </a:bodyPr>
          <a:lstStyle/>
          <a:p>
            <a:r>
              <a:rPr lang="en-US" sz="2000" dirty="0" smtClean="0">
                <a:latin typeface="Arial" panose="020B0604020202020204" pitchFamily="34" charset="0"/>
                <a:cs typeface="Arial" panose="020B0604020202020204" pitchFamily="34" charset="0"/>
              </a:rPr>
              <a:t>  </a:t>
            </a:r>
          </a:p>
        </p:txBody>
      </p:sp>
      <p:sp>
        <p:nvSpPr>
          <p:cNvPr id="11" name="TextBox 10"/>
          <p:cNvSpPr txBox="1"/>
          <p:nvPr/>
        </p:nvSpPr>
        <p:spPr>
          <a:xfrm>
            <a:off x="363686" y="1676400"/>
            <a:ext cx="8369018" cy="400110"/>
          </a:xfrm>
          <a:prstGeom prst="rect">
            <a:avLst/>
          </a:prstGeom>
          <a:noFill/>
        </p:spPr>
        <p:txBody>
          <a:bodyPr wrap="square" rtlCol="0">
            <a:spAutoFit/>
          </a:bodyPr>
          <a:lstStyle/>
          <a:p>
            <a:r>
              <a:rPr lang="en-US" sz="2000" dirty="0" smtClean="0">
                <a:latin typeface="Arial" panose="020B0604020202020204" pitchFamily="34" charset="0"/>
                <a:cs typeface="Arial" panose="020B0604020202020204" pitchFamily="34" charset="0"/>
              </a:rPr>
              <a:t>Worship factors that can help a church to grow:</a:t>
            </a:r>
          </a:p>
        </p:txBody>
      </p:sp>
      <p:graphicFrame>
        <p:nvGraphicFramePr>
          <p:cNvPr id="12" name="Diagram 11"/>
          <p:cNvGraphicFramePr/>
          <p:nvPr>
            <p:extLst>
              <p:ext uri="{D42A27DB-BD31-4B8C-83A1-F6EECF244321}">
                <p14:modId xmlns:p14="http://schemas.microsoft.com/office/powerpoint/2010/main" val="2938287501"/>
              </p:ext>
            </p:extLst>
          </p:nvPr>
        </p:nvGraphicFramePr>
        <p:xfrm>
          <a:off x="140002" y="22606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 name="Imagen 9"/>
          <p:cNvPicPr>
            <a:picLocks noChangeAspect="1"/>
          </p:cNvPicPr>
          <p:nvPr/>
        </p:nvPicPr>
        <p:blipFill>
          <a:blip r:embed="rId7"/>
          <a:stretch>
            <a:fillRect/>
          </a:stretch>
        </p:blipFill>
        <p:spPr>
          <a:xfrm>
            <a:off x="6337199" y="2667000"/>
            <a:ext cx="1359001" cy="1359001"/>
          </a:xfrm>
          <a:prstGeom prst="rect">
            <a:avLst/>
          </a:prstGeom>
        </p:spPr>
      </p:pic>
      <p:grpSp>
        <p:nvGrpSpPr>
          <p:cNvPr id="10" name="Group 9"/>
          <p:cNvGrpSpPr/>
          <p:nvPr/>
        </p:nvGrpSpPr>
        <p:grpSpPr>
          <a:xfrm>
            <a:off x="0" y="457200"/>
            <a:ext cx="6451801" cy="432001"/>
            <a:chOff x="0" y="457200"/>
            <a:chExt cx="6451801" cy="432001"/>
          </a:xfrm>
        </p:grpSpPr>
        <p:pic>
          <p:nvPicPr>
            <p:cNvPr id="14" name="Imagen 9"/>
            <p:cNvPicPr>
              <a:picLocks noChangeAspect="1"/>
            </p:cNvPicPr>
            <p:nvPr/>
          </p:nvPicPr>
          <p:blipFill>
            <a:blip r:embed="rId7"/>
            <a:stretch>
              <a:fillRect/>
            </a:stretch>
          </p:blipFill>
          <p:spPr>
            <a:xfrm>
              <a:off x="6019800" y="457200"/>
              <a:ext cx="432001" cy="432001"/>
            </a:xfrm>
            <a:prstGeom prst="rect">
              <a:avLst/>
            </a:prstGeom>
          </p:spPr>
        </p:pic>
        <p:sp>
          <p:nvSpPr>
            <p:cNvPr id="15" name="Título 1"/>
            <p:cNvSpPr txBox="1">
              <a:spLocks/>
            </p:cNvSpPr>
            <p:nvPr/>
          </p:nvSpPr>
          <p:spPr>
            <a:xfrm>
              <a:off x="0" y="457200"/>
              <a:ext cx="5943600" cy="432000"/>
            </a:xfrm>
            <a:prstGeom prst="rect">
              <a:avLst/>
            </a:prstGeom>
            <a:solidFill>
              <a:srgbClr val="1D398D"/>
            </a:solidFill>
          </p:spPr>
          <p:txBody>
            <a:bodyPr vert="horz" lIns="360000" tIns="0" rIns="91440" bIns="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2000" b="1" dirty="0">
                  <a:solidFill>
                    <a:schemeClr val="bg1"/>
                  </a:solidFill>
                  <a:latin typeface="Arial" panose="020B0604020202020204" pitchFamily="34" charset="0"/>
                  <a:cs typeface="Arial" panose="020B0604020202020204" pitchFamily="34" charset="0"/>
                </a:rPr>
                <a:t>FIVE </a:t>
              </a:r>
              <a:r>
                <a:rPr lang="es-ES" sz="2000" b="1" dirty="0" smtClean="0">
                  <a:solidFill>
                    <a:schemeClr val="bg1"/>
                  </a:solidFill>
                  <a:latin typeface="Arial" panose="020B0604020202020204" pitchFamily="34" charset="0"/>
                  <a:cs typeface="Arial" panose="020B0604020202020204" pitchFamily="34" charset="0"/>
                </a:rPr>
                <a:t>TASKS OF </a:t>
              </a:r>
              <a:r>
                <a:rPr lang="es-ES" sz="2000" b="1" dirty="0">
                  <a:solidFill>
                    <a:schemeClr val="bg1"/>
                  </a:solidFill>
                  <a:latin typeface="Arial" panose="020B0604020202020204" pitchFamily="34" charset="0"/>
                  <a:cs typeface="Arial" panose="020B0604020202020204" pitchFamily="34" charset="0"/>
                </a:rPr>
                <a:t>A HEALTHY CHURCH</a:t>
              </a:r>
            </a:p>
          </p:txBody>
        </p:sp>
      </p:grpSp>
      <p:sp>
        <p:nvSpPr>
          <p:cNvPr id="16" name="Rectangle 15"/>
          <p:cNvSpPr/>
          <p:nvPr/>
        </p:nvSpPr>
        <p:spPr>
          <a:xfrm>
            <a:off x="304800" y="1143000"/>
            <a:ext cx="6477000" cy="369332"/>
          </a:xfrm>
          <a:prstGeom prst="rect">
            <a:avLst/>
          </a:prstGeom>
        </p:spPr>
        <p:txBody>
          <a:bodyPr wrap="square">
            <a:spAutoFit/>
          </a:bodyPr>
          <a:lstStyle/>
          <a:p>
            <a:r>
              <a:rPr lang="en-US" b="1" dirty="0" smtClean="0">
                <a:latin typeface="Arial" panose="020B0604020202020204" pitchFamily="34" charset="0"/>
                <a:cs typeface="Arial" panose="020B0604020202020204" pitchFamily="34" charset="0"/>
              </a:rPr>
              <a:t>FELLOWSHIP</a:t>
            </a:r>
            <a:endParaRPr lang="en-US" b="1" dirty="0">
              <a:latin typeface="Arial" panose="020B0604020202020204" pitchFamily="34" charset="0"/>
              <a:cs typeface="Arial" panose="020B0604020202020204" pitchFamily="34" charset="0"/>
            </a:endParaRPr>
          </a:p>
        </p:txBody>
      </p:sp>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67400" y="5781675"/>
            <a:ext cx="3048000" cy="847725"/>
          </a:xfrm>
          <a:prstGeom prst="rect">
            <a:avLst/>
          </a:prstGeom>
        </p:spPr>
      </p:pic>
    </p:spTree>
    <p:extLst>
      <p:ext uri="{BB962C8B-B14F-4D97-AF65-F5344CB8AC3E}">
        <p14:creationId xmlns:p14="http://schemas.microsoft.com/office/powerpoint/2010/main" val="26245631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par>
                                <p:cTn id="13" presetID="16" presetClass="entr" presetSubtype="21"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circle(in)">
                                      <p:cBhvr>
                                        <p:cTn id="20"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Graphic spid="12" grpId="0">
        <p:bldAsOne/>
      </p:bldGraphic>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63686" y="1676400"/>
            <a:ext cx="7637314" cy="1323439"/>
          </a:xfrm>
          <a:prstGeom prst="rect">
            <a:avLst/>
          </a:prstGeom>
          <a:noFill/>
        </p:spPr>
        <p:txBody>
          <a:bodyPr wrap="square" rtlCol="0">
            <a:spAutoFit/>
          </a:bodyPr>
          <a:lstStyle/>
          <a:p>
            <a:r>
              <a:rPr lang="en-US" sz="2000" dirty="0" smtClean="0">
                <a:latin typeface="Arial" panose="020B0604020202020204" pitchFamily="34" charset="0"/>
                <a:cs typeface="Arial" panose="020B0604020202020204" pitchFamily="34" charset="0"/>
              </a:rPr>
              <a:t>The church is a living ORGANISM as the Body of Christ, and at the same time it exists in concrete, visible ORGANIZATIONS (congregations, denominations) through which God is at work in the world. </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1650" y="2971800"/>
            <a:ext cx="2453150" cy="3393524"/>
          </a:xfrm>
          <a:prstGeom prst="rect">
            <a:avLst/>
          </a:prstGeom>
        </p:spPr>
      </p:pic>
      <p:sp>
        <p:nvSpPr>
          <p:cNvPr id="9" name="Rectángulo 16"/>
          <p:cNvSpPr/>
          <p:nvPr/>
        </p:nvSpPr>
        <p:spPr>
          <a:xfrm>
            <a:off x="0" y="6725920"/>
            <a:ext cx="9144000" cy="144000"/>
          </a:xfrm>
          <a:prstGeom prst="rect">
            <a:avLst/>
          </a:prstGeom>
          <a:solidFill>
            <a:srgbClr val="1D39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5781675"/>
            <a:ext cx="3048000" cy="847725"/>
          </a:xfrm>
          <a:prstGeom prst="rect">
            <a:avLst/>
          </a:prstGeom>
        </p:spPr>
      </p:pic>
      <p:grpSp>
        <p:nvGrpSpPr>
          <p:cNvPr id="14" name="Group 13"/>
          <p:cNvGrpSpPr/>
          <p:nvPr/>
        </p:nvGrpSpPr>
        <p:grpSpPr>
          <a:xfrm>
            <a:off x="0" y="457200"/>
            <a:ext cx="6451801" cy="432001"/>
            <a:chOff x="0" y="457200"/>
            <a:chExt cx="6451801" cy="432001"/>
          </a:xfrm>
        </p:grpSpPr>
        <p:pic>
          <p:nvPicPr>
            <p:cNvPr id="5" name="Imagen 20"/>
            <p:cNvPicPr>
              <a:picLocks noChangeAspect="1"/>
            </p:cNvPicPr>
            <p:nvPr/>
          </p:nvPicPr>
          <p:blipFill>
            <a:blip r:embed="rId4"/>
            <a:stretch>
              <a:fillRect/>
            </a:stretch>
          </p:blipFill>
          <p:spPr>
            <a:xfrm>
              <a:off x="6019800" y="457200"/>
              <a:ext cx="432001" cy="432001"/>
            </a:xfrm>
            <a:prstGeom prst="rect">
              <a:avLst/>
            </a:prstGeom>
          </p:spPr>
        </p:pic>
        <p:sp>
          <p:nvSpPr>
            <p:cNvPr id="12" name="Título 1"/>
            <p:cNvSpPr txBox="1">
              <a:spLocks/>
            </p:cNvSpPr>
            <p:nvPr/>
          </p:nvSpPr>
          <p:spPr>
            <a:xfrm>
              <a:off x="0" y="457200"/>
              <a:ext cx="5943600" cy="432000"/>
            </a:xfrm>
            <a:prstGeom prst="rect">
              <a:avLst/>
            </a:prstGeom>
            <a:solidFill>
              <a:srgbClr val="1D398D"/>
            </a:solidFill>
          </p:spPr>
          <p:txBody>
            <a:bodyPr vert="horz" lIns="360000" tIns="0" rIns="91440" bIns="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2000" b="1" dirty="0" smtClean="0">
                  <a:solidFill>
                    <a:schemeClr val="bg1"/>
                  </a:solidFill>
                  <a:latin typeface="Arial" panose="020B0604020202020204" pitchFamily="34" charset="0"/>
                  <a:cs typeface="Arial" panose="020B0604020202020204" pitchFamily="34" charset="0"/>
                </a:rPr>
                <a:t>THE TRANSFORMATIONAL SYSTEM</a:t>
              </a:r>
              <a:endParaRPr lang="es-ES" sz="2000" b="1" dirty="0">
                <a:solidFill>
                  <a:schemeClr val="bg1"/>
                </a:solidFill>
                <a:latin typeface="Arial" panose="020B0604020202020204" pitchFamily="34" charset="0"/>
                <a:cs typeface="Arial" panose="020B0604020202020204" pitchFamily="34" charset="0"/>
              </a:endParaRPr>
            </a:p>
          </p:txBody>
        </p:sp>
      </p:grpSp>
      <p:sp>
        <p:nvSpPr>
          <p:cNvPr id="13" name="Rectangle 12"/>
          <p:cNvSpPr/>
          <p:nvPr/>
        </p:nvSpPr>
        <p:spPr>
          <a:xfrm>
            <a:off x="304800" y="1143000"/>
            <a:ext cx="6477000" cy="369332"/>
          </a:xfrm>
          <a:prstGeom prst="rect">
            <a:avLst/>
          </a:prstGeom>
        </p:spPr>
        <p:txBody>
          <a:bodyPr wrap="square">
            <a:spAutoFit/>
          </a:bodyPr>
          <a:lstStyle/>
          <a:p>
            <a:r>
              <a:rPr lang="en-US" b="1" dirty="0" smtClean="0">
                <a:latin typeface="Arial" panose="020B0604020202020204" pitchFamily="34" charset="0"/>
                <a:cs typeface="Arial" panose="020B0604020202020204" pitchFamily="34" charset="0"/>
              </a:rPr>
              <a:t>PRINCIPLE</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7671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16"/>
          <p:cNvSpPr/>
          <p:nvPr/>
        </p:nvSpPr>
        <p:spPr>
          <a:xfrm>
            <a:off x="0" y="6725920"/>
            <a:ext cx="9144000" cy="144000"/>
          </a:xfrm>
          <a:prstGeom prst="rect">
            <a:avLst/>
          </a:prstGeom>
          <a:solidFill>
            <a:srgbClr val="1D39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9" name="TextBox 8"/>
          <p:cNvSpPr txBox="1"/>
          <p:nvPr/>
        </p:nvSpPr>
        <p:spPr>
          <a:xfrm>
            <a:off x="622582" y="1885890"/>
            <a:ext cx="8369018" cy="400110"/>
          </a:xfrm>
          <a:prstGeom prst="rect">
            <a:avLst/>
          </a:prstGeom>
          <a:noFill/>
        </p:spPr>
        <p:txBody>
          <a:bodyPr wrap="square" rtlCol="0">
            <a:spAutoFit/>
          </a:bodyPr>
          <a:lstStyle/>
          <a:p>
            <a:r>
              <a:rPr lang="en-US" sz="2000" dirty="0" smtClean="0">
                <a:latin typeface="Arial" panose="020B0604020202020204" pitchFamily="34" charset="0"/>
                <a:cs typeface="Arial" panose="020B0604020202020204" pitchFamily="34" charset="0"/>
              </a:rPr>
              <a:t>External Factors </a:t>
            </a:r>
            <a:r>
              <a:rPr lang="en-US" sz="2000" dirty="0">
                <a:latin typeface="Arial" panose="020B0604020202020204" pitchFamily="34" charset="0"/>
                <a:cs typeface="Arial" panose="020B0604020202020204" pitchFamily="34" charset="0"/>
              </a:rPr>
              <a:t>t</a:t>
            </a:r>
            <a:r>
              <a:rPr lang="en-US" sz="2000" dirty="0" smtClean="0">
                <a:latin typeface="Arial" panose="020B0604020202020204" pitchFamily="34" charset="0"/>
                <a:cs typeface="Arial" panose="020B0604020202020204" pitchFamily="34" charset="0"/>
              </a:rPr>
              <a:t>hat Affect a Congregation: </a:t>
            </a:r>
            <a:endParaRPr lang="en-US" sz="2000" dirty="0">
              <a:latin typeface="Arial" panose="020B0604020202020204" pitchFamily="34" charset="0"/>
              <a:cs typeface="Arial" panose="020B0604020202020204" pitchFamily="34" charset="0"/>
            </a:endParaRPr>
          </a:p>
        </p:txBody>
      </p:sp>
      <p:sp>
        <p:nvSpPr>
          <p:cNvPr id="18" name="TextBox 17"/>
          <p:cNvSpPr txBox="1"/>
          <p:nvPr/>
        </p:nvSpPr>
        <p:spPr>
          <a:xfrm>
            <a:off x="6630831" y="5224046"/>
            <a:ext cx="1217769" cy="338554"/>
          </a:xfrm>
          <a:prstGeom prst="rect">
            <a:avLst/>
          </a:prstGeom>
          <a:noFill/>
        </p:spPr>
        <p:txBody>
          <a:bodyPr wrap="none" rtlCol="0">
            <a:spAutoFit/>
          </a:bodyPr>
          <a:lstStyle/>
          <a:p>
            <a:r>
              <a:rPr lang="en-US" sz="1600" dirty="0" smtClean="0">
                <a:latin typeface="Arial" panose="020B0604020202020204" pitchFamily="34" charset="0"/>
                <a:cs typeface="Arial" panose="020B0604020202020204" pitchFamily="34" charset="0"/>
              </a:rPr>
              <a:t>LOCATION</a:t>
            </a:r>
            <a:endParaRPr lang="en-US" sz="1600" dirty="0">
              <a:latin typeface="Arial" panose="020B0604020202020204" pitchFamily="34" charset="0"/>
              <a:cs typeface="Arial" panose="020B0604020202020204" pitchFamily="34" charset="0"/>
            </a:endParaRPr>
          </a:p>
        </p:txBody>
      </p:sp>
      <p:grpSp>
        <p:nvGrpSpPr>
          <p:cNvPr id="2" name="Group 1"/>
          <p:cNvGrpSpPr/>
          <p:nvPr/>
        </p:nvGrpSpPr>
        <p:grpSpPr>
          <a:xfrm>
            <a:off x="838200" y="2438400"/>
            <a:ext cx="6725156" cy="3457822"/>
            <a:chOff x="838200" y="2644131"/>
            <a:chExt cx="6725156" cy="3457822"/>
          </a:xfrm>
        </p:grpSpPr>
        <p:sp>
          <p:nvSpPr>
            <p:cNvPr id="10" name="Right Arrow 9"/>
            <p:cNvSpPr/>
            <p:nvPr/>
          </p:nvSpPr>
          <p:spPr>
            <a:xfrm>
              <a:off x="838200" y="3886200"/>
              <a:ext cx="1597023" cy="1176754"/>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201" y="4182071"/>
              <a:ext cx="925253" cy="584775"/>
            </a:xfrm>
            <a:prstGeom prst="rect">
              <a:avLst/>
            </a:prstGeom>
            <a:noFill/>
          </p:spPr>
          <p:txBody>
            <a:bodyPr wrap="none" rtlCol="0">
              <a:spAutoFit/>
            </a:bodyPr>
            <a:lstStyle/>
            <a:p>
              <a:r>
                <a:rPr lang="en-US" sz="1600" dirty="0" smtClean="0">
                  <a:latin typeface="Arial" panose="020B0604020202020204" pitchFamily="34" charset="0"/>
                  <a:cs typeface="Arial" panose="020B0604020202020204" pitchFamily="34" charset="0"/>
                </a:rPr>
                <a:t>People </a:t>
              </a:r>
            </a:p>
            <a:p>
              <a:r>
                <a:rPr lang="en-US" sz="1600" dirty="0" smtClean="0">
                  <a:latin typeface="Arial" panose="020B0604020202020204" pitchFamily="34" charset="0"/>
                  <a:cs typeface="Arial" panose="020B0604020202020204" pitchFamily="34" charset="0"/>
                </a:rPr>
                <a:t>entering</a:t>
              </a:r>
              <a:endParaRPr lang="en-US" sz="1600" dirty="0">
                <a:latin typeface="Arial" panose="020B0604020202020204" pitchFamily="34" charset="0"/>
                <a:cs typeface="Arial" panose="020B0604020202020204" pitchFamily="34" charset="0"/>
              </a:endParaRPr>
            </a:p>
          </p:txBody>
        </p:sp>
        <p:sp>
          <p:nvSpPr>
            <p:cNvPr id="12" name="TextBox 11"/>
            <p:cNvSpPr txBox="1"/>
            <p:nvPr/>
          </p:nvSpPr>
          <p:spPr>
            <a:xfrm>
              <a:off x="1400638" y="5224046"/>
              <a:ext cx="856325" cy="338554"/>
            </a:xfrm>
            <a:prstGeom prst="rect">
              <a:avLst/>
            </a:prstGeom>
            <a:noFill/>
          </p:spPr>
          <p:txBody>
            <a:bodyPr wrap="none" rtlCol="0">
              <a:spAutoFit/>
            </a:bodyPr>
            <a:lstStyle/>
            <a:p>
              <a:r>
                <a:rPr lang="en-US" sz="1600" dirty="0" smtClean="0">
                  <a:latin typeface="Arial" panose="020B0604020202020204" pitchFamily="34" charset="0"/>
                  <a:cs typeface="Arial" panose="020B0604020202020204" pitchFamily="34" charset="0"/>
                </a:rPr>
                <a:t>LOCAL</a:t>
              </a:r>
              <a:endParaRPr lang="en-US" sz="1600" dirty="0">
                <a:latin typeface="Arial" panose="020B0604020202020204" pitchFamily="34" charset="0"/>
                <a:cs typeface="Arial" panose="020B0604020202020204" pitchFamily="34" charset="0"/>
              </a:endParaRPr>
            </a:p>
          </p:txBody>
        </p:sp>
        <p:sp>
          <p:nvSpPr>
            <p:cNvPr id="13" name="TextBox 12"/>
            <p:cNvSpPr txBox="1"/>
            <p:nvPr/>
          </p:nvSpPr>
          <p:spPr>
            <a:xfrm>
              <a:off x="1954886" y="2644131"/>
              <a:ext cx="4373212" cy="615553"/>
            </a:xfrm>
            <a:prstGeom prst="rect">
              <a:avLst/>
            </a:prstGeom>
            <a:noFill/>
          </p:spPr>
          <p:txBody>
            <a:bodyPr wrap="none" rtlCol="0">
              <a:spAutoFit/>
            </a:bodyPr>
            <a:lstStyle/>
            <a:p>
              <a:pPr algn="ctr"/>
              <a:r>
                <a:rPr lang="en-US" b="1" dirty="0" smtClean="0">
                  <a:latin typeface="Arial"/>
                  <a:cs typeface="Arial"/>
                </a:rPr>
                <a:t>COMMUNITY | ENVIRONMENT</a:t>
              </a:r>
            </a:p>
            <a:p>
              <a:pPr algn="ctr"/>
              <a:r>
                <a:rPr lang="en-US" sz="1600" dirty="0" smtClean="0">
                  <a:latin typeface="Arial"/>
                  <a:cs typeface="Arial"/>
                </a:rPr>
                <a:t>RELIGIOUS TRADITION | BIBLICAL VALUES</a:t>
              </a:r>
              <a:endParaRPr lang="en-US" sz="1600" dirty="0">
                <a:latin typeface="Arial"/>
                <a:cs typeface="Arial"/>
              </a:endParaRPr>
            </a:p>
          </p:txBody>
        </p:sp>
        <p:pic>
          <p:nvPicPr>
            <p:cNvPr id="1027" name="Picture 3" descr="C:\Users\Time Managed\AppData\Local\Microsoft\Windows\Temporary Internet Files\Content.IE5\07VLNAVK\Regular_pentagon.svg[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8332" y="3276815"/>
              <a:ext cx="2020668" cy="202066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6" name="Right Arrow 15"/>
            <p:cNvSpPr/>
            <p:nvPr/>
          </p:nvSpPr>
          <p:spPr>
            <a:xfrm>
              <a:off x="5966333" y="3886200"/>
              <a:ext cx="1597023" cy="1176754"/>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028503" y="4191000"/>
              <a:ext cx="902811" cy="584775"/>
            </a:xfrm>
            <a:prstGeom prst="rect">
              <a:avLst/>
            </a:prstGeom>
            <a:noFill/>
          </p:spPr>
          <p:txBody>
            <a:bodyPr wrap="none" rtlCol="0">
              <a:spAutoFit/>
            </a:bodyPr>
            <a:lstStyle/>
            <a:p>
              <a:r>
                <a:rPr lang="en-US" sz="1600" dirty="0" smtClean="0">
                  <a:latin typeface="Arial" panose="020B0604020202020204" pitchFamily="34" charset="0"/>
                  <a:cs typeface="Arial" panose="020B0604020202020204" pitchFamily="34" charset="0"/>
                </a:rPr>
                <a:t>People </a:t>
              </a:r>
            </a:p>
            <a:p>
              <a:r>
                <a:rPr lang="en-US" sz="1600" dirty="0" smtClean="0">
                  <a:latin typeface="Arial" panose="020B0604020202020204" pitchFamily="34" charset="0"/>
                  <a:cs typeface="Arial" panose="020B0604020202020204" pitchFamily="34" charset="0"/>
                </a:rPr>
                <a:t>minister</a:t>
              </a:r>
              <a:endParaRPr lang="en-US" sz="1600" dirty="0">
                <a:latin typeface="Arial" panose="020B0604020202020204" pitchFamily="34" charset="0"/>
                <a:cs typeface="Arial" panose="020B0604020202020204" pitchFamily="34" charset="0"/>
              </a:endParaRPr>
            </a:p>
          </p:txBody>
        </p:sp>
        <p:sp>
          <p:nvSpPr>
            <p:cNvPr id="19" name="TextBox 18"/>
            <p:cNvSpPr txBox="1"/>
            <p:nvPr/>
          </p:nvSpPr>
          <p:spPr>
            <a:xfrm>
              <a:off x="2520725" y="5486400"/>
              <a:ext cx="3275882" cy="615553"/>
            </a:xfrm>
            <a:prstGeom prst="rect">
              <a:avLst/>
            </a:prstGeom>
            <a:noFill/>
          </p:spPr>
          <p:txBody>
            <a:bodyPr wrap="none" rtlCol="0">
              <a:spAutoFit/>
            </a:bodyPr>
            <a:lstStyle/>
            <a:p>
              <a:pPr algn="ctr"/>
              <a:r>
                <a:rPr lang="en-US" dirty="0" smtClean="0">
                  <a:latin typeface="Arial"/>
                  <a:cs typeface="Arial"/>
                </a:rPr>
                <a:t>ORGANIZATIONAL HISTORY</a:t>
              </a:r>
            </a:p>
            <a:p>
              <a:pPr algn="ctr"/>
              <a:r>
                <a:rPr lang="en-US" sz="1600" b="1" dirty="0" smtClean="0">
                  <a:latin typeface="Arial"/>
                  <a:cs typeface="Arial"/>
                </a:rPr>
                <a:t>CENTRAL MINISTRY VALUES</a:t>
              </a:r>
              <a:endParaRPr lang="en-US" sz="1600" b="1" dirty="0">
                <a:latin typeface="Arial"/>
                <a:cs typeface="Arial"/>
              </a:endParaRPr>
            </a:p>
          </p:txBody>
        </p:sp>
        <p:sp>
          <p:nvSpPr>
            <p:cNvPr id="14" name="TextBox 13"/>
            <p:cNvSpPr txBox="1"/>
            <p:nvPr/>
          </p:nvSpPr>
          <p:spPr>
            <a:xfrm>
              <a:off x="2448560" y="3095118"/>
              <a:ext cx="3517310" cy="369332"/>
            </a:xfrm>
            <a:prstGeom prst="rect">
              <a:avLst/>
            </a:prstGeom>
            <a:noFill/>
          </p:spPr>
          <p:txBody>
            <a:bodyPr wrap="none" rtlCol="0">
              <a:spAutoFit/>
            </a:bodyPr>
            <a:lstStyle/>
            <a:p>
              <a:r>
                <a:rPr lang="en-US" b="1" dirty="0" smtClean="0">
                  <a:solidFill>
                    <a:srgbClr val="F9B200"/>
                  </a:solidFill>
                </a:rPr>
                <a:t>- - - - - - - - - - - - - - - - - - - - - - - - - - - </a:t>
              </a:r>
              <a:endParaRPr lang="en-US" b="1" dirty="0">
                <a:solidFill>
                  <a:srgbClr val="F9B200"/>
                </a:solidFill>
              </a:endParaRPr>
            </a:p>
          </p:txBody>
        </p:sp>
        <p:sp>
          <p:nvSpPr>
            <p:cNvPr id="21" name="TextBox 20"/>
            <p:cNvSpPr txBox="1"/>
            <p:nvPr/>
          </p:nvSpPr>
          <p:spPr>
            <a:xfrm>
              <a:off x="2438400" y="5269468"/>
              <a:ext cx="3517310" cy="369332"/>
            </a:xfrm>
            <a:prstGeom prst="rect">
              <a:avLst/>
            </a:prstGeom>
            <a:noFill/>
          </p:spPr>
          <p:txBody>
            <a:bodyPr wrap="none" rtlCol="0">
              <a:spAutoFit/>
            </a:bodyPr>
            <a:lstStyle/>
            <a:p>
              <a:r>
                <a:rPr lang="en-US" b="1" dirty="0" smtClean="0">
                  <a:solidFill>
                    <a:srgbClr val="F9B200"/>
                  </a:solidFill>
                </a:rPr>
                <a:t>- - - - - - - - - - - - - - - - - - - - - - - - - - - </a:t>
              </a:r>
              <a:endParaRPr lang="en-US" b="1" dirty="0">
                <a:solidFill>
                  <a:srgbClr val="F9B200"/>
                </a:solidFill>
              </a:endParaRPr>
            </a:p>
          </p:txBody>
        </p:sp>
        <p:sp>
          <p:nvSpPr>
            <p:cNvPr id="22" name="TextBox 21"/>
            <p:cNvSpPr txBox="1"/>
            <p:nvPr/>
          </p:nvSpPr>
          <p:spPr>
            <a:xfrm rot="5400000">
              <a:off x="1343652" y="4216651"/>
              <a:ext cx="2406428" cy="369332"/>
            </a:xfrm>
            <a:prstGeom prst="rect">
              <a:avLst/>
            </a:prstGeom>
            <a:noFill/>
          </p:spPr>
          <p:txBody>
            <a:bodyPr wrap="none" rtlCol="0">
              <a:spAutoFit/>
            </a:bodyPr>
            <a:lstStyle/>
            <a:p>
              <a:r>
                <a:rPr lang="en-US" b="1" dirty="0" smtClean="0">
                  <a:solidFill>
                    <a:srgbClr val="F9B200"/>
                  </a:solidFill>
                </a:rPr>
                <a:t>- - - - - - - - - - - - - - - - - - </a:t>
              </a:r>
              <a:endParaRPr lang="en-US" b="1" dirty="0">
                <a:solidFill>
                  <a:srgbClr val="F9B200"/>
                </a:solidFill>
              </a:endParaRPr>
            </a:p>
          </p:txBody>
        </p:sp>
        <p:sp>
          <p:nvSpPr>
            <p:cNvPr id="23" name="TextBox 22"/>
            <p:cNvSpPr txBox="1"/>
            <p:nvPr/>
          </p:nvSpPr>
          <p:spPr>
            <a:xfrm rot="5400000">
              <a:off x="4620252" y="4250920"/>
              <a:ext cx="2406428" cy="369332"/>
            </a:xfrm>
            <a:prstGeom prst="rect">
              <a:avLst/>
            </a:prstGeom>
            <a:noFill/>
          </p:spPr>
          <p:txBody>
            <a:bodyPr wrap="none" rtlCol="0">
              <a:spAutoFit/>
            </a:bodyPr>
            <a:lstStyle/>
            <a:p>
              <a:r>
                <a:rPr lang="en-US" b="1" dirty="0" smtClean="0">
                  <a:solidFill>
                    <a:srgbClr val="F9B200"/>
                  </a:solidFill>
                </a:rPr>
                <a:t>- - - - - - - - - - - - - - - - - - </a:t>
              </a:r>
              <a:endParaRPr lang="en-US" b="1" dirty="0">
                <a:solidFill>
                  <a:srgbClr val="F9B200"/>
                </a:solidFill>
              </a:endParaRPr>
            </a:p>
          </p:txBody>
        </p:sp>
      </p:gr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5781675"/>
            <a:ext cx="3048000" cy="847725"/>
          </a:xfrm>
          <a:prstGeom prst="rect">
            <a:avLst/>
          </a:prstGeom>
        </p:spPr>
      </p:pic>
      <p:grpSp>
        <p:nvGrpSpPr>
          <p:cNvPr id="26" name="Group 25"/>
          <p:cNvGrpSpPr/>
          <p:nvPr/>
        </p:nvGrpSpPr>
        <p:grpSpPr>
          <a:xfrm>
            <a:off x="0" y="457200"/>
            <a:ext cx="6451801" cy="432001"/>
            <a:chOff x="0" y="457200"/>
            <a:chExt cx="6451801" cy="432001"/>
          </a:xfrm>
        </p:grpSpPr>
        <p:pic>
          <p:nvPicPr>
            <p:cNvPr id="27" name="Imagen 20"/>
            <p:cNvPicPr>
              <a:picLocks noChangeAspect="1"/>
            </p:cNvPicPr>
            <p:nvPr/>
          </p:nvPicPr>
          <p:blipFill>
            <a:blip r:embed="rId4"/>
            <a:stretch>
              <a:fillRect/>
            </a:stretch>
          </p:blipFill>
          <p:spPr>
            <a:xfrm>
              <a:off x="6019800" y="457200"/>
              <a:ext cx="432001" cy="432001"/>
            </a:xfrm>
            <a:prstGeom prst="rect">
              <a:avLst/>
            </a:prstGeom>
          </p:spPr>
        </p:pic>
        <p:sp>
          <p:nvSpPr>
            <p:cNvPr id="28" name="Título 1"/>
            <p:cNvSpPr txBox="1">
              <a:spLocks/>
            </p:cNvSpPr>
            <p:nvPr/>
          </p:nvSpPr>
          <p:spPr>
            <a:xfrm>
              <a:off x="0" y="457200"/>
              <a:ext cx="5943600" cy="432000"/>
            </a:xfrm>
            <a:prstGeom prst="rect">
              <a:avLst/>
            </a:prstGeom>
            <a:solidFill>
              <a:srgbClr val="1D398D"/>
            </a:solidFill>
          </p:spPr>
          <p:txBody>
            <a:bodyPr vert="horz" lIns="360000" tIns="0" rIns="91440" bIns="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2000" b="1" dirty="0" smtClean="0">
                  <a:solidFill>
                    <a:schemeClr val="bg1"/>
                  </a:solidFill>
                  <a:latin typeface="Arial" panose="020B0604020202020204" pitchFamily="34" charset="0"/>
                  <a:cs typeface="Arial" panose="020B0604020202020204" pitchFamily="34" charset="0"/>
                </a:rPr>
                <a:t>THE TRANSFORMATIONAL SYSTEM</a:t>
              </a:r>
              <a:endParaRPr lang="es-ES" sz="2000" b="1" dirty="0">
                <a:solidFill>
                  <a:schemeClr val="bg1"/>
                </a:solidFill>
                <a:latin typeface="Arial" panose="020B0604020202020204" pitchFamily="34" charset="0"/>
                <a:cs typeface="Arial" panose="020B0604020202020204" pitchFamily="34" charset="0"/>
              </a:endParaRPr>
            </a:p>
          </p:txBody>
        </p:sp>
      </p:grpSp>
      <p:sp>
        <p:nvSpPr>
          <p:cNvPr id="29" name="Rectangle 28"/>
          <p:cNvSpPr/>
          <p:nvPr/>
        </p:nvSpPr>
        <p:spPr>
          <a:xfrm>
            <a:off x="457200" y="1295400"/>
            <a:ext cx="6477000" cy="369332"/>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COMPONENTS OF AN ORGANIZATION</a:t>
            </a:r>
          </a:p>
        </p:txBody>
      </p:sp>
    </p:spTree>
    <p:extLst>
      <p:ext uri="{BB962C8B-B14F-4D97-AF65-F5344CB8AC3E}">
        <p14:creationId xmlns:p14="http://schemas.microsoft.com/office/powerpoint/2010/main" val="25317335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circle(in)">
                                      <p:cBhvr>
                                        <p:cTn id="12"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533400" y="2286000"/>
            <a:ext cx="8077200" cy="3843754"/>
            <a:chOff x="533400" y="2438400"/>
            <a:chExt cx="8077200" cy="3843754"/>
          </a:xfrm>
        </p:grpSpPr>
        <p:sp>
          <p:nvSpPr>
            <p:cNvPr id="8" name="TextBox 7"/>
            <p:cNvSpPr txBox="1"/>
            <p:nvPr/>
          </p:nvSpPr>
          <p:spPr>
            <a:xfrm>
              <a:off x="2255165" y="2438400"/>
              <a:ext cx="4382254" cy="615553"/>
            </a:xfrm>
            <a:prstGeom prst="rect">
              <a:avLst/>
            </a:prstGeom>
            <a:noFill/>
          </p:spPr>
          <p:txBody>
            <a:bodyPr wrap="none" rtlCol="0">
              <a:spAutoFit/>
            </a:bodyPr>
            <a:lstStyle/>
            <a:p>
              <a:pPr algn="ctr"/>
              <a:r>
                <a:rPr lang="en-US" b="1" dirty="0" smtClean="0">
                  <a:latin typeface="Arial"/>
                  <a:cs typeface="Arial"/>
                </a:rPr>
                <a:t>THE CHURCH WITH CHRIST AS HEAD</a:t>
              </a:r>
            </a:p>
            <a:p>
              <a:pPr algn="ctr"/>
              <a:r>
                <a:rPr lang="en-US" sz="1600" dirty="0" smtClean="0">
                  <a:latin typeface="Arial"/>
                  <a:cs typeface="Arial"/>
                </a:rPr>
                <a:t>ORGANISM | ORGANIZATION</a:t>
              </a:r>
              <a:endParaRPr lang="en-US" sz="1600" dirty="0">
                <a:latin typeface="Arial"/>
                <a:cs typeface="Arial"/>
              </a:endParaRPr>
            </a:p>
          </p:txBody>
        </p:sp>
        <p:sp>
          <p:nvSpPr>
            <p:cNvPr id="9" name="Right Arrow 8"/>
            <p:cNvSpPr/>
            <p:nvPr/>
          </p:nvSpPr>
          <p:spPr>
            <a:xfrm>
              <a:off x="533400" y="4419600"/>
              <a:ext cx="1597023" cy="1176754"/>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33401" y="4715471"/>
              <a:ext cx="925253" cy="584775"/>
            </a:xfrm>
            <a:prstGeom prst="rect">
              <a:avLst/>
            </a:prstGeom>
            <a:noFill/>
          </p:spPr>
          <p:txBody>
            <a:bodyPr wrap="none" rtlCol="0">
              <a:spAutoFit/>
            </a:bodyPr>
            <a:lstStyle/>
            <a:p>
              <a:r>
                <a:rPr lang="en-US" sz="1600" dirty="0" smtClean="0">
                  <a:latin typeface="Arial" panose="020B0604020202020204" pitchFamily="34" charset="0"/>
                  <a:cs typeface="Arial" panose="020B0604020202020204" pitchFamily="34" charset="0"/>
                </a:rPr>
                <a:t>People</a:t>
              </a:r>
            </a:p>
            <a:p>
              <a:r>
                <a:rPr lang="en-US" sz="1600" dirty="0" smtClean="0">
                  <a:latin typeface="Arial" panose="020B0604020202020204" pitchFamily="34" charset="0"/>
                  <a:cs typeface="Arial" panose="020B0604020202020204" pitchFamily="34" charset="0"/>
                </a:rPr>
                <a:t>entering</a:t>
              </a:r>
            </a:p>
          </p:txBody>
        </p:sp>
        <p:sp>
          <p:nvSpPr>
            <p:cNvPr id="11" name="TextBox 10"/>
            <p:cNvSpPr txBox="1"/>
            <p:nvPr/>
          </p:nvSpPr>
          <p:spPr>
            <a:xfrm>
              <a:off x="781280" y="5661606"/>
              <a:ext cx="880369" cy="338554"/>
            </a:xfrm>
            <a:prstGeom prst="rect">
              <a:avLst/>
            </a:prstGeom>
            <a:noFill/>
          </p:spPr>
          <p:txBody>
            <a:bodyPr wrap="none" rtlCol="0">
              <a:spAutoFit/>
            </a:bodyPr>
            <a:lstStyle/>
            <a:p>
              <a:r>
                <a:rPr lang="en-US" sz="1600" dirty="0" smtClean="0">
                  <a:latin typeface="Arial" panose="020B0604020202020204" pitchFamily="34" charset="0"/>
                  <a:cs typeface="Arial" panose="020B0604020202020204" pitchFamily="34" charset="0"/>
                </a:rPr>
                <a:t>VISION</a:t>
              </a:r>
              <a:endParaRPr lang="en-US" sz="1600" dirty="0">
                <a:latin typeface="Arial" panose="020B0604020202020204" pitchFamily="34" charset="0"/>
                <a:cs typeface="Arial" panose="020B0604020202020204" pitchFamily="34" charset="0"/>
              </a:endParaRPr>
            </a:p>
          </p:txBody>
        </p:sp>
        <p:pic>
          <p:nvPicPr>
            <p:cNvPr id="12" name="Picture 3" descr="C:\Users\Time Managed\AppData\Local\Microsoft\Windows\Temporary Internet Files\Content.IE5\07VLNAVK\Regular_pentagon.svg[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3886200"/>
              <a:ext cx="2020668" cy="202066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3" name="Right Arrow 12"/>
            <p:cNvSpPr/>
            <p:nvPr/>
          </p:nvSpPr>
          <p:spPr>
            <a:xfrm>
              <a:off x="7013577" y="4419600"/>
              <a:ext cx="1597023" cy="1176754"/>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7078633" y="4724400"/>
              <a:ext cx="902811" cy="584775"/>
            </a:xfrm>
            <a:prstGeom prst="rect">
              <a:avLst/>
            </a:prstGeom>
            <a:noFill/>
          </p:spPr>
          <p:txBody>
            <a:bodyPr wrap="none" rtlCol="0">
              <a:spAutoFit/>
            </a:bodyPr>
            <a:lstStyle/>
            <a:p>
              <a:r>
                <a:rPr lang="en-US" sz="1600" dirty="0" smtClean="0">
                  <a:latin typeface="Arial" panose="020B0604020202020204" pitchFamily="34" charset="0"/>
                  <a:cs typeface="Arial" panose="020B0604020202020204" pitchFamily="34" charset="0"/>
                </a:rPr>
                <a:t>People </a:t>
              </a:r>
            </a:p>
            <a:p>
              <a:r>
                <a:rPr lang="en-US" sz="1600" dirty="0" smtClean="0">
                  <a:latin typeface="Arial" panose="020B0604020202020204" pitchFamily="34" charset="0"/>
                  <a:cs typeface="Arial" panose="020B0604020202020204" pitchFamily="34" charset="0"/>
                </a:rPr>
                <a:t>minister</a:t>
              </a:r>
              <a:endParaRPr lang="en-US" sz="1600" dirty="0">
                <a:latin typeface="Arial" panose="020B0604020202020204" pitchFamily="34" charset="0"/>
                <a:cs typeface="Arial" panose="020B0604020202020204" pitchFamily="34" charset="0"/>
              </a:endParaRPr>
            </a:p>
          </p:txBody>
        </p:sp>
        <p:sp>
          <p:nvSpPr>
            <p:cNvPr id="15" name="TextBox 14"/>
            <p:cNvSpPr txBox="1"/>
            <p:nvPr/>
          </p:nvSpPr>
          <p:spPr>
            <a:xfrm>
              <a:off x="7078633" y="5740569"/>
              <a:ext cx="1184940" cy="338554"/>
            </a:xfrm>
            <a:prstGeom prst="rect">
              <a:avLst/>
            </a:prstGeom>
            <a:noFill/>
          </p:spPr>
          <p:txBody>
            <a:bodyPr wrap="none" rtlCol="0">
              <a:spAutoFit/>
            </a:bodyPr>
            <a:lstStyle/>
            <a:p>
              <a:r>
                <a:rPr lang="en-US" sz="1600" dirty="0" smtClean="0">
                  <a:latin typeface="Arial" panose="020B0604020202020204" pitchFamily="34" charset="0"/>
                  <a:cs typeface="Arial" panose="020B0604020202020204" pitchFamily="34" charset="0"/>
                </a:rPr>
                <a:t>PURPOSE</a:t>
              </a:r>
              <a:endParaRPr lang="en-US" sz="1600" dirty="0">
                <a:latin typeface="Arial" panose="020B0604020202020204" pitchFamily="34" charset="0"/>
                <a:cs typeface="Arial" panose="020B0604020202020204" pitchFamily="34" charset="0"/>
              </a:endParaRPr>
            </a:p>
          </p:txBody>
        </p:sp>
        <p:sp>
          <p:nvSpPr>
            <p:cNvPr id="20" name="Oval 19"/>
            <p:cNvSpPr/>
            <p:nvPr/>
          </p:nvSpPr>
          <p:spPr>
            <a:xfrm>
              <a:off x="2590800" y="3733800"/>
              <a:ext cx="3876040" cy="2345323"/>
            </a:xfrm>
            <a:prstGeom prst="ellipse">
              <a:avLst/>
            </a:prstGeom>
            <a:noFill/>
            <a:ln w="38100">
              <a:solidFill>
                <a:srgbClr val="F9B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3777908" y="4694055"/>
              <a:ext cx="1479892" cy="338554"/>
            </a:xfrm>
            <a:prstGeom prst="rect">
              <a:avLst/>
            </a:prstGeom>
            <a:noFill/>
          </p:spPr>
          <p:txBody>
            <a:bodyPr wrap="none" rtlCol="0">
              <a:spAutoFit/>
            </a:bodyPr>
            <a:lstStyle/>
            <a:p>
              <a:r>
                <a:rPr lang="en-US" sz="1600" dirty="0" smtClean="0">
                  <a:latin typeface="Arial" panose="020B0604020202020204" pitchFamily="34" charset="0"/>
                  <a:cs typeface="Arial" panose="020B0604020202020204" pitchFamily="34" charset="0"/>
                </a:rPr>
                <a:t>LEADERSHIP</a:t>
              </a:r>
              <a:endParaRPr lang="en-US" sz="1600" dirty="0">
                <a:latin typeface="Arial" panose="020B0604020202020204" pitchFamily="34" charset="0"/>
                <a:cs typeface="Arial" panose="020B0604020202020204" pitchFamily="34" charset="0"/>
              </a:endParaRPr>
            </a:p>
          </p:txBody>
        </p:sp>
        <p:sp>
          <p:nvSpPr>
            <p:cNvPr id="22" name="Oval 21"/>
            <p:cNvSpPr/>
            <p:nvPr/>
          </p:nvSpPr>
          <p:spPr>
            <a:xfrm>
              <a:off x="3709642" y="3200400"/>
              <a:ext cx="1473300" cy="685800"/>
            </a:xfrm>
            <a:prstGeom prst="ellipse">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3864241" y="3369677"/>
              <a:ext cx="1164101" cy="338554"/>
            </a:xfrm>
            <a:prstGeom prst="rect">
              <a:avLst/>
            </a:prstGeom>
            <a:noFill/>
          </p:spPr>
          <p:txBody>
            <a:bodyPr wrap="none" rtlCol="0">
              <a:spAutoFit/>
            </a:bodyPr>
            <a:lstStyle/>
            <a:p>
              <a:r>
                <a:rPr lang="en-US" sz="1600" dirty="0" smtClean="0">
                  <a:latin typeface="Arial" panose="020B0604020202020204" pitchFamily="34" charset="0"/>
                  <a:cs typeface="Arial" panose="020B0604020202020204" pitchFamily="34" charset="0"/>
                </a:rPr>
                <a:t>Resources</a:t>
              </a:r>
            </a:p>
          </p:txBody>
        </p:sp>
        <p:sp>
          <p:nvSpPr>
            <p:cNvPr id="24" name="Oval 23"/>
            <p:cNvSpPr/>
            <p:nvPr/>
          </p:nvSpPr>
          <p:spPr>
            <a:xfrm>
              <a:off x="1970970" y="4076700"/>
              <a:ext cx="1540717" cy="685800"/>
            </a:xfrm>
            <a:prstGeom prst="ellipse">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970970" y="4245977"/>
              <a:ext cx="1608133" cy="338554"/>
            </a:xfrm>
            <a:prstGeom prst="rect">
              <a:avLst/>
            </a:prstGeom>
            <a:noFill/>
          </p:spPr>
          <p:txBody>
            <a:bodyPr wrap="none" rtlCol="0">
              <a:spAutoFit/>
            </a:bodyPr>
            <a:lstStyle/>
            <a:p>
              <a:r>
                <a:rPr lang="en-US" sz="1600" dirty="0" smtClean="0">
                  <a:latin typeface="Arial" panose="020B0604020202020204" pitchFamily="34" charset="0"/>
                  <a:cs typeface="Arial" panose="020B0604020202020204" pitchFamily="34" charset="0"/>
                </a:rPr>
                <a:t>Communication</a:t>
              </a:r>
            </a:p>
          </p:txBody>
        </p:sp>
        <p:sp>
          <p:nvSpPr>
            <p:cNvPr id="26" name="Oval 25"/>
            <p:cNvSpPr/>
            <p:nvPr/>
          </p:nvSpPr>
          <p:spPr>
            <a:xfrm>
              <a:off x="2304608" y="5596354"/>
              <a:ext cx="1473300" cy="685800"/>
            </a:xfrm>
            <a:prstGeom prst="ellipse">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2533459" y="5765631"/>
              <a:ext cx="971741" cy="338554"/>
            </a:xfrm>
            <a:prstGeom prst="rect">
              <a:avLst/>
            </a:prstGeom>
            <a:noFill/>
          </p:spPr>
          <p:txBody>
            <a:bodyPr wrap="none" rtlCol="0">
              <a:spAutoFit/>
            </a:bodyPr>
            <a:lstStyle/>
            <a:p>
              <a:r>
                <a:rPr lang="en-US" sz="1600" dirty="0" smtClean="0">
                  <a:latin typeface="Arial" panose="020B0604020202020204" pitchFamily="34" charset="0"/>
                  <a:cs typeface="Arial" panose="020B0604020202020204" pitchFamily="34" charset="0"/>
                </a:rPr>
                <a:t>Program</a:t>
              </a:r>
            </a:p>
          </p:txBody>
        </p:sp>
        <p:sp>
          <p:nvSpPr>
            <p:cNvPr id="28" name="Oval 27"/>
            <p:cNvSpPr/>
            <p:nvPr/>
          </p:nvSpPr>
          <p:spPr>
            <a:xfrm>
              <a:off x="5294462" y="5596354"/>
              <a:ext cx="1473300" cy="685800"/>
            </a:xfrm>
            <a:prstGeom prst="ellipse">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38800" y="5765631"/>
              <a:ext cx="821059" cy="338554"/>
            </a:xfrm>
            <a:prstGeom prst="rect">
              <a:avLst/>
            </a:prstGeom>
            <a:noFill/>
          </p:spPr>
          <p:txBody>
            <a:bodyPr wrap="none" rtlCol="0">
              <a:spAutoFit/>
            </a:bodyPr>
            <a:lstStyle/>
            <a:p>
              <a:r>
                <a:rPr lang="en-US" sz="1600" dirty="0" smtClean="0">
                  <a:latin typeface="Arial" panose="020B0604020202020204" pitchFamily="34" charset="0"/>
                  <a:cs typeface="Arial" panose="020B0604020202020204" pitchFamily="34" charset="0"/>
                </a:rPr>
                <a:t>People</a:t>
              </a:r>
            </a:p>
          </p:txBody>
        </p:sp>
        <p:sp>
          <p:nvSpPr>
            <p:cNvPr id="30" name="Oval 29"/>
            <p:cNvSpPr/>
            <p:nvPr/>
          </p:nvSpPr>
          <p:spPr>
            <a:xfrm>
              <a:off x="5657161" y="4008255"/>
              <a:ext cx="1540717" cy="685800"/>
            </a:xfrm>
            <a:prstGeom prst="ellipse">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5915973" y="4177532"/>
              <a:ext cx="1018227" cy="338554"/>
            </a:xfrm>
            <a:prstGeom prst="rect">
              <a:avLst/>
            </a:prstGeom>
            <a:noFill/>
          </p:spPr>
          <p:txBody>
            <a:bodyPr wrap="none" rtlCol="0">
              <a:spAutoFit/>
            </a:bodyPr>
            <a:lstStyle/>
            <a:p>
              <a:r>
                <a:rPr lang="en-US" sz="1600" dirty="0" smtClean="0">
                  <a:latin typeface="Arial" panose="020B0604020202020204" pitchFamily="34" charset="0"/>
                  <a:cs typeface="Arial" panose="020B0604020202020204" pitchFamily="34" charset="0"/>
                </a:rPr>
                <a:t>Structure</a:t>
              </a:r>
            </a:p>
          </p:txBody>
        </p:sp>
      </p:grpSp>
      <p:sp>
        <p:nvSpPr>
          <p:cNvPr id="32" name="Rectángulo 16"/>
          <p:cNvSpPr/>
          <p:nvPr/>
        </p:nvSpPr>
        <p:spPr>
          <a:xfrm>
            <a:off x="0" y="6725920"/>
            <a:ext cx="9144000" cy="144000"/>
          </a:xfrm>
          <a:prstGeom prst="rect">
            <a:avLst/>
          </a:prstGeom>
          <a:solidFill>
            <a:srgbClr val="1D39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grpSp>
        <p:nvGrpSpPr>
          <p:cNvPr id="34" name="Group 33"/>
          <p:cNvGrpSpPr/>
          <p:nvPr/>
        </p:nvGrpSpPr>
        <p:grpSpPr>
          <a:xfrm>
            <a:off x="0" y="457200"/>
            <a:ext cx="6451801" cy="432001"/>
            <a:chOff x="0" y="457200"/>
            <a:chExt cx="6451801" cy="432001"/>
          </a:xfrm>
        </p:grpSpPr>
        <p:pic>
          <p:nvPicPr>
            <p:cNvPr id="35" name="Imagen 20"/>
            <p:cNvPicPr>
              <a:picLocks noChangeAspect="1"/>
            </p:cNvPicPr>
            <p:nvPr/>
          </p:nvPicPr>
          <p:blipFill>
            <a:blip r:embed="rId3"/>
            <a:stretch>
              <a:fillRect/>
            </a:stretch>
          </p:blipFill>
          <p:spPr>
            <a:xfrm>
              <a:off x="6019800" y="457200"/>
              <a:ext cx="432001" cy="432001"/>
            </a:xfrm>
            <a:prstGeom prst="rect">
              <a:avLst/>
            </a:prstGeom>
          </p:spPr>
        </p:pic>
        <p:sp>
          <p:nvSpPr>
            <p:cNvPr id="36" name="Título 1"/>
            <p:cNvSpPr txBox="1">
              <a:spLocks/>
            </p:cNvSpPr>
            <p:nvPr/>
          </p:nvSpPr>
          <p:spPr>
            <a:xfrm>
              <a:off x="0" y="457200"/>
              <a:ext cx="5943600" cy="432000"/>
            </a:xfrm>
            <a:prstGeom prst="rect">
              <a:avLst/>
            </a:prstGeom>
            <a:solidFill>
              <a:srgbClr val="1D398D"/>
            </a:solidFill>
          </p:spPr>
          <p:txBody>
            <a:bodyPr vert="horz" lIns="360000" tIns="0" rIns="91440" bIns="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2000" b="1" dirty="0" smtClean="0">
                  <a:solidFill>
                    <a:schemeClr val="bg1"/>
                  </a:solidFill>
                  <a:latin typeface="Arial" panose="020B0604020202020204" pitchFamily="34" charset="0"/>
                  <a:cs typeface="Arial" panose="020B0604020202020204" pitchFamily="34" charset="0"/>
                </a:rPr>
                <a:t>THE TRANSFORMATIONAL SYSTEM</a:t>
              </a:r>
              <a:endParaRPr lang="es-ES" sz="2000" b="1" dirty="0">
                <a:solidFill>
                  <a:schemeClr val="bg1"/>
                </a:solidFill>
                <a:latin typeface="Arial" panose="020B0604020202020204" pitchFamily="34" charset="0"/>
                <a:cs typeface="Arial" panose="020B0604020202020204" pitchFamily="34" charset="0"/>
              </a:endParaRPr>
            </a:p>
          </p:txBody>
        </p:sp>
      </p:grpSp>
      <p:sp>
        <p:nvSpPr>
          <p:cNvPr id="37" name="TextBox 36"/>
          <p:cNvSpPr txBox="1"/>
          <p:nvPr/>
        </p:nvSpPr>
        <p:spPr>
          <a:xfrm>
            <a:off x="622582" y="1733490"/>
            <a:ext cx="8369018" cy="400110"/>
          </a:xfrm>
          <a:prstGeom prst="rect">
            <a:avLst/>
          </a:prstGeom>
          <a:noFill/>
        </p:spPr>
        <p:txBody>
          <a:bodyPr wrap="square" rtlCol="0">
            <a:spAutoFit/>
          </a:bodyPr>
          <a:lstStyle/>
          <a:p>
            <a:r>
              <a:rPr lang="en-US" sz="2000" dirty="0" smtClean="0">
                <a:latin typeface="Arial" panose="020B0604020202020204" pitchFamily="34" charset="0"/>
                <a:cs typeface="Arial" panose="020B0604020202020204" pitchFamily="34" charset="0"/>
              </a:rPr>
              <a:t>Internal Components of a Congregation: </a:t>
            </a:r>
            <a:endParaRPr lang="en-US" sz="2000" dirty="0">
              <a:latin typeface="Arial" panose="020B0604020202020204" pitchFamily="34" charset="0"/>
              <a:cs typeface="Arial" panose="020B0604020202020204" pitchFamily="34" charset="0"/>
            </a:endParaRPr>
          </a:p>
        </p:txBody>
      </p:sp>
      <p:sp>
        <p:nvSpPr>
          <p:cNvPr id="38" name="Rectangle 37"/>
          <p:cNvSpPr/>
          <p:nvPr/>
        </p:nvSpPr>
        <p:spPr>
          <a:xfrm>
            <a:off x="457200" y="1295400"/>
            <a:ext cx="6477000" cy="369332"/>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COMPONENTS OF AN ORGANIZATION</a:t>
            </a:r>
          </a:p>
        </p:txBody>
      </p:sp>
    </p:spTree>
    <p:extLst>
      <p:ext uri="{BB962C8B-B14F-4D97-AF65-F5344CB8AC3E}">
        <p14:creationId xmlns:p14="http://schemas.microsoft.com/office/powerpoint/2010/main" val="17844927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randombar(horizontal)">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circle(in)">
                                      <p:cBhvr>
                                        <p:cTn id="12" dur="2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55165" y="1600200"/>
            <a:ext cx="4382254" cy="1107996"/>
          </a:xfrm>
          <a:prstGeom prst="rect">
            <a:avLst/>
          </a:prstGeom>
          <a:noFill/>
        </p:spPr>
        <p:txBody>
          <a:bodyPr wrap="none" rtlCol="0">
            <a:spAutoFit/>
          </a:bodyPr>
          <a:lstStyle/>
          <a:p>
            <a:pPr algn="ctr"/>
            <a:r>
              <a:rPr lang="en-US" b="1" dirty="0" smtClean="0">
                <a:latin typeface="Arial"/>
                <a:cs typeface="Arial"/>
              </a:rPr>
              <a:t>THE CHURCH </a:t>
            </a:r>
            <a:r>
              <a:rPr lang="en-US" b="1" dirty="0">
                <a:latin typeface="Arial"/>
                <a:cs typeface="Arial"/>
              </a:rPr>
              <a:t>WITH CHRIST AS HEAD</a:t>
            </a:r>
            <a:endParaRPr lang="en-US" b="1" dirty="0" smtClean="0">
              <a:latin typeface="Arial"/>
              <a:cs typeface="Arial"/>
            </a:endParaRPr>
          </a:p>
          <a:p>
            <a:pPr algn="ctr"/>
            <a:r>
              <a:rPr lang="en-US" sz="1600" dirty="0" smtClean="0">
                <a:latin typeface="Arial"/>
                <a:cs typeface="Arial"/>
              </a:rPr>
              <a:t>ORGANISM | ORGANIZATION</a:t>
            </a:r>
          </a:p>
          <a:p>
            <a:pPr algn="ctr"/>
            <a:r>
              <a:rPr lang="en-US" sz="1600" dirty="0" smtClean="0">
                <a:latin typeface="Arial"/>
                <a:cs typeface="Arial"/>
              </a:rPr>
              <a:t>LOCATION</a:t>
            </a:r>
            <a:endParaRPr lang="en-US" sz="1600" dirty="0">
              <a:latin typeface="Arial"/>
              <a:cs typeface="Arial"/>
            </a:endParaRPr>
          </a:p>
          <a:p>
            <a:pPr algn="ctr"/>
            <a:endParaRPr lang="en-US" sz="1600" dirty="0">
              <a:latin typeface="Arial"/>
              <a:cs typeface="Arial"/>
            </a:endParaRPr>
          </a:p>
        </p:txBody>
      </p:sp>
      <p:sp>
        <p:nvSpPr>
          <p:cNvPr id="10" name="Rectangle 9"/>
          <p:cNvSpPr/>
          <p:nvPr/>
        </p:nvSpPr>
        <p:spPr>
          <a:xfrm>
            <a:off x="7086600" y="2133600"/>
            <a:ext cx="1616661" cy="369332"/>
          </a:xfrm>
          <a:prstGeom prst="rect">
            <a:avLst/>
          </a:prstGeom>
        </p:spPr>
        <p:txBody>
          <a:bodyPr wrap="none">
            <a:spAutoFit/>
          </a:bodyPr>
          <a:lstStyle/>
          <a:p>
            <a:r>
              <a:rPr lang="en-US" b="1" dirty="0" smtClean="0"/>
              <a:t>God’s Kingdom</a:t>
            </a:r>
            <a:endParaRPr lang="en-US" dirty="0"/>
          </a:p>
        </p:txBody>
      </p:sp>
      <p:sp>
        <p:nvSpPr>
          <p:cNvPr id="30" name="Rectangle 29"/>
          <p:cNvSpPr/>
          <p:nvPr/>
        </p:nvSpPr>
        <p:spPr>
          <a:xfrm>
            <a:off x="533400" y="2133600"/>
            <a:ext cx="1616661" cy="369332"/>
          </a:xfrm>
          <a:prstGeom prst="rect">
            <a:avLst/>
          </a:prstGeom>
        </p:spPr>
        <p:txBody>
          <a:bodyPr wrap="none">
            <a:spAutoFit/>
          </a:bodyPr>
          <a:lstStyle/>
          <a:p>
            <a:r>
              <a:rPr lang="en-US" b="1" dirty="0" smtClean="0"/>
              <a:t>God’s Kingdom</a:t>
            </a:r>
            <a:endParaRPr lang="en-US" dirty="0"/>
          </a:p>
        </p:txBody>
      </p:sp>
      <p:grpSp>
        <p:nvGrpSpPr>
          <p:cNvPr id="3" name="Group 2"/>
          <p:cNvGrpSpPr/>
          <p:nvPr/>
        </p:nvGrpSpPr>
        <p:grpSpPr>
          <a:xfrm>
            <a:off x="533400" y="2514600"/>
            <a:ext cx="8077200" cy="4200623"/>
            <a:chOff x="533400" y="2514600"/>
            <a:chExt cx="8077200" cy="4200623"/>
          </a:xfrm>
        </p:grpSpPr>
        <p:sp>
          <p:nvSpPr>
            <p:cNvPr id="15" name="Right Arrow 14"/>
            <p:cNvSpPr/>
            <p:nvPr/>
          </p:nvSpPr>
          <p:spPr>
            <a:xfrm>
              <a:off x="7013577" y="3733800"/>
              <a:ext cx="1597023" cy="1176754"/>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533400" y="2514600"/>
              <a:ext cx="7730173" cy="4200623"/>
              <a:chOff x="533400" y="2709446"/>
              <a:chExt cx="7730173" cy="4200623"/>
            </a:xfrm>
          </p:grpSpPr>
          <p:sp>
            <p:nvSpPr>
              <p:cNvPr id="11" name="Right Arrow 10"/>
              <p:cNvSpPr/>
              <p:nvPr/>
            </p:nvSpPr>
            <p:spPr>
              <a:xfrm>
                <a:off x="533400" y="3928646"/>
                <a:ext cx="1597023" cy="1176754"/>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33401" y="4224517"/>
                <a:ext cx="925253" cy="584775"/>
              </a:xfrm>
              <a:prstGeom prst="rect">
                <a:avLst/>
              </a:prstGeom>
              <a:noFill/>
            </p:spPr>
            <p:txBody>
              <a:bodyPr wrap="none" rtlCol="0">
                <a:spAutoFit/>
              </a:bodyPr>
              <a:lstStyle/>
              <a:p>
                <a:r>
                  <a:rPr lang="en-US" sz="1600" dirty="0" smtClean="0">
                    <a:latin typeface="Arial" panose="020B0604020202020204" pitchFamily="34" charset="0"/>
                    <a:cs typeface="Arial" panose="020B0604020202020204" pitchFamily="34" charset="0"/>
                  </a:rPr>
                  <a:t>People</a:t>
                </a:r>
              </a:p>
              <a:p>
                <a:r>
                  <a:rPr lang="en-US" sz="1600" dirty="0" smtClean="0">
                    <a:latin typeface="Arial" panose="020B0604020202020204" pitchFamily="34" charset="0"/>
                    <a:cs typeface="Arial" panose="020B0604020202020204" pitchFamily="34" charset="0"/>
                  </a:rPr>
                  <a:t>entering</a:t>
                </a:r>
              </a:p>
            </p:txBody>
          </p:sp>
          <p:sp>
            <p:nvSpPr>
              <p:cNvPr id="13" name="TextBox 12"/>
              <p:cNvSpPr txBox="1"/>
              <p:nvPr/>
            </p:nvSpPr>
            <p:spPr>
              <a:xfrm>
                <a:off x="781280" y="5170652"/>
                <a:ext cx="880369" cy="338554"/>
              </a:xfrm>
              <a:prstGeom prst="rect">
                <a:avLst/>
              </a:prstGeom>
              <a:noFill/>
            </p:spPr>
            <p:txBody>
              <a:bodyPr wrap="none" rtlCol="0">
                <a:spAutoFit/>
              </a:bodyPr>
              <a:lstStyle/>
              <a:p>
                <a:r>
                  <a:rPr lang="en-US" sz="1600" dirty="0" smtClean="0">
                    <a:latin typeface="Arial" panose="020B0604020202020204" pitchFamily="34" charset="0"/>
                    <a:cs typeface="Arial" panose="020B0604020202020204" pitchFamily="34" charset="0"/>
                  </a:rPr>
                  <a:t>VISION</a:t>
                </a:r>
                <a:endParaRPr lang="en-US" sz="1600" dirty="0">
                  <a:latin typeface="Arial" panose="020B0604020202020204" pitchFamily="34" charset="0"/>
                  <a:cs typeface="Arial" panose="020B0604020202020204" pitchFamily="34" charset="0"/>
                </a:endParaRPr>
              </a:p>
            </p:txBody>
          </p:sp>
          <p:pic>
            <p:nvPicPr>
              <p:cNvPr id="14" name="Picture 3" descr="C:\Users\Time Managed\AppData\Local\Microsoft\Windows\Temporary Internet Files\Content.IE5\07VLNAVK\Regular_pentagon.svg[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3395246"/>
                <a:ext cx="2020668" cy="202066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7078633" y="4233446"/>
                <a:ext cx="902811" cy="584775"/>
              </a:xfrm>
              <a:prstGeom prst="rect">
                <a:avLst/>
              </a:prstGeom>
              <a:noFill/>
            </p:spPr>
            <p:txBody>
              <a:bodyPr wrap="none" rtlCol="0">
                <a:spAutoFit/>
              </a:bodyPr>
              <a:lstStyle/>
              <a:p>
                <a:r>
                  <a:rPr lang="en-US" sz="1600" dirty="0" smtClean="0">
                    <a:latin typeface="Arial" panose="020B0604020202020204" pitchFamily="34" charset="0"/>
                    <a:cs typeface="Arial" panose="020B0604020202020204" pitchFamily="34" charset="0"/>
                  </a:rPr>
                  <a:t>People </a:t>
                </a:r>
              </a:p>
              <a:p>
                <a:r>
                  <a:rPr lang="en-US" sz="1600" dirty="0" smtClean="0">
                    <a:latin typeface="Arial" panose="020B0604020202020204" pitchFamily="34" charset="0"/>
                    <a:cs typeface="Arial" panose="020B0604020202020204" pitchFamily="34" charset="0"/>
                  </a:rPr>
                  <a:t>minister</a:t>
                </a:r>
                <a:endParaRPr lang="en-US" sz="1600" dirty="0">
                  <a:latin typeface="Arial" panose="020B0604020202020204" pitchFamily="34" charset="0"/>
                  <a:cs typeface="Arial" panose="020B0604020202020204" pitchFamily="34" charset="0"/>
                </a:endParaRPr>
              </a:p>
            </p:txBody>
          </p:sp>
          <p:sp>
            <p:nvSpPr>
              <p:cNvPr id="17" name="TextBox 16"/>
              <p:cNvSpPr txBox="1"/>
              <p:nvPr/>
            </p:nvSpPr>
            <p:spPr>
              <a:xfrm>
                <a:off x="7078633" y="5249615"/>
                <a:ext cx="1184940" cy="338554"/>
              </a:xfrm>
              <a:prstGeom prst="rect">
                <a:avLst/>
              </a:prstGeom>
              <a:noFill/>
            </p:spPr>
            <p:txBody>
              <a:bodyPr wrap="none" rtlCol="0">
                <a:spAutoFit/>
              </a:bodyPr>
              <a:lstStyle/>
              <a:p>
                <a:r>
                  <a:rPr lang="en-US" sz="1600" dirty="0" smtClean="0">
                    <a:latin typeface="Arial" panose="020B0604020202020204" pitchFamily="34" charset="0"/>
                    <a:cs typeface="Arial" panose="020B0604020202020204" pitchFamily="34" charset="0"/>
                  </a:rPr>
                  <a:t>PURPOSE</a:t>
                </a:r>
                <a:endParaRPr lang="en-US" sz="1600" dirty="0">
                  <a:latin typeface="Arial" panose="020B0604020202020204" pitchFamily="34" charset="0"/>
                  <a:cs typeface="Arial" panose="020B0604020202020204" pitchFamily="34" charset="0"/>
                </a:endParaRPr>
              </a:p>
            </p:txBody>
          </p:sp>
          <p:sp>
            <p:nvSpPr>
              <p:cNvPr id="18" name="Oval 17"/>
              <p:cNvSpPr/>
              <p:nvPr/>
            </p:nvSpPr>
            <p:spPr>
              <a:xfrm>
                <a:off x="2590800" y="3242846"/>
                <a:ext cx="3876040" cy="2345323"/>
              </a:xfrm>
              <a:prstGeom prst="ellipse">
                <a:avLst/>
              </a:prstGeom>
              <a:noFill/>
              <a:ln w="38100">
                <a:solidFill>
                  <a:srgbClr val="F9B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3777908" y="4203101"/>
                <a:ext cx="1479892" cy="338554"/>
              </a:xfrm>
              <a:prstGeom prst="rect">
                <a:avLst/>
              </a:prstGeom>
              <a:noFill/>
            </p:spPr>
            <p:txBody>
              <a:bodyPr wrap="none" rtlCol="0">
                <a:spAutoFit/>
              </a:bodyPr>
              <a:lstStyle/>
              <a:p>
                <a:r>
                  <a:rPr lang="en-US" sz="1600" dirty="0" smtClean="0">
                    <a:latin typeface="Arial" panose="020B0604020202020204" pitchFamily="34" charset="0"/>
                    <a:cs typeface="Arial" panose="020B0604020202020204" pitchFamily="34" charset="0"/>
                  </a:rPr>
                  <a:t>LEADERSHIP</a:t>
                </a:r>
                <a:endParaRPr lang="en-US" sz="1600" dirty="0">
                  <a:latin typeface="Arial" panose="020B0604020202020204" pitchFamily="34" charset="0"/>
                  <a:cs typeface="Arial" panose="020B0604020202020204" pitchFamily="34" charset="0"/>
                </a:endParaRPr>
              </a:p>
            </p:txBody>
          </p:sp>
          <p:sp>
            <p:nvSpPr>
              <p:cNvPr id="20" name="Oval 19"/>
              <p:cNvSpPr/>
              <p:nvPr/>
            </p:nvSpPr>
            <p:spPr>
              <a:xfrm>
                <a:off x="3709642" y="2709446"/>
                <a:ext cx="1473300" cy="685800"/>
              </a:xfrm>
              <a:prstGeom prst="ellipse">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3864241" y="2878723"/>
                <a:ext cx="1164101" cy="338554"/>
              </a:xfrm>
              <a:prstGeom prst="rect">
                <a:avLst/>
              </a:prstGeom>
              <a:noFill/>
            </p:spPr>
            <p:txBody>
              <a:bodyPr wrap="none" rtlCol="0">
                <a:spAutoFit/>
              </a:bodyPr>
              <a:lstStyle/>
              <a:p>
                <a:r>
                  <a:rPr lang="en-US" sz="1600" dirty="0" smtClean="0">
                    <a:latin typeface="Arial" panose="020B0604020202020204" pitchFamily="34" charset="0"/>
                    <a:cs typeface="Arial" panose="020B0604020202020204" pitchFamily="34" charset="0"/>
                  </a:rPr>
                  <a:t>Resources</a:t>
                </a:r>
              </a:p>
            </p:txBody>
          </p:sp>
          <p:sp>
            <p:nvSpPr>
              <p:cNvPr id="22" name="Oval 21"/>
              <p:cNvSpPr/>
              <p:nvPr/>
            </p:nvSpPr>
            <p:spPr>
              <a:xfrm>
                <a:off x="1970970" y="3585746"/>
                <a:ext cx="1540717" cy="685800"/>
              </a:xfrm>
              <a:prstGeom prst="ellipse">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1970970" y="3755023"/>
                <a:ext cx="1608133" cy="338554"/>
              </a:xfrm>
              <a:prstGeom prst="rect">
                <a:avLst/>
              </a:prstGeom>
              <a:noFill/>
            </p:spPr>
            <p:txBody>
              <a:bodyPr wrap="none" rtlCol="0">
                <a:spAutoFit/>
              </a:bodyPr>
              <a:lstStyle/>
              <a:p>
                <a:r>
                  <a:rPr lang="en-US" sz="1600" dirty="0" smtClean="0">
                    <a:latin typeface="Arial" panose="020B0604020202020204" pitchFamily="34" charset="0"/>
                    <a:cs typeface="Arial" panose="020B0604020202020204" pitchFamily="34" charset="0"/>
                  </a:rPr>
                  <a:t>Communication</a:t>
                </a:r>
              </a:p>
            </p:txBody>
          </p:sp>
          <p:sp>
            <p:nvSpPr>
              <p:cNvPr id="24" name="Oval 23"/>
              <p:cNvSpPr/>
              <p:nvPr/>
            </p:nvSpPr>
            <p:spPr>
              <a:xfrm>
                <a:off x="2304608" y="4953000"/>
                <a:ext cx="1473300" cy="685800"/>
              </a:xfrm>
              <a:prstGeom prst="ellipse">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2533459" y="5122277"/>
                <a:ext cx="971741" cy="338554"/>
              </a:xfrm>
              <a:prstGeom prst="rect">
                <a:avLst/>
              </a:prstGeom>
              <a:noFill/>
            </p:spPr>
            <p:txBody>
              <a:bodyPr wrap="none" rtlCol="0">
                <a:spAutoFit/>
              </a:bodyPr>
              <a:lstStyle/>
              <a:p>
                <a:r>
                  <a:rPr lang="en-US" sz="1600" dirty="0" smtClean="0">
                    <a:latin typeface="Arial" panose="020B0604020202020204" pitchFamily="34" charset="0"/>
                    <a:cs typeface="Arial" panose="020B0604020202020204" pitchFamily="34" charset="0"/>
                  </a:rPr>
                  <a:t>Program</a:t>
                </a:r>
              </a:p>
            </p:txBody>
          </p:sp>
          <p:sp>
            <p:nvSpPr>
              <p:cNvPr id="26" name="Oval 25"/>
              <p:cNvSpPr/>
              <p:nvPr/>
            </p:nvSpPr>
            <p:spPr>
              <a:xfrm>
                <a:off x="5294462" y="4953000"/>
                <a:ext cx="1473300" cy="685800"/>
              </a:xfrm>
              <a:prstGeom prst="ellipse">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638800" y="5122277"/>
                <a:ext cx="821059" cy="338554"/>
              </a:xfrm>
              <a:prstGeom prst="rect">
                <a:avLst/>
              </a:prstGeom>
              <a:noFill/>
            </p:spPr>
            <p:txBody>
              <a:bodyPr wrap="none" rtlCol="0">
                <a:spAutoFit/>
              </a:bodyPr>
              <a:lstStyle/>
              <a:p>
                <a:r>
                  <a:rPr lang="en-US" sz="1600" dirty="0" smtClean="0">
                    <a:latin typeface="Arial" panose="020B0604020202020204" pitchFamily="34" charset="0"/>
                    <a:cs typeface="Arial" panose="020B0604020202020204" pitchFamily="34" charset="0"/>
                  </a:rPr>
                  <a:t>People</a:t>
                </a:r>
              </a:p>
            </p:txBody>
          </p:sp>
          <p:sp>
            <p:nvSpPr>
              <p:cNvPr id="28" name="Oval 27"/>
              <p:cNvSpPr/>
              <p:nvPr/>
            </p:nvSpPr>
            <p:spPr>
              <a:xfrm>
                <a:off x="5657161" y="3517301"/>
                <a:ext cx="1540717" cy="685800"/>
              </a:xfrm>
              <a:prstGeom prst="ellipse">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915973" y="3686578"/>
                <a:ext cx="1018227" cy="338554"/>
              </a:xfrm>
              <a:prstGeom prst="rect">
                <a:avLst/>
              </a:prstGeom>
              <a:noFill/>
            </p:spPr>
            <p:txBody>
              <a:bodyPr wrap="none" rtlCol="0">
                <a:spAutoFit/>
              </a:bodyPr>
              <a:lstStyle/>
              <a:p>
                <a:r>
                  <a:rPr lang="en-US" sz="1600" dirty="0" smtClean="0">
                    <a:latin typeface="Arial" panose="020B0604020202020204" pitchFamily="34" charset="0"/>
                    <a:cs typeface="Arial" panose="020B0604020202020204" pitchFamily="34" charset="0"/>
                  </a:rPr>
                  <a:t>Structure</a:t>
                </a:r>
              </a:p>
            </p:txBody>
          </p:sp>
          <p:sp>
            <p:nvSpPr>
              <p:cNvPr id="9" name="Rectangle 8"/>
              <p:cNvSpPr/>
              <p:nvPr/>
            </p:nvSpPr>
            <p:spPr>
              <a:xfrm>
                <a:off x="2307362" y="3210580"/>
                <a:ext cx="1647823" cy="369332"/>
              </a:xfrm>
              <a:prstGeom prst="rect">
                <a:avLst/>
              </a:prstGeom>
            </p:spPr>
            <p:txBody>
              <a:bodyPr wrap="none">
                <a:spAutoFit/>
              </a:bodyPr>
              <a:lstStyle/>
              <a:p>
                <a:r>
                  <a:rPr lang="en-US" b="1" dirty="0" smtClean="0">
                    <a:solidFill>
                      <a:srgbClr val="125AA3"/>
                    </a:solidFill>
                  </a:rPr>
                  <a:t>Transformation</a:t>
                </a:r>
                <a:endParaRPr lang="en-US" dirty="0">
                  <a:solidFill>
                    <a:srgbClr val="125AA3"/>
                  </a:solidFill>
                </a:endParaRPr>
              </a:p>
            </p:txBody>
          </p:sp>
          <p:sp>
            <p:nvSpPr>
              <p:cNvPr id="31" name="Rectangle 30"/>
              <p:cNvSpPr/>
              <p:nvPr/>
            </p:nvSpPr>
            <p:spPr>
              <a:xfrm>
                <a:off x="5399319" y="4624626"/>
                <a:ext cx="1647823" cy="369332"/>
              </a:xfrm>
              <a:prstGeom prst="rect">
                <a:avLst/>
              </a:prstGeom>
            </p:spPr>
            <p:txBody>
              <a:bodyPr wrap="none">
                <a:spAutoFit/>
              </a:bodyPr>
              <a:lstStyle/>
              <a:p>
                <a:r>
                  <a:rPr lang="en-US" b="1" dirty="0" smtClean="0">
                    <a:solidFill>
                      <a:srgbClr val="125AA3"/>
                    </a:solidFill>
                  </a:rPr>
                  <a:t>Transformation</a:t>
                </a:r>
                <a:endParaRPr lang="en-US" dirty="0">
                  <a:solidFill>
                    <a:srgbClr val="125AA3"/>
                  </a:solidFill>
                </a:endParaRPr>
              </a:p>
            </p:txBody>
          </p:sp>
          <p:sp>
            <p:nvSpPr>
              <p:cNvPr id="32" name="Right Arrow 31"/>
              <p:cNvSpPr/>
              <p:nvPr/>
            </p:nvSpPr>
            <p:spPr>
              <a:xfrm rot="16200000">
                <a:off x="917291" y="5657347"/>
                <a:ext cx="525749" cy="387394"/>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Arrow 32"/>
              <p:cNvSpPr/>
              <p:nvPr/>
            </p:nvSpPr>
            <p:spPr>
              <a:xfrm rot="10800000">
                <a:off x="1170807" y="6153343"/>
                <a:ext cx="525749" cy="387394"/>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ight Arrow 33"/>
              <p:cNvSpPr/>
              <p:nvPr/>
            </p:nvSpPr>
            <p:spPr>
              <a:xfrm rot="5400000">
                <a:off x="7355517" y="5696772"/>
                <a:ext cx="525749" cy="387394"/>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ight Arrow 35"/>
              <p:cNvSpPr/>
              <p:nvPr/>
            </p:nvSpPr>
            <p:spPr>
              <a:xfrm rot="10800000">
                <a:off x="7246651" y="6168456"/>
                <a:ext cx="525749" cy="387394"/>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082278" y="5762108"/>
                <a:ext cx="5211683" cy="1107996"/>
              </a:xfrm>
              <a:prstGeom prst="rect">
                <a:avLst/>
              </a:prstGeom>
              <a:noFill/>
            </p:spPr>
            <p:txBody>
              <a:bodyPr wrap="none" rtlCol="0">
                <a:spAutoFit/>
              </a:bodyPr>
              <a:lstStyle/>
              <a:p>
                <a:pPr algn="ctr"/>
                <a:r>
                  <a:rPr lang="en-US" sz="1400" b="1" dirty="0" smtClean="0">
                    <a:latin typeface="Arial"/>
                    <a:cs typeface="Arial"/>
                  </a:rPr>
                  <a:t>ORGANIZATION HISTORY | CENTRAL MINISTRY VALUES</a:t>
                </a:r>
              </a:p>
              <a:p>
                <a:pPr algn="ctr"/>
                <a:r>
                  <a:rPr lang="en-US" sz="1200" dirty="0" smtClean="0">
                    <a:latin typeface="Arial"/>
                    <a:cs typeface="Arial"/>
                  </a:rPr>
                  <a:t>FLOW OF PEOPLE | ENFOLD – BUILD – EQUIP – MOBILIZE</a:t>
                </a:r>
              </a:p>
              <a:p>
                <a:pPr algn="ctr"/>
                <a:r>
                  <a:rPr lang="en-US" sz="1200" dirty="0" smtClean="0">
                    <a:latin typeface="Arial"/>
                    <a:cs typeface="Arial"/>
                  </a:rPr>
                  <a:t>SPIRITUAL FORMATION | CHILDREN AND ADULTS</a:t>
                </a:r>
              </a:p>
              <a:p>
                <a:pPr algn="ctr"/>
                <a:r>
                  <a:rPr lang="en-US" sz="1200" dirty="0" smtClean="0">
                    <a:latin typeface="Arial"/>
                    <a:cs typeface="Arial"/>
                  </a:rPr>
                  <a:t>ANNUAL PLANNING CYCLE | PLANNING – EVALUATION </a:t>
                </a:r>
                <a:r>
                  <a:rPr lang="en-US" sz="1200" dirty="0">
                    <a:latin typeface="Arial"/>
                    <a:cs typeface="Arial"/>
                  </a:rPr>
                  <a:t>– </a:t>
                </a:r>
                <a:r>
                  <a:rPr lang="en-US" sz="1200" dirty="0" smtClean="0">
                    <a:latin typeface="Arial"/>
                    <a:cs typeface="Arial"/>
                  </a:rPr>
                  <a:t>CALENDAR</a:t>
                </a:r>
                <a:endParaRPr lang="en-US" sz="1200" dirty="0">
                  <a:latin typeface="Arial"/>
                  <a:cs typeface="Arial"/>
                </a:endParaRPr>
              </a:p>
              <a:p>
                <a:pPr algn="ctr"/>
                <a:endParaRPr lang="en-US" sz="1600" dirty="0">
                  <a:latin typeface="Arial"/>
                  <a:cs typeface="Arial"/>
                </a:endParaRPr>
              </a:p>
            </p:txBody>
          </p:sp>
          <p:sp>
            <p:nvSpPr>
              <p:cNvPr id="38" name="Rectangle 37"/>
              <p:cNvSpPr/>
              <p:nvPr/>
            </p:nvSpPr>
            <p:spPr>
              <a:xfrm>
                <a:off x="3344050" y="6540737"/>
                <a:ext cx="3147053" cy="369332"/>
              </a:xfrm>
              <a:prstGeom prst="rect">
                <a:avLst/>
              </a:prstGeom>
            </p:spPr>
            <p:txBody>
              <a:bodyPr wrap="none">
                <a:spAutoFit/>
              </a:bodyPr>
              <a:lstStyle/>
              <a:p>
                <a:r>
                  <a:rPr lang="en-US" b="1" dirty="0" smtClean="0">
                    <a:latin typeface="Arial"/>
                    <a:cs typeface="Arial"/>
                  </a:rPr>
                  <a:t>FEEDBACK AND RESULTS </a:t>
                </a:r>
                <a:endParaRPr lang="en-US" dirty="0">
                  <a:latin typeface="Arial"/>
                  <a:cs typeface="Arial"/>
                </a:endParaRPr>
              </a:p>
            </p:txBody>
          </p:sp>
        </p:grpSp>
      </p:grpSp>
      <p:grpSp>
        <p:nvGrpSpPr>
          <p:cNvPr id="42" name="Group 41"/>
          <p:cNvGrpSpPr/>
          <p:nvPr/>
        </p:nvGrpSpPr>
        <p:grpSpPr>
          <a:xfrm>
            <a:off x="0" y="457200"/>
            <a:ext cx="6451801" cy="432001"/>
            <a:chOff x="0" y="457200"/>
            <a:chExt cx="6451801" cy="432001"/>
          </a:xfrm>
        </p:grpSpPr>
        <p:pic>
          <p:nvPicPr>
            <p:cNvPr id="43" name="Imagen 20"/>
            <p:cNvPicPr>
              <a:picLocks noChangeAspect="1"/>
            </p:cNvPicPr>
            <p:nvPr/>
          </p:nvPicPr>
          <p:blipFill>
            <a:blip r:embed="rId3"/>
            <a:stretch>
              <a:fillRect/>
            </a:stretch>
          </p:blipFill>
          <p:spPr>
            <a:xfrm>
              <a:off x="6019800" y="457200"/>
              <a:ext cx="432001" cy="432001"/>
            </a:xfrm>
            <a:prstGeom prst="rect">
              <a:avLst/>
            </a:prstGeom>
          </p:spPr>
        </p:pic>
        <p:sp>
          <p:nvSpPr>
            <p:cNvPr id="44" name="Título 1"/>
            <p:cNvSpPr txBox="1">
              <a:spLocks/>
            </p:cNvSpPr>
            <p:nvPr/>
          </p:nvSpPr>
          <p:spPr>
            <a:xfrm>
              <a:off x="0" y="457200"/>
              <a:ext cx="5943600" cy="432000"/>
            </a:xfrm>
            <a:prstGeom prst="rect">
              <a:avLst/>
            </a:prstGeom>
            <a:solidFill>
              <a:srgbClr val="1D398D"/>
            </a:solidFill>
          </p:spPr>
          <p:txBody>
            <a:bodyPr vert="horz" lIns="360000" tIns="0" rIns="91440" bIns="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2000" b="1" dirty="0" smtClean="0">
                  <a:solidFill>
                    <a:schemeClr val="bg1"/>
                  </a:solidFill>
                  <a:latin typeface="Arial" panose="020B0604020202020204" pitchFamily="34" charset="0"/>
                  <a:cs typeface="Arial" panose="020B0604020202020204" pitchFamily="34" charset="0"/>
                </a:rPr>
                <a:t>THE TRANSFORMATIONAL SYSTEM</a:t>
              </a:r>
              <a:endParaRPr lang="es-ES" sz="2000" b="1" dirty="0">
                <a:solidFill>
                  <a:schemeClr val="bg1"/>
                </a:solidFill>
                <a:latin typeface="Arial" panose="020B0604020202020204" pitchFamily="34" charset="0"/>
                <a:cs typeface="Arial" panose="020B0604020202020204" pitchFamily="34" charset="0"/>
              </a:endParaRPr>
            </a:p>
          </p:txBody>
        </p:sp>
      </p:grpSp>
      <p:sp>
        <p:nvSpPr>
          <p:cNvPr id="45" name="Rectangle 44"/>
          <p:cNvSpPr/>
          <p:nvPr/>
        </p:nvSpPr>
        <p:spPr>
          <a:xfrm>
            <a:off x="0" y="1066800"/>
            <a:ext cx="9144000" cy="369332"/>
          </a:xfrm>
          <a:prstGeom prst="rect">
            <a:avLst/>
          </a:prstGeom>
        </p:spPr>
        <p:txBody>
          <a:bodyPr wrap="square">
            <a:spAutoFit/>
          </a:bodyPr>
          <a:lstStyle/>
          <a:p>
            <a:pPr algn="ctr"/>
            <a:r>
              <a:rPr lang="en-US" b="1" dirty="0">
                <a:latin typeface="Arial" panose="020B0604020202020204" pitchFamily="34" charset="0"/>
                <a:cs typeface="Arial" panose="020B0604020202020204" pitchFamily="34" charset="0"/>
              </a:rPr>
              <a:t>External and Internal Components—Transformation: </a:t>
            </a:r>
          </a:p>
        </p:txBody>
      </p:sp>
    </p:spTree>
    <p:extLst>
      <p:ext uri="{BB962C8B-B14F-4D97-AF65-F5344CB8AC3E}">
        <p14:creationId xmlns:p14="http://schemas.microsoft.com/office/powerpoint/2010/main" val="4292081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circle(in)">
                                      <p:cBhvr>
                                        <p:cTn id="7" dur="2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5"/>
          <p:cNvSpPr/>
          <p:nvPr/>
        </p:nvSpPr>
        <p:spPr>
          <a:xfrm>
            <a:off x="457200" y="5410200"/>
            <a:ext cx="5186068" cy="1219200"/>
          </a:xfrm>
          <a:prstGeom prst="rect">
            <a:avLst/>
          </a:prstGeom>
          <a:gradFill flip="none" rotWithShape="1">
            <a:gsLst>
              <a:gs pos="0">
                <a:srgbClr val="E6418D"/>
              </a:gs>
              <a:gs pos="100000">
                <a:srgbClr val="FDFFB8">
                  <a:alpha val="24000"/>
                </a:srgbClr>
              </a:gs>
            </a:gsLst>
            <a:lin ang="16200000" scaled="0"/>
            <a:tileRect/>
          </a:gradFill>
          <a:effectLst/>
        </p:spPr>
        <p:txBody>
          <a:bodyPr wrap="square" anchor="ctr">
            <a:noAutofit/>
          </a:bodyPr>
          <a:lstStyle/>
          <a:p>
            <a:endParaRPr lang="es-ES" sz="1600" dirty="0">
              <a:latin typeface="Times New Roman"/>
              <a:cs typeface="Times New Roman"/>
            </a:endParaRPr>
          </a:p>
        </p:txBody>
      </p:sp>
      <p:graphicFrame>
        <p:nvGraphicFramePr>
          <p:cNvPr id="9" name="Diagram 8"/>
          <p:cNvGraphicFramePr/>
          <p:nvPr>
            <p:extLst>
              <p:ext uri="{D42A27DB-BD31-4B8C-83A1-F6EECF244321}">
                <p14:modId xmlns:p14="http://schemas.microsoft.com/office/powerpoint/2010/main" val="850133736"/>
              </p:ext>
            </p:extLst>
          </p:nvPr>
        </p:nvGraphicFramePr>
        <p:xfrm>
          <a:off x="533400" y="1828800"/>
          <a:ext cx="6096000" cy="3784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Rectángulo 16"/>
          <p:cNvSpPr/>
          <p:nvPr/>
        </p:nvSpPr>
        <p:spPr>
          <a:xfrm>
            <a:off x="0" y="6725920"/>
            <a:ext cx="9144000" cy="144000"/>
          </a:xfrm>
          <a:prstGeom prst="rect">
            <a:avLst/>
          </a:prstGeom>
          <a:solidFill>
            <a:srgbClr val="1D39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67400" y="5781675"/>
            <a:ext cx="3048000" cy="847725"/>
          </a:xfrm>
          <a:prstGeom prst="rect">
            <a:avLst/>
          </a:prstGeom>
        </p:spPr>
      </p:pic>
      <p:sp>
        <p:nvSpPr>
          <p:cNvPr id="13" name="Rectangle 12"/>
          <p:cNvSpPr/>
          <p:nvPr/>
        </p:nvSpPr>
        <p:spPr>
          <a:xfrm>
            <a:off x="533400" y="5562600"/>
            <a:ext cx="5048414" cy="923330"/>
          </a:xfrm>
          <a:prstGeom prst="rect">
            <a:avLst/>
          </a:prstGeom>
        </p:spPr>
        <p:txBody>
          <a:bodyPr wrap="square">
            <a:spAutoFit/>
          </a:bodyPr>
          <a:lstStyle/>
          <a:p>
            <a:r>
              <a:rPr lang="en-US" b="1" i="1" dirty="0" smtClean="0">
                <a:latin typeface="Arial" panose="020B0604020202020204" pitchFamily="34" charset="0"/>
                <a:cs typeface="Arial" panose="020B0604020202020204" pitchFamily="34" charset="0"/>
              </a:rPr>
              <a:t>A GREAT COMMITMENT to the GREAT COMMANDEMENT and the GREAT COMMISION makes a GREAT CHURCH. </a:t>
            </a:r>
            <a:endParaRPr lang="en-US" b="1" i="1" dirty="0">
              <a:latin typeface="Arial" panose="020B0604020202020204" pitchFamily="34" charset="0"/>
              <a:cs typeface="Arial" panose="020B0604020202020204" pitchFamily="34" charset="0"/>
            </a:endParaRPr>
          </a:p>
        </p:txBody>
      </p:sp>
      <p:sp>
        <p:nvSpPr>
          <p:cNvPr id="10" name="Título 1"/>
          <p:cNvSpPr txBox="1">
            <a:spLocks/>
          </p:cNvSpPr>
          <p:nvPr/>
        </p:nvSpPr>
        <p:spPr>
          <a:xfrm>
            <a:off x="0" y="457200"/>
            <a:ext cx="5943600" cy="432000"/>
          </a:xfrm>
          <a:prstGeom prst="rect">
            <a:avLst/>
          </a:prstGeom>
          <a:solidFill>
            <a:srgbClr val="1D398D"/>
          </a:solidFill>
        </p:spPr>
        <p:txBody>
          <a:bodyPr vert="horz" lIns="360000" tIns="0" rIns="91440" bIns="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2000" b="1" dirty="0" smtClean="0">
                <a:solidFill>
                  <a:schemeClr val="bg1"/>
                </a:solidFill>
                <a:latin typeface="Arial" panose="020B0604020202020204" pitchFamily="34" charset="0"/>
                <a:cs typeface="Arial" panose="020B0604020202020204" pitchFamily="34" charset="0"/>
              </a:rPr>
              <a:t>CONCLUDING THE WORKSHOP</a:t>
            </a:r>
            <a:endParaRPr lang="es-ES" sz="2000" b="1" dirty="0">
              <a:solidFill>
                <a:schemeClr val="bg1"/>
              </a:solidFill>
              <a:latin typeface="Arial" panose="020B0604020202020204" pitchFamily="34" charset="0"/>
              <a:cs typeface="Arial" panose="020B0604020202020204" pitchFamily="34" charset="0"/>
            </a:endParaRPr>
          </a:p>
        </p:txBody>
      </p:sp>
      <p:sp>
        <p:nvSpPr>
          <p:cNvPr id="15" name="Rectangle 14"/>
          <p:cNvSpPr/>
          <p:nvPr/>
        </p:nvSpPr>
        <p:spPr>
          <a:xfrm>
            <a:off x="457200" y="1295400"/>
            <a:ext cx="6477000" cy="369332"/>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A CHURCH THAT MAKES A DIFFERENCE: </a:t>
            </a:r>
          </a:p>
        </p:txBody>
      </p:sp>
    </p:spTree>
    <p:extLst>
      <p:ext uri="{BB962C8B-B14F-4D97-AF65-F5344CB8AC3E}">
        <p14:creationId xmlns:p14="http://schemas.microsoft.com/office/powerpoint/2010/main" val="40995193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circle(in)">
                                      <p:cBhvr>
                                        <p:cTn id="26"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Graphic spid="9" grpId="0">
        <p:bldAsOne/>
      </p:bldGraphic>
      <p:bldP spid="13" grpId="0"/>
      <p:bldP spid="1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0" y="2395537"/>
            <a:ext cx="3048000" cy="2066925"/>
          </a:xfrm>
          <a:prstGeom prst="rect">
            <a:avLst/>
          </a:prstGeom>
        </p:spPr>
      </p:pic>
      <p:sp>
        <p:nvSpPr>
          <p:cNvPr id="3" name="Rectángulo 16"/>
          <p:cNvSpPr/>
          <p:nvPr/>
        </p:nvSpPr>
        <p:spPr>
          <a:xfrm>
            <a:off x="0" y="6725920"/>
            <a:ext cx="9144000" cy="144000"/>
          </a:xfrm>
          <a:prstGeom prst="rect">
            <a:avLst/>
          </a:prstGeom>
          <a:solidFill>
            <a:srgbClr val="1D39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589164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strVal val="2/3*#ppt_w"/>
                                          </p:val>
                                        </p:tav>
                                        <p:tav tm="100000">
                                          <p:val>
                                            <p:strVal val="#ppt_w"/>
                                          </p:val>
                                        </p:tav>
                                      </p:tavLst>
                                    </p:anim>
                                    <p:anim calcmode="lin" valueType="num">
                                      <p:cBhvr>
                                        <p:cTn id="8" dur="2000" fill="hold"/>
                                        <p:tgtEl>
                                          <p:spTgt spid="4"/>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endParaRPr lang="en-US" dirty="0">
              <a:latin typeface="Constantia" panose="02030602050306030303" pitchFamily="18" charset="0"/>
            </a:endParaRPr>
          </a:p>
        </p:txBody>
      </p:sp>
      <p:grpSp>
        <p:nvGrpSpPr>
          <p:cNvPr id="3" name="Group 2"/>
          <p:cNvGrpSpPr/>
          <p:nvPr/>
        </p:nvGrpSpPr>
        <p:grpSpPr>
          <a:xfrm>
            <a:off x="193964" y="1295400"/>
            <a:ext cx="5426533" cy="3809999"/>
            <a:chOff x="802182" y="1524120"/>
            <a:chExt cx="5896548" cy="4139999"/>
          </a:xfrm>
        </p:grpSpPr>
        <p:sp>
          <p:nvSpPr>
            <p:cNvPr id="6" name="Freeform 5"/>
            <p:cNvSpPr/>
            <p:nvPr/>
          </p:nvSpPr>
          <p:spPr>
            <a:xfrm>
              <a:off x="802182" y="1524120"/>
              <a:ext cx="5896548" cy="856080"/>
            </a:xfrm>
            <a:custGeom>
              <a:avLst/>
              <a:gdLst>
                <a:gd name="connsiteX0" fmla="*/ 0 w 5896548"/>
                <a:gd name="connsiteY0" fmla="*/ 142683 h 856080"/>
                <a:gd name="connsiteX1" fmla="*/ 142683 w 5896548"/>
                <a:gd name="connsiteY1" fmla="*/ 0 h 856080"/>
                <a:gd name="connsiteX2" fmla="*/ 5753865 w 5896548"/>
                <a:gd name="connsiteY2" fmla="*/ 0 h 856080"/>
                <a:gd name="connsiteX3" fmla="*/ 5896548 w 5896548"/>
                <a:gd name="connsiteY3" fmla="*/ 142683 h 856080"/>
                <a:gd name="connsiteX4" fmla="*/ 5896548 w 5896548"/>
                <a:gd name="connsiteY4" fmla="*/ 713397 h 856080"/>
                <a:gd name="connsiteX5" fmla="*/ 5753865 w 5896548"/>
                <a:gd name="connsiteY5" fmla="*/ 856080 h 856080"/>
                <a:gd name="connsiteX6" fmla="*/ 142683 w 5896548"/>
                <a:gd name="connsiteY6" fmla="*/ 856080 h 856080"/>
                <a:gd name="connsiteX7" fmla="*/ 0 w 5896548"/>
                <a:gd name="connsiteY7" fmla="*/ 713397 h 856080"/>
                <a:gd name="connsiteX8" fmla="*/ 0 w 5896548"/>
                <a:gd name="connsiteY8" fmla="*/ 142683 h 8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96548" h="856080">
                  <a:moveTo>
                    <a:pt x="0" y="142683"/>
                  </a:moveTo>
                  <a:cubicBezTo>
                    <a:pt x="0" y="63881"/>
                    <a:pt x="63881" y="0"/>
                    <a:pt x="142683" y="0"/>
                  </a:cubicBezTo>
                  <a:lnTo>
                    <a:pt x="5753865" y="0"/>
                  </a:lnTo>
                  <a:cubicBezTo>
                    <a:pt x="5832667" y="0"/>
                    <a:pt x="5896548" y="63881"/>
                    <a:pt x="5896548" y="142683"/>
                  </a:cubicBezTo>
                  <a:lnTo>
                    <a:pt x="5896548" y="713397"/>
                  </a:lnTo>
                  <a:cubicBezTo>
                    <a:pt x="5896548" y="792199"/>
                    <a:pt x="5832667" y="856080"/>
                    <a:pt x="5753865" y="856080"/>
                  </a:cubicBezTo>
                  <a:lnTo>
                    <a:pt x="142683" y="856080"/>
                  </a:lnTo>
                  <a:cubicBezTo>
                    <a:pt x="63881" y="856080"/>
                    <a:pt x="0" y="792199"/>
                    <a:pt x="0" y="713397"/>
                  </a:cubicBezTo>
                  <a:lnTo>
                    <a:pt x="0" y="142683"/>
                  </a:lnTo>
                  <a:close/>
                </a:path>
              </a:pathLst>
            </a:custGeom>
            <a:solidFill>
              <a:schemeClr val="bg1"/>
            </a:solidFill>
            <a:ln w="38100">
              <a:solidFill>
                <a:srgbClr val="009036"/>
              </a:solidFill>
            </a:ln>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264665" tIns="41790" rIns="264665" bIns="41790" numCol="1" spcCol="1270" anchor="ctr" anchorCtr="0">
              <a:noAutofit/>
            </a:bodyPr>
            <a:lstStyle/>
            <a:p>
              <a:pPr lvl="0" algn="l" defTabSz="1289050">
                <a:lnSpc>
                  <a:spcPct val="90000"/>
                </a:lnSpc>
                <a:spcBef>
                  <a:spcPct val="0"/>
                </a:spcBef>
                <a:spcAft>
                  <a:spcPct val="35000"/>
                </a:spcAft>
              </a:pPr>
              <a:r>
                <a:rPr lang="en-US" sz="2000" b="0" kern="1200" dirty="0" smtClean="0">
                  <a:solidFill>
                    <a:schemeClr val="tx1"/>
                  </a:solidFill>
                  <a:latin typeface="Arial" panose="020B0604020202020204" pitchFamily="34" charset="0"/>
                  <a:cs typeface="Arial" panose="020B0604020202020204" pitchFamily="34" charset="0"/>
                </a:rPr>
                <a:t>Passion, Vision, Mission</a:t>
              </a:r>
              <a:endParaRPr lang="en-US" sz="2000" b="0" kern="1200" dirty="0">
                <a:solidFill>
                  <a:schemeClr val="tx1"/>
                </a:solidFill>
                <a:latin typeface="Arial" panose="020B0604020202020204" pitchFamily="34" charset="0"/>
                <a:cs typeface="Arial" panose="020B0604020202020204" pitchFamily="34" charset="0"/>
              </a:endParaRPr>
            </a:p>
          </p:txBody>
        </p:sp>
        <p:sp>
          <p:nvSpPr>
            <p:cNvPr id="8" name="Freeform 7"/>
            <p:cNvSpPr/>
            <p:nvPr/>
          </p:nvSpPr>
          <p:spPr>
            <a:xfrm>
              <a:off x="802182" y="2600520"/>
              <a:ext cx="5896548" cy="856080"/>
            </a:xfrm>
            <a:custGeom>
              <a:avLst/>
              <a:gdLst>
                <a:gd name="connsiteX0" fmla="*/ 0 w 5896548"/>
                <a:gd name="connsiteY0" fmla="*/ 142683 h 856080"/>
                <a:gd name="connsiteX1" fmla="*/ 142683 w 5896548"/>
                <a:gd name="connsiteY1" fmla="*/ 0 h 856080"/>
                <a:gd name="connsiteX2" fmla="*/ 5753865 w 5896548"/>
                <a:gd name="connsiteY2" fmla="*/ 0 h 856080"/>
                <a:gd name="connsiteX3" fmla="*/ 5896548 w 5896548"/>
                <a:gd name="connsiteY3" fmla="*/ 142683 h 856080"/>
                <a:gd name="connsiteX4" fmla="*/ 5896548 w 5896548"/>
                <a:gd name="connsiteY4" fmla="*/ 713397 h 856080"/>
                <a:gd name="connsiteX5" fmla="*/ 5753865 w 5896548"/>
                <a:gd name="connsiteY5" fmla="*/ 856080 h 856080"/>
                <a:gd name="connsiteX6" fmla="*/ 142683 w 5896548"/>
                <a:gd name="connsiteY6" fmla="*/ 856080 h 856080"/>
                <a:gd name="connsiteX7" fmla="*/ 0 w 5896548"/>
                <a:gd name="connsiteY7" fmla="*/ 713397 h 856080"/>
                <a:gd name="connsiteX8" fmla="*/ 0 w 5896548"/>
                <a:gd name="connsiteY8" fmla="*/ 142683 h 8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96548" h="856080">
                  <a:moveTo>
                    <a:pt x="0" y="142683"/>
                  </a:moveTo>
                  <a:cubicBezTo>
                    <a:pt x="0" y="63881"/>
                    <a:pt x="63881" y="0"/>
                    <a:pt x="142683" y="0"/>
                  </a:cubicBezTo>
                  <a:lnTo>
                    <a:pt x="5753865" y="0"/>
                  </a:lnTo>
                  <a:cubicBezTo>
                    <a:pt x="5832667" y="0"/>
                    <a:pt x="5896548" y="63881"/>
                    <a:pt x="5896548" y="142683"/>
                  </a:cubicBezTo>
                  <a:lnTo>
                    <a:pt x="5896548" y="713397"/>
                  </a:lnTo>
                  <a:cubicBezTo>
                    <a:pt x="5896548" y="792199"/>
                    <a:pt x="5832667" y="856080"/>
                    <a:pt x="5753865" y="856080"/>
                  </a:cubicBezTo>
                  <a:lnTo>
                    <a:pt x="142683" y="856080"/>
                  </a:lnTo>
                  <a:cubicBezTo>
                    <a:pt x="63881" y="856080"/>
                    <a:pt x="0" y="792199"/>
                    <a:pt x="0" y="713397"/>
                  </a:cubicBezTo>
                  <a:lnTo>
                    <a:pt x="0" y="142683"/>
                  </a:lnTo>
                  <a:close/>
                </a:path>
              </a:pathLst>
            </a:custGeom>
            <a:solidFill>
              <a:schemeClr val="bg1"/>
            </a:solidFill>
            <a:ln w="38100">
              <a:solidFill>
                <a:srgbClr val="009036"/>
              </a:solidFill>
            </a:ln>
          </p:spPr>
          <p:style>
            <a:lnRef idx="0">
              <a:schemeClr val="lt1">
                <a:hueOff val="0"/>
                <a:satOff val="0"/>
                <a:lumOff val="0"/>
                <a:alphaOff val="0"/>
              </a:schemeClr>
            </a:lnRef>
            <a:fillRef idx="3">
              <a:schemeClr val="accent2">
                <a:hueOff val="1560506"/>
                <a:satOff val="-1946"/>
                <a:lumOff val="458"/>
                <a:alphaOff val="0"/>
              </a:schemeClr>
            </a:fillRef>
            <a:effectRef idx="2">
              <a:schemeClr val="accent2">
                <a:hueOff val="1560506"/>
                <a:satOff val="-1946"/>
                <a:lumOff val="458"/>
                <a:alphaOff val="0"/>
              </a:schemeClr>
            </a:effectRef>
            <a:fontRef idx="minor">
              <a:schemeClr val="lt1"/>
            </a:fontRef>
          </p:style>
          <p:txBody>
            <a:bodyPr spcFirstLastPara="0" vert="horz" wrap="square" lIns="264665" tIns="41790" rIns="264665" bIns="41790" numCol="1" spcCol="1270" anchor="ctr" anchorCtr="0">
              <a:noAutofit/>
            </a:bodyPr>
            <a:lstStyle/>
            <a:p>
              <a:pPr lvl="0" algn="l" defTabSz="1289050">
                <a:lnSpc>
                  <a:spcPct val="90000"/>
                </a:lnSpc>
                <a:spcBef>
                  <a:spcPct val="0"/>
                </a:spcBef>
                <a:spcAft>
                  <a:spcPct val="35000"/>
                </a:spcAft>
              </a:pPr>
              <a:r>
                <a:rPr lang="en-US" sz="2000" dirty="0" smtClean="0">
                  <a:solidFill>
                    <a:schemeClr val="tx1"/>
                  </a:solidFill>
                  <a:latin typeface="Arial" panose="020B0604020202020204" pitchFamily="34" charset="0"/>
                  <a:cs typeface="Arial" panose="020B0604020202020204" pitchFamily="34" charset="0"/>
                </a:rPr>
                <a:t>The Five Elements of a Healthy Church</a:t>
              </a:r>
              <a:endParaRPr lang="en-US" sz="2000" kern="1200" dirty="0">
                <a:solidFill>
                  <a:schemeClr val="tx1"/>
                </a:solidFill>
                <a:latin typeface="Arial" panose="020B0604020202020204" pitchFamily="34" charset="0"/>
                <a:cs typeface="Arial" panose="020B0604020202020204" pitchFamily="34" charset="0"/>
              </a:endParaRPr>
            </a:p>
          </p:txBody>
        </p:sp>
        <p:sp>
          <p:nvSpPr>
            <p:cNvPr id="10" name="Freeform 9"/>
            <p:cNvSpPr/>
            <p:nvPr/>
          </p:nvSpPr>
          <p:spPr>
            <a:xfrm>
              <a:off x="802182" y="3676920"/>
              <a:ext cx="5896548" cy="856080"/>
            </a:xfrm>
            <a:custGeom>
              <a:avLst/>
              <a:gdLst>
                <a:gd name="connsiteX0" fmla="*/ 0 w 5896548"/>
                <a:gd name="connsiteY0" fmla="*/ 142683 h 856080"/>
                <a:gd name="connsiteX1" fmla="*/ 142683 w 5896548"/>
                <a:gd name="connsiteY1" fmla="*/ 0 h 856080"/>
                <a:gd name="connsiteX2" fmla="*/ 5753865 w 5896548"/>
                <a:gd name="connsiteY2" fmla="*/ 0 h 856080"/>
                <a:gd name="connsiteX3" fmla="*/ 5896548 w 5896548"/>
                <a:gd name="connsiteY3" fmla="*/ 142683 h 856080"/>
                <a:gd name="connsiteX4" fmla="*/ 5896548 w 5896548"/>
                <a:gd name="connsiteY4" fmla="*/ 713397 h 856080"/>
                <a:gd name="connsiteX5" fmla="*/ 5753865 w 5896548"/>
                <a:gd name="connsiteY5" fmla="*/ 856080 h 856080"/>
                <a:gd name="connsiteX6" fmla="*/ 142683 w 5896548"/>
                <a:gd name="connsiteY6" fmla="*/ 856080 h 856080"/>
                <a:gd name="connsiteX7" fmla="*/ 0 w 5896548"/>
                <a:gd name="connsiteY7" fmla="*/ 713397 h 856080"/>
                <a:gd name="connsiteX8" fmla="*/ 0 w 5896548"/>
                <a:gd name="connsiteY8" fmla="*/ 142683 h 8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96548" h="856080">
                  <a:moveTo>
                    <a:pt x="0" y="142683"/>
                  </a:moveTo>
                  <a:cubicBezTo>
                    <a:pt x="0" y="63881"/>
                    <a:pt x="63881" y="0"/>
                    <a:pt x="142683" y="0"/>
                  </a:cubicBezTo>
                  <a:lnTo>
                    <a:pt x="5753865" y="0"/>
                  </a:lnTo>
                  <a:cubicBezTo>
                    <a:pt x="5832667" y="0"/>
                    <a:pt x="5896548" y="63881"/>
                    <a:pt x="5896548" y="142683"/>
                  </a:cubicBezTo>
                  <a:lnTo>
                    <a:pt x="5896548" y="713397"/>
                  </a:lnTo>
                  <a:cubicBezTo>
                    <a:pt x="5896548" y="792199"/>
                    <a:pt x="5832667" y="856080"/>
                    <a:pt x="5753865" y="856080"/>
                  </a:cubicBezTo>
                  <a:lnTo>
                    <a:pt x="142683" y="856080"/>
                  </a:lnTo>
                  <a:cubicBezTo>
                    <a:pt x="63881" y="856080"/>
                    <a:pt x="0" y="792199"/>
                    <a:pt x="0" y="713397"/>
                  </a:cubicBezTo>
                  <a:lnTo>
                    <a:pt x="0" y="142683"/>
                  </a:lnTo>
                  <a:close/>
                </a:path>
              </a:pathLst>
            </a:custGeom>
            <a:solidFill>
              <a:schemeClr val="bg1"/>
            </a:solidFill>
            <a:ln w="38100">
              <a:solidFill>
                <a:srgbClr val="009036"/>
              </a:solidFill>
            </a:ln>
          </p:spPr>
          <p:style>
            <a:lnRef idx="0">
              <a:schemeClr val="lt1">
                <a:hueOff val="0"/>
                <a:satOff val="0"/>
                <a:lumOff val="0"/>
                <a:alphaOff val="0"/>
              </a:schemeClr>
            </a:lnRef>
            <a:fillRef idx="3">
              <a:schemeClr val="accent2">
                <a:hueOff val="3121013"/>
                <a:satOff val="-3893"/>
                <a:lumOff val="915"/>
                <a:alphaOff val="0"/>
              </a:schemeClr>
            </a:fillRef>
            <a:effectRef idx="2">
              <a:schemeClr val="accent2">
                <a:hueOff val="3121013"/>
                <a:satOff val="-3893"/>
                <a:lumOff val="915"/>
                <a:alphaOff val="0"/>
              </a:schemeClr>
            </a:effectRef>
            <a:fontRef idx="minor">
              <a:schemeClr val="lt1"/>
            </a:fontRef>
          </p:style>
          <p:txBody>
            <a:bodyPr spcFirstLastPara="0" vert="horz" wrap="square" lIns="264665" tIns="41790" rIns="264665" bIns="41790" numCol="1" spcCol="1270" anchor="ctr" anchorCtr="0">
              <a:noAutofit/>
            </a:bodyPr>
            <a:lstStyle/>
            <a:p>
              <a:pPr lvl="0" algn="l" defTabSz="1289050">
                <a:lnSpc>
                  <a:spcPct val="90000"/>
                </a:lnSpc>
                <a:spcBef>
                  <a:spcPct val="0"/>
                </a:spcBef>
                <a:spcAft>
                  <a:spcPct val="35000"/>
                </a:spcAft>
              </a:pPr>
              <a:r>
                <a:rPr lang="en-US" sz="2000" dirty="0" smtClean="0">
                  <a:solidFill>
                    <a:schemeClr val="tx1"/>
                  </a:solidFill>
                  <a:latin typeface="Arial" panose="020B0604020202020204" pitchFamily="34" charset="0"/>
                  <a:cs typeface="Arial" panose="020B0604020202020204" pitchFamily="34" charset="0"/>
                </a:rPr>
                <a:t>The Five Tasks of a Healthy Church</a:t>
              </a:r>
              <a:endParaRPr lang="en-US" sz="2000" kern="1200" dirty="0">
                <a:solidFill>
                  <a:schemeClr val="tx1"/>
                </a:solidFill>
                <a:latin typeface="Arial" panose="020B0604020202020204" pitchFamily="34" charset="0"/>
                <a:cs typeface="Arial" panose="020B0604020202020204" pitchFamily="34" charset="0"/>
              </a:endParaRPr>
            </a:p>
          </p:txBody>
        </p:sp>
        <p:sp>
          <p:nvSpPr>
            <p:cNvPr id="12" name="Freeform 11"/>
            <p:cNvSpPr/>
            <p:nvPr/>
          </p:nvSpPr>
          <p:spPr>
            <a:xfrm>
              <a:off x="802182" y="4808039"/>
              <a:ext cx="5896548" cy="856080"/>
            </a:xfrm>
            <a:custGeom>
              <a:avLst/>
              <a:gdLst>
                <a:gd name="connsiteX0" fmla="*/ 0 w 5896548"/>
                <a:gd name="connsiteY0" fmla="*/ 142683 h 856080"/>
                <a:gd name="connsiteX1" fmla="*/ 142683 w 5896548"/>
                <a:gd name="connsiteY1" fmla="*/ 0 h 856080"/>
                <a:gd name="connsiteX2" fmla="*/ 5753865 w 5896548"/>
                <a:gd name="connsiteY2" fmla="*/ 0 h 856080"/>
                <a:gd name="connsiteX3" fmla="*/ 5896548 w 5896548"/>
                <a:gd name="connsiteY3" fmla="*/ 142683 h 856080"/>
                <a:gd name="connsiteX4" fmla="*/ 5896548 w 5896548"/>
                <a:gd name="connsiteY4" fmla="*/ 713397 h 856080"/>
                <a:gd name="connsiteX5" fmla="*/ 5753865 w 5896548"/>
                <a:gd name="connsiteY5" fmla="*/ 856080 h 856080"/>
                <a:gd name="connsiteX6" fmla="*/ 142683 w 5896548"/>
                <a:gd name="connsiteY6" fmla="*/ 856080 h 856080"/>
                <a:gd name="connsiteX7" fmla="*/ 0 w 5896548"/>
                <a:gd name="connsiteY7" fmla="*/ 713397 h 856080"/>
                <a:gd name="connsiteX8" fmla="*/ 0 w 5896548"/>
                <a:gd name="connsiteY8" fmla="*/ 142683 h 8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96548" h="856080">
                  <a:moveTo>
                    <a:pt x="0" y="142683"/>
                  </a:moveTo>
                  <a:cubicBezTo>
                    <a:pt x="0" y="63881"/>
                    <a:pt x="63881" y="0"/>
                    <a:pt x="142683" y="0"/>
                  </a:cubicBezTo>
                  <a:lnTo>
                    <a:pt x="5753865" y="0"/>
                  </a:lnTo>
                  <a:cubicBezTo>
                    <a:pt x="5832667" y="0"/>
                    <a:pt x="5896548" y="63881"/>
                    <a:pt x="5896548" y="142683"/>
                  </a:cubicBezTo>
                  <a:lnTo>
                    <a:pt x="5896548" y="713397"/>
                  </a:lnTo>
                  <a:cubicBezTo>
                    <a:pt x="5896548" y="792199"/>
                    <a:pt x="5832667" y="856080"/>
                    <a:pt x="5753865" y="856080"/>
                  </a:cubicBezTo>
                  <a:lnTo>
                    <a:pt x="142683" y="856080"/>
                  </a:lnTo>
                  <a:cubicBezTo>
                    <a:pt x="63881" y="856080"/>
                    <a:pt x="0" y="792199"/>
                    <a:pt x="0" y="713397"/>
                  </a:cubicBezTo>
                  <a:lnTo>
                    <a:pt x="0" y="142683"/>
                  </a:lnTo>
                  <a:close/>
                </a:path>
              </a:pathLst>
            </a:custGeom>
            <a:solidFill>
              <a:schemeClr val="bg1"/>
            </a:solidFill>
            <a:ln w="38100">
              <a:solidFill>
                <a:srgbClr val="009036"/>
              </a:solidFill>
            </a:ln>
          </p:spPr>
          <p:style>
            <a:lnRef idx="0">
              <a:schemeClr val="lt1">
                <a:hueOff val="0"/>
                <a:satOff val="0"/>
                <a:lumOff val="0"/>
                <a:alphaOff val="0"/>
              </a:schemeClr>
            </a:lnRef>
            <a:fillRef idx="3">
              <a:schemeClr val="accent2">
                <a:hueOff val="4681519"/>
                <a:satOff val="-5839"/>
                <a:lumOff val="1373"/>
                <a:alphaOff val="0"/>
              </a:schemeClr>
            </a:fillRef>
            <a:effectRef idx="2">
              <a:schemeClr val="accent2">
                <a:hueOff val="4681519"/>
                <a:satOff val="-5839"/>
                <a:lumOff val="1373"/>
                <a:alphaOff val="0"/>
              </a:schemeClr>
            </a:effectRef>
            <a:fontRef idx="minor">
              <a:schemeClr val="lt1"/>
            </a:fontRef>
          </p:style>
          <p:txBody>
            <a:bodyPr spcFirstLastPara="0" vert="horz" wrap="square" lIns="264665" tIns="41790" rIns="264665" bIns="41790" numCol="1" spcCol="1270" anchor="ctr" anchorCtr="0">
              <a:noAutofit/>
            </a:bodyPr>
            <a:lstStyle/>
            <a:p>
              <a:pPr lvl="0" algn="l" defTabSz="1289050">
                <a:lnSpc>
                  <a:spcPct val="90000"/>
                </a:lnSpc>
                <a:spcBef>
                  <a:spcPct val="0"/>
                </a:spcBef>
                <a:spcAft>
                  <a:spcPct val="35000"/>
                </a:spcAft>
              </a:pPr>
              <a:r>
                <a:rPr lang="en-US" sz="2000" dirty="0" smtClean="0">
                  <a:solidFill>
                    <a:schemeClr val="tx1"/>
                  </a:solidFill>
                  <a:latin typeface="Arial" panose="020B0604020202020204" pitchFamily="34" charset="0"/>
                  <a:cs typeface="Arial" panose="020B0604020202020204" pitchFamily="34" charset="0"/>
                </a:rPr>
                <a:t>The Transformational System</a:t>
              </a:r>
              <a:endParaRPr lang="en-US" sz="2000" kern="1200" dirty="0">
                <a:solidFill>
                  <a:schemeClr val="tx1"/>
                </a:solidFill>
                <a:latin typeface="Arial" panose="020B0604020202020204" pitchFamily="34" charset="0"/>
                <a:cs typeface="Arial" panose="020B0604020202020204" pitchFamily="34" charset="0"/>
              </a:endParaRPr>
            </a:p>
          </p:txBody>
        </p:sp>
      </p:grpSp>
      <p:sp>
        <p:nvSpPr>
          <p:cNvPr id="4" name="AutoShape 2" descr="data:image/png;base64,%20iVBORw0KGgoAAAANSUhEUgAAACAAAAAfCAMAAAHGjw8oAAAAAXNSR0IArs4c6QAAAARnQU1BAACxjwv8YQUAAABjUExURewcJO0qMvJwdfm4uvrGyPWNkfFVW+4xOfN4fPebn/BHTf3w8P7+/vzi4/Jpb/zp6fq/wfBbYfaUmPva3P339/ixs/N/g/FiaPeipvSGiu44P+0jK/iqre9ARvBOVPrT1QAAAL9u4uAAAAAhdFJOU///////////////////////////////////////////AJ/B0CEAAAAJcEhZcwAADsMAAA7DAcdvqGQAAAEPSURBVChTrZINi4MwDIYjTWOdQZjlcB76///mJU3qx9yOHdwD0jdvStqkgsEpVcUuXLUAK4+qeh54UMHEZIJDu20/w8JZpDmVMhs9c4Oakx29Wb+hhZJ85WRFDWU3vmLAcc61FcCSDwDdquFSQgVLWpp7c/s/IfWklX1uL438bBQ8BAg3ygtN+xhyjLkfx6e5kK9CWyvcukOcYCoNCyUulOalpEX4baGAtvP/aVJADJHa1CGiTf+EXYXz4GJ7sor7WdopbI9ccd8mLbzdULkeAet9Jp0GTYma+VKhXtvXfW47K1GMD9RLuHNgtYONRQzSH1KF4Q9yZvakDNGdA3j3nNPqwX1qPHxFc+n7MwB+AIorEYzmSK76AAAAAElFTkSuQmCC"/>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4" descr="data:image/png;base64,%20iVBORw0KGgoAAAANSUhEUgAAACAAAAAfCAMAAAHGjw8oAAAAAXNSR0IArs4c6QAAAARnQU1BAACxjwv8YQUAAABjUExURewcJO0qMvJwdfm4uvrGyPWNkfFVW+4xOfN4fPebn/BHTf3w8P7+/vzi4/Jpb/zp6fq/wfBbYfaUmPva3P339/ixs/N/g/FiaPeipvSGiu44P+0jK/iqre9ARvBOVPrT1QAAAL9u4uAAAAAhdFJOU///////////////////////////////////////////AJ/B0CEAAAAJcEhZcwAADsMAAA7DAcdvqGQAAAEPSURBVChTrZINi4MwDIYjTWOdQZjlcB76///mJU3qx9yOHdwD0jdvStqkgsEpVcUuXLUAK4+qeh54UMHEZIJDu20/w8JZpDmVMhs9c4Oakx29Wb+hhZJ85WRFDWU3vmLAcc61FcCSDwDdquFSQgVLWpp7c/s/IfWklX1uL438bBQ8BAg3ygtN+xhyjLkfx6e5kK9CWyvcukOcYCoNCyUulOalpEX4baGAtvP/aVJADJHa1CGiTf+EXYXz4GJ7sor7WdopbI9ccd8mLbzdULkeAet9Jp0GTYma+VKhXtvXfW47K1GMD9RLuHNgtYONRQzSH1KF4Q9yZvakDNGdA3j3nNPqwX1qPHxFc+n7MwB+AIorEYzmSK76AAAAAElFTkSuQmCC"/>
          <p:cNvSpPr>
            <a:spLocks noChangeAspect="1" noChangeArrowheads="1"/>
          </p:cNvSpPr>
          <p:nvPr/>
        </p:nvSpPr>
        <p:spPr bwMode="auto">
          <a:xfrm>
            <a:off x="36512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6" descr="data:image/png;base64,%20iVBORw0KGgoAAAANSUhEUgAAAEoAAABKCAMAAAFcCQLVAAAAAXNSR0IArs4c6QAAAARnQU1BAACxjwv8YQUAAABmUExURewcJPBOVPFVW/WNkfixs/Jpb/BHTe44P/BbYfeipvq/wfFiaO0jK/ebn/zp6f7+/vzi4+9ARvrT1f339/N4fP3w8O0qMvrGyPaUmPJwdfva3PN/g+4xOfiqrfm4uvSGivrMzgAAAEWYzvwAAAAidFJOU////////////////////////////////////////////wAN0MNxAAAACXBIWXMAAA7DAAAOwwHHb6hkAAACu0lEQVRIS+2XDZOjIAyGXbx2d7Ud1j2d6dgK/P9feSF5FVDa2mt7e1/PjBKTCBj5CEWK1lZPIrEQPUHcSsFm9jhFrrUU59EKruGlSDpxISgpyNZw6+wGP76vQt7yQEFAQUBBQEFAQfR0ta90W/p1JA6JRhBVsSGxc6Zt8Hwve60/fEMhvBz0V3+D4iYVA0VelRSCf3B0tfwUYVF6uDGp6SiaWhQUMaO1xEw0AitijY864x+csxhvgo7b+lq4s57xk6PwTYTQPtKrR3nZKwBTxEkbLunn9PyTVZf16qQC10qpTcbrBk7KHtB5aFL8vIlh5cckCWwBPBYVqnxjMxMilPIOu2ChjZG4pPAQ9lP+Ci8vEP5mGhkTQ9FIkHMBC/+IlnuQzGMBltgLq34MLL+vFyYJcckr8HQv2SZouZWlep/18rdpf/K7XJ/zGtBOS7UxXcbrE6vyrtqLULgdhPvYlBCyKFU66dRiSxIqsY6IsnEbEQCMI/wpPOHjStk0wbtYIzKbhTAOKEwcWiww8dJxFNUSpBMCdAtgFqCbk35e3i2Tp8GijTGVtSrzmxn2mTex5Pusr2dYsaj+5xewVWVphrKsp1X69FaWgyHNuYGQoY1nAKMW6UiXjPNzhDxoYllVdvVb8MCqcq89t1eZTXPBc2NVP66qHD/5gTke2KsbqqrcYK1x0cing9/evldQrfxASCO7o/Vbcky/tle0Ne2d5GZ0BJUj3OabdKczA2XJ3fqwu1axr1It9trebrkjSm04J1jTqz+HprXjv0wOv1fZ1QcXj4KE6GRyjfkRaEa0cdfS2nRennG5IjeNgG10VsrmUUh0MvSHMI6aMUFk8sf0xGUVbj4LhC3Mq8llrcwBDitxU8a8pITPCvqrCdR44L5AN07uqyRDobpzwo6VudvmRx46YHX/wqH5CymKHzmsczCPdTnSAAAAAElFTkSuQmCC"/>
          <p:cNvSpPr>
            <a:spLocks noChangeAspect="1" noChangeArrowheads="1"/>
          </p:cNvSpPr>
          <p:nvPr/>
        </p:nvSpPr>
        <p:spPr bwMode="auto">
          <a:xfrm>
            <a:off x="51752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5" name="Imagen 12" descr="Heart_Church.png"/>
          <p:cNvPicPr>
            <a:picLocks noChangeAspect="1"/>
          </p:cNvPicPr>
          <p:nvPr/>
        </p:nvPicPr>
        <p:blipFill rotWithShape="1">
          <a:blip r:embed="rId2" cstate="email">
            <a:extLst>
              <a:ext uri="{28A0092B-C50C-407E-A947-70E740481C1C}">
                <a14:useLocalDpi xmlns:a14="http://schemas.microsoft.com/office/drawing/2010/main"/>
              </a:ext>
            </a:extLst>
          </a:blip>
          <a:srcRect l="17280" t="1898" r="17975" b="2934"/>
          <a:stretch/>
        </p:blipFill>
        <p:spPr>
          <a:xfrm>
            <a:off x="6019800" y="1547958"/>
            <a:ext cx="3015773" cy="3324667"/>
          </a:xfrm>
          <a:prstGeom prst="rect">
            <a:avLst/>
          </a:prstGeom>
        </p:spPr>
      </p:pic>
      <p:sp>
        <p:nvSpPr>
          <p:cNvPr id="16" name="Título 1"/>
          <p:cNvSpPr txBox="1">
            <a:spLocks/>
          </p:cNvSpPr>
          <p:nvPr/>
        </p:nvSpPr>
        <p:spPr>
          <a:xfrm>
            <a:off x="0" y="457200"/>
            <a:ext cx="4897120" cy="432000"/>
          </a:xfrm>
          <a:prstGeom prst="rect">
            <a:avLst/>
          </a:prstGeom>
          <a:solidFill>
            <a:srgbClr val="1D398D"/>
          </a:solidFill>
        </p:spPr>
        <p:txBody>
          <a:bodyPr vert="horz" lIns="360000" tIns="0" rIns="91440" bIns="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2000" b="1" dirty="0" smtClean="0">
                <a:solidFill>
                  <a:schemeClr val="bg1"/>
                </a:solidFill>
                <a:latin typeface="Arial"/>
                <a:cs typeface="Arial"/>
              </a:rPr>
              <a:t>SESSIONS</a:t>
            </a:r>
            <a:endParaRPr lang="es-ES" sz="2000" b="1" dirty="0">
              <a:solidFill>
                <a:schemeClr val="bg1"/>
              </a:solidFill>
              <a:latin typeface="Arial"/>
              <a:cs typeface="Arial"/>
            </a:endParaRPr>
          </a:p>
        </p:txBody>
      </p:sp>
      <p:sp>
        <p:nvSpPr>
          <p:cNvPr id="17" name="Rectángulo 16"/>
          <p:cNvSpPr/>
          <p:nvPr/>
        </p:nvSpPr>
        <p:spPr>
          <a:xfrm>
            <a:off x="0" y="6725920"/>
            <a:ext cx="9144000" cy="144000"/>
          </a:xfrm>
          <a:prstGeom prst="rect">
            <a:avLst/>
          </a:prstGeom>
          <a:solidFill>
            <a:srgbClr val="1D39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8190" y="5791200"/>
            <a:ext cx="3048000" cy="847725"/>
          </a:xfrm>
          <a:prstGeom prst="rect">
            <a:avLst/>
          </a:prstGeom>
        </p:spPr>
      </p:pic>
    </p:spTree>
    <p:extLst>
      <p:ext uri="{BB962C8B-B14F-4D97-AF65-F5344CB8AC3E}">
        <p14:creationId xmlns:p14="http://schemas.microsoft.com/office/powerpoint/2010/main" val="17840282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15"/>
          <p:cNvSpPr/>
          <p:nvPr/>
        </p:nvSpPr>
        <p:spPr>
          <a:xfrm>
            <a:off x="304800" y="1723011"/>
            <a:ext cx="8534400" cy="1934589"/>
          </a:xfrm>
          <a:prstGeom prst="rect">
            <a:avLst/>
          </a:prstGeom>
          <a:gradFill flip="none" rotWithShape="1">
            <a:gsLst>
              <a:gs pos="0">
                <a:srgbClr val="FDEA73"/>
              </a:gs>
              <a:gs pos="100000">
                <a:srgbClr val="FDFFB8">
                  <a:alpha val="24000"/>
                </a:srgbClr>
              </a:gs>
            </a:gsLst>
            <a:lin ang="16200000" scaled="0"/>
            <a:tileRect/>
          </a:gradFill>
          <a:effectLst/>
        </p:spPr>
        <p:txBody>
          <a:bodyPr wrap="square" anchor="ctr">
            <a:noAutofit/>
          </a:bodyPr>
          <a:lstStyle/>
          <a:p>
            <a:endParaRPr lang="es-ES" sz="1600" dirty="0">
              <a:latin typeface="Times New Roman"/>
              <a:cs typeface="Times New Roman"/>
            </a:endParaRPr>
          </a:p>
        </p:txBody>
      </p:sp>
      <p:sp>
        <p:nvSpPr>
          <p:cNvPr id="5" name="Título 1"/>
          <p:cNvSpPr txBox="1">
            <a:spLocks/>
          </p:cNvSpPr>
          <p:nvPr/>
        </p:nvSpPr>
        <p:spPr>
          <a:xfrm>
            <a:off x="0" y="457200"/>
            <a:ext cx="4897120" cy="432000"/>
          </a:xfrm>
          <a:prstGeom prst="rect">
            <a:avLst/>
          </a:prstGeom>
          <a:solidFill>
            <a:srgbClr val="1D398D"/>
          </a:solidFill>
        </p:spPr>
        <p:txBody>
          <a:bodyPr vert="horz" lIns="360000" tIns="0" rIns="91440" bIns="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2000" b="1" dirty="0" smtClean="0">
                <a:solidFill>
                  <a:schemeClr val="bg1"/>
                </a:solidFill>
                <a:latin typeface="Arial"/>
                <a:cs typeface="Arial"/>
              </a:rPr>
              <a:t>PASSION, VISION, MISSION</a:t>
            </a:r>
            <a:endParaRPr lang="es-ES" sz="2000" b="1" dirty="0">
              <a:solidFill>
                <a:schemeClr val="bg1"/>
              </a:solidFill>
              <a:latin typeface="Arial"/>
              <a:cs typeface="Arial"/>
            </a:endParaRPr>
          </a:p>
        </p:txBody>
      </p:sp>
      <p:pic>
        <p:nvPicPr>
          <p:cNvPr id="6" name="Imagen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53000" y="457200"/>
            <a:ext cx="432001" cy="432001"/>
          </a:xfrm>
          <a:prstGeom prst="rect">
            <a:avLst/>
          </a:prstGeom>
        </p:spPr>
      </p:pic>
      <p:sp>
        <p:nvSpPr>
          <p:cNvPr id="7" name="Rectángulo 16"/>
          <p:cNvSpPr/>
          <p:nvPr/>
        </p:nvSpPr>
        <p:spPr>
          <a:xfrm>
            <a:off x="0" y="6725920"/>
            <a:ext cx="9144000" cy="144000"/>
          </a:xfrm>
          <a:prstGeom prst="rect">
            <a:avLst/>
          </a:prstGeom>
          <a:solidFill>
            <a:srgbClr val="1D39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8190" y="5791200"/>
            <a:ext cx="3048000" cy="847725"/>
          </a:xfrm>
          <a:prstGeom prst="rect">
            <a:avLst/>
          </a:prstGeom>
        </p:spPr>
      </p:pic>
      <p:sp>
        <p:nvSpPr>
          <p:cNvPr id="2" name="TextBox 1"/>
          <p:cNvSpPr txBox="1"/>
          <p:nvPr/>
        </p:nvSpPr>
        <p:spPr>
          <a:xfrm>
            <a:off x="700139" y="1945609"/>
            <a:ext cx="6629400" cy="400110"/>
          </a:xfrm>
          <a:prstGeom prst="rect">
            <a:avLst/>
          </a:prstGeom>
          <a:noFill/>
        </p:spPr>
        <p:txBody>
          <a:bodyPr wrap="square" rtlCol="0">
            <a:spAutoFit/>
          </a:bodyPr>
          <a:lstStyle/>
          <a:p>
            <a:r>
              <a:rPr lang="en-US" sz="2000" b="1" dirty="0" smtClean="0">
                <a:latin typeface="Arial" panose="020B0604020202020204" pitchFamily="34" charset="0"/>
                <a:cs typeface="Arial" panose="020B0604020202020204" pitchFamily="34" charset="0"/>
              </a:rPr>
              <a:t>WHAT IS “INTEGRAL CHURCH GROWTH”? </a:t>
            </a:r>
            <a:endParaRPr lang="en-US" sz="2000" b="1" dirty="0">
              <a:latin typeface="Arial" panose="020B0604020202020204" pitchFamily="34" charset="0"/>
              <a:cs typeface="Arial" panose="020B0604020202020204" pitchFamily="34" charset="0"/>
            </a:endParaRPr>
          </a:p>
        </p:txBody>
      </p:sp>
      <p:sp>
        <p:nvSpPr>
          <p:cNvPr id="9" name="TextBox 8"/>
          <p:cNvSpPr txBox="1"/>
          <p:nvPr/>
        </p:nvSpPr>
        <p:spPr>
          <a:xfrm>
            <a:off x="498764" y="2408063"/>
            <a:ext cx="8342790" cy="1015663"/>
          </a:xfrm>
          <a:prstGeom prst="rect">
            <a:avLst/>
          </a:prstGeom>
          <a:noFill/>
        </p:spPr>
        <p:txBody>
          <a:bodyPr wrap="square" rtlCol="0">
            <a:spAutoFit/>
          </a:bodyPr>
          <a:lstStyle/>
          <a:p>
            <a:r>
              <a:rPr lang="en-US" sz="2000" dirty="0" smtClean="0">
                <a:latin typeface="Arial" panose="020B0604020202020204" pitchFamily="34" charset="0"/>
                <a:cs typeface="Arial" panose="020B0604020202020204" pitchFamily="34" charset="0"/>
              </a:rPr>
              <a:t>Church growth is healthy when it promotes improvement in all dimensions of a church’s life rather than just an increase in the number of members or attendees.</a:t>
            </a:r>
            <a:endParaRPr lang="en-US" sz="2000" dirty="0">
              <a:latin typeface="Arial" panose="020B0604020202020204" pitchFamily="34" charset="0"/>
              <a:cs typeface="Arial" panose="020B0604020202020204" pitchFamily="34" charset="0"/>
            </a:endParaRPr>
          </a:p>
        </p:txBody>
      </p:sp>
      <p:sp>
        <p:nvSpPr>
          <p:cNvPr id="11" name="TextBox 10"/>
          <p:cNvSpPr txBox="1"/>
          <p:nvPr/>
        </p:nvSpPr>
        <p:spPr>
          <a:xfrm>
            <a:off x="304799" y="4191000"/>
            <a:ext cx="4260273" cy="1200329"/>
          </a:xfrm>
          <a:prstGeom prst="rect">
            <a:avLst/>
          </a:prstGeom>
          <a:noFill/>
        </p:spPr>
        <p:txBody>
          <a:bodyPr wrap="square" rtlCol="0">
            <a:spAutoFit/>
          </a:bodyPr>
          <a:lstStyle/>
          <a:p>
            <a:pPr marL="285750" indent="-285750">
              <a:buFont typeface="Courier New" panose="02070309020205020404" pitchFamily="49" charset="0"/>
              <a:buChar char="o"/>
            </a:pPr>
            <a:r>
              <a:rPr lang="en-US" dirty="0" smtClean="0">
                <a:latin typeface="Arial" panose="020B0604020202020204" pitchFamily="34" charset="0"/>
                <a:cs typeface="Arial" panose="020B0604020202020204" pitchFamily="34" charset="0"/>
              </a:rPr>
              <a:t>The congregation sees itself in the broad framework of the purposes of God for the world, humanity and the cosmos—renewal in all dimensions.</a:t>
            </a:r>
            <a:endParaRPr lang="en-US" dirty="0">
              <a:latin typeface="Arial" panose="020B0604020202020204" pitchFamily="34" charset="0"/>
              <a:cs typeface="Arial" panose="020B0604020202020204" pitchFamily="34" charset="0"/>
            </a:endParaRPr>
          </a:p>
        </p:txBody>
      </p:sp>
      <p:sp>
        <p:nvSpPr>
          <p:cNvPr id="12" name="TextBox 11"/>
          <p:cNvSpPr txBox="1"/>
          <p:nvPr/>
        </p:nvSpPr>
        <p:spPr>
          <a:xfrm>
            <a:off x="4883727" y="4191000"/>
            <a:ext cx="3955473" cy="1200329"/>
          </a:xfrm>
          <a:prstGeom prst="rect">
            <a:avLst/>
          </a:prstGeom>
          <a:noFill/>
        </p:spPr>
        <p:txBody>
          <a:bodyPr wrap="square" rtlCol="0">
            <a:spAutoFit/>
          </a:bodyPr>
          <a:lstStyle/>
          <a:p>
            <a:pPr marL="285750" indent="-285750">
              <a:buFont typeface="Courier New" panose="02070309020205020404" pitchFamily="49" charset="0"/>
              <a:buChar char="o"/>
            </a:pPr>
            <a:r>
              <a:rPr lang="en-US" dirty="0" smtClean="0">
                <a:latin typeface="Arial" panose="020B0604020202020204" pitchFamily="34" charset="0"/>
                <a:cs typeface="Arial" panose="020B0604020202020204" pitchFamily="34" charset="0"/>
              </a:rPr>
              <a:t>Seeks to be a witness of God’s Kingdom in all areas of life through the impact of the Good News of Jesus Christ.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4252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circle(in)">
                                      <p:cBhvr>
                                        <p:cTn id="20" dur="20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fill="hold"/>
                                        <p:tgtEl>
                                          <p:spTgt spid="12"/>
                                        </p:tgtEl>
                                        <p:attrNameLst>
                                          <p:attrName>ppt_w</p:attrName>
                                        </p:attrNameLst>
                                      </p:cBhvr>
                                      <p:tavLst>
                                        <p:tav tm="0">
                                          <p:val>
                                            <p:fltVal val="0"/>
                                          </p:val>
                                        </p:tav>
                                        <p:tav tm="100000">
                                          <p:val>
                                            <p:strVal val="#ppt_w"/>
                                          </p:val>
                                        </p:tav>
                                      </p:tavLst>
                                    </p:anim>
                                    <p:anim calcmode="lin" valueType="num">
                                      <p:cBhvr>
                                        <p:cTn id="40" dur="500" fill="hold"/>
                                        <p:tgtEl>
                                          <p:spTgt spid="12"/>
                                        </p:tgtEl>
                                        <p:attrNameLst>
                                          <p:attrName>ppt_h</p:attrName>
                                        </p:attrNameLst>
                                      </p:cBhvr>
                                      <p:tavLst>
                                        <p:tav tm="0">
                                          <p:val>
                                            <p:fltVal val="0"/>
                                          </p:val>
                                        </p:tav>
                                        <p:tav tm="100000">
                                          <p:val>
                                            <p:strVal val="#ppt_h"/>
                                          </p:val>
                                        </p:tav>
                                      </p:tavLst>
                                    </p:anim>
                                    <p:animEffect transition="in" filter="fade">
                                      <p:cBhvr>
                                        <p:cTn id="4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P spid="2" grpId="0"/>
      <p:bldP spid="9"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ángulo 15"/>
          <p:cNvSpPr/>
          <p:nvPr/>
        </p:nvSpPr>
        <p:spPr>
          <a:xfrm>
            <a:off x="381000" y="1828800"/>
            <a:ext cx="5638800" cy="2010789"/>
          </a:xfrm>
          <a:prstGeom prst="rect">
            <a:avLst/>
          </a:prstGeom>
          <a:gradFill flip="none" rotWithShape="1">
            <a:gsLst>
              <a:gs pos="0">
                <a:srgbClr val="E6418D"/>
              </a:gs>
              <a:gs pos="100000">
                <a:srgbClr val="FDFFB8">
                  <a:alpha val="24000"/>
                </a:srgbClr>
              </a:gs>
            </a:gsLst>
            <a:lin ang="16200000" scaled="0"/>
            <a:tileRect/>
          </a:gradFill>
          <a:effectLst/>
        </p:spPr>
        <p:txBody>
          <a:bodyPr wrap="square" anchor="ctr">
            <a:noAutofit/>
          </a:bodyPr>
          <a:lstStyle/>
          <a:p>
            <a:endParaRPr lang="es-ES" sz="1600" dirty="0">
              <a:latin typeface="Times New Roman"/>
              <a:cs typeface="Times New Roman"/>
            </a:endParaRPr>
          </a:p>
        </p:txBody>
      </p:sp>
      <p:grpSp>
        <p:nvGrpSpPr>
          <p:cNvPr id="4" name="Group 3"/>
          <p:cNvGrpSpPr/>
          <p:nvPr/>
        </p:nvGrpSpPr>
        <p:grpSpPr>
          <a:xfrm>
            <a:off x="0" y="457200"/>
            <a:ext cx="5385001" cy="432001"/>
            <a:chOff x="0" y="457200"/>
            <a:chExt cx="5385001" cy="432001"/>
          </a:xfrm>
        </p:grpSpPr>
        <p:sp>
          <p:nvSpPr>
            <p:cNvPr id="5" name="Título 1"/>
            <p:cNvSpPr txBox="1">
              <a:spLocks/>
            </p:cNvSpPr>
            <p:nvPr/>
          </p:nvSpPr>
          <p:spPr>
            <a:xfrm>
              <a:off x="0" y="457200"/>
              <a:ext cx="4897120" cy="432000"/>
            </a:xfrm>
            <a:prstGeom prst="rect">
              <a:avLst/>
            </a:prstGeom>
            <a:solidFill>
              <a:srgbClr val="1D398D"/>
            </a:solidFill>
          </p:spPr>
          <p:txBody>
            <a:bodyPr vert="horz" lIns="360000" tIns="0" rIns="91440" bIns="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2000" b="1" dirty="0" smtClean="0">
                  <a:solidFill>
                    <a:schemeClr val="bg1"/>
                  </a:solidFill>
                  <a:latin typeface="Arial"/>
                  <a:cs typeface="Arial"/>
                </a:rPr>
                <a:t>PASSION, VISION, MISSION</a:t>
              </a:r>
              <a:endParaRPr lang="es-ES" sz="2000" b="1" dirty="0">
                <a:solidFill>
                  <a:schemeClr val="bg1"/>
                </a:solidFill>
                <a:latin typeface="Arial"/>
                <a:cs typeface="Arial"/>
              </a:endParaRPr>
            </a:p>
          </p:txBody>
        </p:sp>
        <p:pic>
          <p:nvPicPr>
            <p:cNvPr id="6" name="Imagen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53000" y="457200"/>
              <a:ext cx="432001" cy="432001"/>
            </a:xfrm>
            <a:prstGeom prst="rect">
              <a:avLst/>
            </a:prstGeom>
          </p:spPr>
        </p:pic>
      </p:grpSp>
      <p:sp>
        <p:nvSpPr>
          <p:cNvPr id="2" name="Rectangle 1"/>
          <p:cNvSpPr/>
          <p:nvPr/>
        </p:nvSpPr>
        <p:spPr>
          <a:xfrm>
            <a:off x="304800" y="1143000"/>
            <a:ext cx="6477000" cy="369332"/>
          </a:xfrm>
          <a:prstGeom prst="rect">
            <a:avLst/>
          </a:prstGeom>
        </p:spPr>
        <p:txBody>
          <a:bodyPr wrap="square">
            <a:spAutoFit/>
          </a:bodyPr>
          <a:lstStyle/>
          <a:p>
            <a:r>
              <a:rPr lang="en-US" b="1" dirty="0" smtClean="0">
                <a:latin typeface="Arial" panose="020B0604020202020204" pitchFamily="34" charset="0"/>
                <a:cs typeface="Arial" panose="020B0604020202020204" pitchFamily="34" charset="0"/>
              </a:rPr>
              <a:t>A FRAMEWORK FOR INTEGRAL CHURCH GROWTH:</a:t>
            </a:r>
            <a:endParaRPr lang="en-US" b="1" dirty="0">
              <a:latin typeface="Arial" panose="020B0604020202020204" pitchFamily="34" charset="0"/>
              <a:cs typeface="Arial" panose="020B0604020202020204" pitchFamily="34" charset="0"/>
            </a:endParaRPr>
          </a:p>
        </p:txBody>
      </p:sp>
      <p:grpSp>
        <p:nvGrpSpPr>
          <p:cNvPr id="3" name="Group 2"/>
          <p:cNvGrpSpPr/>
          <p:nvPr/>
        </p:nvGrpSpPr>
        <p:grpSpPr>
          <a:xfrm>
            <a:off x="6525107" y="1828800"/>
            <a:ext cx="1856893" cy="2057400"/>
            <a:chOff x="6525107" y="2362200"/>
            <a:chExt cx="1856893" cy="2057400"/>
          </a:xfrm>
        </p:grpSpPr>
        <p:sp>
          <p:nvSpPr>
            <p:cNvPr id="7" name="Oval 6"/>
            <p:cNvSpPr/>
            <p:nvPr/>
          </p:nvSpPr>
          <p:spPr>
            <a:xfrm>
              <a:off x="6525107" y="2362200"/>
              <a:ext cx="157787" cy="12093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230918" y="2362200"/>
              <a:ext cx="157787" cy="12093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7982145" y="2362200"/>
              <a:ext cx="157787" cy="12093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525107" y="3124200"/>
              <a:ext cx="157787" cy="12093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7230918" y="3124200"/>
              <a:ext cx="157787" cy="12093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990226" y="3124200"/>
              <a:ext cx="157787" cy="12093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547813" y="3917666"/>
              <a:ext cx="157787" cy="12093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250929" y="3917666"/>
              <a:ext cx="157787" cy="12093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7995613" y="3917666"/>
              <a:ext cx="157787" cy="12093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a:off x="6559168" y="2398891"/>
              <a:ext cx="1808787" cy="186830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589956" y="2362200"/>
              <a:ext cx="22705" cy="20574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601308" y="2406934"/>
              <a:ext cx="178069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6615355" y="2422667"/>
              <a:ext cx="1752600" cy="1996933"/>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685800" y="1981200"/>
            <a:ext cx="891415" cy="400110"/>
          </a:xfrm>
          <a:prstGeom prst="rect">
            <a:avLst/>
          </a:prstGeom>
          <a:noFill/>
        </p:spPr>
        <p:txBody>
          <a:bodyPr wrap="none" rtlCol="0">
            <a:spAutoFit/>
          </a:bodyPr>
          <a:lstStyle/>
          <a:p>
            <a:r>
              <a:rPr lang="en-US" sz="2000" dirty="0" smtClean="0">
                <a:latin typeface="Arial" panose="020B0604020202020204" pitchFamily="34" charset="0"/>
                <a:cs typeface="Arial" panose="020B0604020202020204" pitchFamily="34" charset="0"/>
              </a:rPr>
              <a:t>Vision</a:t>
            </a:r>
            <a:endParaRPr lang="en-US" sz="2000" dirty="0">
              <a:latin typeface="Arial" panose="020B0604020202020204" pitchFamily="34" charset="0"/>
              <a:cs typeface="Arial" panose="020B0604020202020204" pitchFamily="34" charset="0"/>
            </a:endParaRPr>
          </a:p>
        </p:txBody>
      </p:sp>
      <p:sp>
        <p:nvSpPr>
          <p:cNvPr id="30" name="TextBox 29"/>
          <p:cNvSpPr txBox="1"/>
          <p:nvPr/>
        </p:nvSpPr>
        <p:spPr>
          <a:xfrm>
            <a:off x="685800" y="2438400"/>
            <a:ext cx="5173518" cy="1200329"/>
          </a:xfrm>
          <a:prstGeom prst="rect">
            <a:avLst/>
          </a:prstGeom>
          <a:noFill/>
        </p:spPr>
        <p:txBody>
          <a:bodyPr wrap="square" rtlCol="0">
            <a:spAutoFit/>
          </a:bodyPr>
          <a:lstStyle/>
          <a:p>
            <a:pPr marL="342900" indent="-342900">
              <a:buFont typeface="Courier New" panose="02070309020205020404" pitchFamily="49" charset="0"/>
              <a:buChar char="o"/>
            </a:pPr>
            <a:r>
              <a:rPr lang="en-US" dirty="0" smtClean="0">
                <a:latin typeface="Arial" panose="020B0604020202020204" pitchFamily="34" charset="0"/>
                <a:cs typeface="Arial" panose="020B0604020202020204" pitchFamily="34" charset="0"/>
              </a:rPr>
              <a:t>Having vision is looking toward the </a:t>
            </a:r>
            <a:r>
              <a:rPr lang="en-US" b="1" dirty="0" smtClean="0">
                <a:latin typeface="Arial" panose="020B0604020202020204" pitchFamily="34" charset="0"/>
                <a:cs typeface="Arial" panose="020B0604020202020204" pitchFamily="34" charset="0"/>
              </a:rPr>
              <a:t>FUTURE</a:t>
            </a:r>
            <a:r>
              <a:rPr lang="en-US" dirty="0" smtClean="0">
                <a:latin typeface="Arial" panose="020B0604020202020204" pitchFamily="34" charset="0"/>
                <a:cs typeface="Arial" panose="020B0604020202020204" pitchFamily="34" charset="0"/>
              </a:rPr>
              <a:t> and seeing what God wants to do through you in order to achieve HIs redemptive purposes. </a:t>
            </a:r>
            <a:endParaRPr lang="en-US" dirty="0">
              <a:latin typeface="Arial" panose="020B0604020202020204" pitchFamily="34" charset="0"/>
              <a:cs typeface="Arial" panose="020B0604020202020204" pitchFamily="34" charset="0"/>
            </a:endParaRPr>
          </a:p>
        </p:txBody>
      </p:sp>
      <p:pic>
        <p:nvPicPr>
          <p:cNvPr id="32" name="Imagen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1000" y="4557375"/>
            <a:ext cx="1462425" cy="1462425"/>
          </a:xfrm>
          <a:prstGeom prst="rect">
            <a:avLst/>
          </a:prstGeom>
        </p:spPr>
      </p:pic>
      <p:sp>
        <p:nvSpPr>
          <p:cNvPr id="34" name="Rectangle 33"/>
          <p:cNvSpPr/>
          <p:nvPr/>
        </p:nvSpPr>
        <p:spPr>
          <a:xfrm>
            <a:off x="1882294" y="4977825"/>
            <a:ext cx="6194906" cy="584775"/>
          </a:xfrm>
          <a:prstGeom prst="rect">
            <a:avLst/>
          </a:prstGeom>
        </p:spPr>
        <p:txBody>
          <a:bodyPr wrap="square">
            <a:spAutoFit/>
          </a:bodyPr>
          <a:lstStyle/>
          <a:p>
            <a:r>
              <a:rPr lang="en-US" sz="1600" b="1" dirty="0" smtClean="0">
                <a:latin typeface="Arial" panose="020B0604020202020204" pitchFamily="34" charset="0"/>
                <a:cs typeface="Arial" panose="020B0604020202020204" pitchFamily="34" charset="0"/>
              </a:rPr>
              <a:t>“Many are the plans in a man’s heart, but it is the LORD’s purpose that prevails.” (Proverbs 19:21) </a:t>
            </a:r>
            <a:endParaRPr lang="en-US" sz="1600" b="1" dirty="0">
              <a:latin typeface="Arial" panose="020B0604020202020204" pitchFamily="34" charset="0"/>
              <a:cs typeface="Arial" panose="020B0604020202020204" pitchFamily="34" charset="0"/>
            </a:endParaRPr>
          </a:p>
        </p:txBody>
      </p:sp>
      <p:sp>
        <p:nvSpPr>
          <p:cNvPr id="37" name="Rectángulo 16"/>
          <p:cNvSpPr/>
          <p:nvPr/>
        </p:nvSpPr>
        <p:spPr>
          <a:xfrm>
            <a:off x="0" y="6725920"/>
            <a:ext cx="9144000" cy="144000"/>
          </a:xfrm>
          <a:prstGeom prst="rect">
            <a:avLst/>
          </a:prstGeom>
          <a:solidFill>
            <a:srgbClr val="1D39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38" name="Picture 3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8190" y="5791200"/>
            <a:ext cx="3048000" cy="847725"/>
          </a:xfrm>
          <a:prstGeom prst="rect">
            <a:avLst/>
          </a:prstGeom>
        </p:spPr>
      </p:pic>
    </p:spTree>
    <p:extLst>
      <p:ext uri="{BB962C8B-B14F-4D97-AF65-F5344CB8AC3E}">
        <p14:creationId xmlns:p14="http://schemas.microsoft.com/office/powerpoint/2010/main" val="2384252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500"/>
                                        <p:tgtEl>
                                          <p:spTgt spid="31"/>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1000"/>
                                        <p:tgtEl>
                                          <p:spTgt spid="28"/>
                                        </p:tgtEl>
                                      </p:cBhvr>
                                    </p:animEffect>
                                    <p:anim calcmode="lin" valueType="num">
                                      <p:cBhvr>
                                        <p:cTn id="17" dur="1000" fill="hold"/>
                                        <p:tgtEl>
                                          <p:spTgt spid="28"/>
                                        </p:tgtEl>
                                        <p:attrNameLst>
                                          <p:attrName>ppt_x</p:attrName>
                                        </p:attrNameLst>
                                      </p:cBhvr>
                                      <p:tavLst>
                                        <p:tav tm="0">
                                          <p:val>
                                            <p:strVal val="#ppt_x"/>
                                          </p:val>
                                        </p:tav>
                                        <p:tav tm="100000">
                                          <p:val>
                                            <p:strVal val="#ppt_x"/>
                                          </p:val>
                                        </p:tav>
                                      </p:tavLst>
                                    </p:anim>
                                    <p:anim calcmode="lin" valueType="num">
                                      <p:cBhvr>
                                        <p:cTn id="18"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p:cTn id="23" dur="500" fill="hold"/>
                                        <p:tgtEl>
                                          <p:spTgt spid="30"/>
                                        </p:tgtEl>
                                        <p:attrNameLst>
                                          <p:attrName>ppt_w</p:attrName>
                                        </p:attrNameLst>
                                      </p:cBhvr>
                                      <p:tavLst>
                                        <p:tav tm="0">
                                          <p:val>
                                            <p:fltVal val="0"/>
                                          </p:val>
                                        </p:tav>
                                        <p:tav tm="100000">
                                          <p:val>
                                            <p:strVal val="#ppt_w"/>
                                          </p:val>
                                        </p:tav>
                                      </p:tavLst>
                                    </p:anim>
                                    <p:anim calcmode="lin" valueType="num">
                                      <p:cBhvr>
                                        <p:cTn id="24" dur="500" fill="hold"/>
                                        <p:tgtEl>
                                          <p:spTgt spid="30"/>
                                        </p:tgtEl>
                                        <p:attrNameLst>
                                          <p:attrName>ppt_h</p:attrName>
                                        </p:attrNameLst>
                                      </p:cBhvr>
                                      <p:tavLst>
                                        <p:tav tm="0">
                                          <p:val>
                                            <p:fltVal val="0"/>
                                          </p:val>
                                        </p:tav>
                                        <p:tav tm="100000">
                                          <p:val>
                                            <p:strVal val="#ppt_h"/>
                                          </p:val>
                                        </p:tav>
                                      </p:tavLst>
                                    </p:anim>
                                    <p:animEffect transition="in" filter="fade">
                                      <p:cBhvr>
                                        <p:cTn id="25" dur="500"/>
                                        <p:tgtEl>
                                          <p:spTgt spid="30"/>
                                        </p:tgtEl>
                                      </p:cBhvr>
                                    </p:animEffect>
                                  </p:childTnLst>
                                </p:cTn>
                              </p:par>
                            </p:childTnLst>
                          </p:cTn>
                        </p:par>
                        <p:par>
                          <p:cTn id="26" fill="hold">
                            <p:stCondLst>
                              <p:cond delay="500"/>
                            </p:stCondLst>
                            <p:childTnLst>
                              <p:par>
                                <p:cTn id="27" presetID="22" presetClass="entr" presetSubtype="4"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down)">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2" grpId="0"/>
      <p:bldP spid="28" grpId="0"/>
      <p:bldP spid="30" grpId="0"/>
      <p:bldP spid="3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142504848"/>
              </p:ext>
            </p:extLst>
          </p:nvPr>
        </p:nvGraphicFramePr>
        <p:xfrm>
          <a:off x="-533400" y="1905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2667000" y="4901624"/>
            <a:ext cx="1681480" cy="584776"/>
          </a:xfrm>
          <a:prstGeom prst="rect">
            <a:avLst/>
          </a:prstGeom>
          <a:noFill/>
        </p:spPr>
        <p:txBody>
          <a:bodyPr wrap="square" rtlCol="0">
            <a:spAutoFit/>
          </a:bodyPr>
          <a:lstStyle/>
          <a:p>
            <a:pPr algn="ctr"/>
            <a:r>
              <a:rPr lang="en-US" sz="1600" dirty="0" smtClean="0">
                <a:latin typeface="Arial"/>
                <a:cs typeface="Arial"/>
              </a:rPr>
              <a:t>THE</a:t>
            </a:r>
          </a:p>
          <a:p>
            <a:pPr algn="ctr"/>
            <a:r>
              <a:rPr lang="en-US" sz="1600" dirty="0" smtClean="0">
                <a:latin typeface="Arial"/>
                <a:cs typeface="Arial"/>
              </a:rPr>
              <a:t>COMMUNITY</a:t>
            </a:r>
            <a:endParaRPr lang="en-US" sz="1600" dirty="0">
              <a:latin typeface="Arial"/>
              <a:cs typeface="Arial"/>
            </a:endParaRPr>
          </a:p>
        </p:txBody>
      </p:sp>
      <p:sp>
        <p:nvSpPr>
          <p:cNvPr id="9" name="TextBox 8"/>
          <p:cNvSpPr txBox="1"/>
          <p:nvPr/>
        </p:nvSpPr>
        <p:spPr>
          <a:xfrm>
            <a:off x="762000" y="4901624"/>
            <a:ext cx="1524000" cy="584776"/>
          </a:xfrm>
          <a:prstGeom prst="rect">
            <a:avLst/>
          </a:prstGeom>
          <a:noFill/>
        </p:spPr>
        <p:txBody>
          <a:bodyPr wrap="square" rtlCol="0">
            <a:spAutoFit/>
          </a:bodyPr>
          <a:lstStyle/>
          <a:p>
            <a:pPr algn="ctr"/>
            <a:r>
              <a:rPr lang="en-US" sz="1600" dirty="0" smtClean="0">
                <a:latin typeface="Arial"/>
                <a:cs typeface="Arial"/>
              </a:rPr>
              <a:t>MYSELF/</a:t>
            </a:r>
          </a:p>
          <a:p>
            <a:pPr algn="ctr"/>
            <a:r>
              <a:rPr lang="en-US" sz="1600" dirty="0" smtClean="0">
                <a:latin typeface="Arial"/>
                <a:cs typeface="Arial"/>
              </a:rPr>
              <a:t>CHURCH</a:t>
            </a:r>
            <a:endParaRPr lang="en-US" sz="1600" dirty="0">
              <a:latin typeface="Arial"/>
              <a:cs typeface="Arial"/>
            </a:endParaRPr>
          </a:p>
        </p:txBody>
      </p:sp>
      <p:sp>
        <p:nvSpPr>
          <p:cNvPr id="10" name="Rectángulo 16"/>
          <p:cNvSpPr/>
          <p:nvPr/>
        </p:nvSpPr>
        <p:spPr>
          <a:xfrm>
            <a:off x="0" y="6725920"/>
            <a:ext cx="9144000" cy="144000"/>
          </a:xfrm>
          <a:prstGeom prst="rect">
            <a:avLst/>
          </a:prstGeom>
          <a:solidFill>
            <a:srgbClr val="1D39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28190" y="5791200"/>
            <a:ext cx="3048000" cy="847725"/>
          </a:xfrm>
          <a:prstGeom prst="rect">
            <a:avLst/>
          </a:prstGeom>
        </p:spPr>
      </p:pic>
      <p:sp>
        <p:nvSpPr>
          <p:cNvPr id="12" name="TextBox 11"/>
          <p:cNvSpPr txBox="1"/>
          <p:nvPr/>
        </p:nvSpPr>
        <p:spPr>
          <a:xfrm>
            <a:off x="3276600" y="1981200"/>
            <a:ext cx="5987611" cy="1323439"/>
          </a:xfrm>
          <a:prstGeom prst="rect">
            <a:avLst/>
          </a:prstGeom>
          <a:noFill/>
        </p:spPr>
        <p:txBody>
          <a:bodyPr wrap="square" rtlCol="0">
            <a:spAutoFit/>
          </a:bodyPr>
          <a:lstStyle/>
          <a:p>
            <a:pPr marL="342900" indent="-342900">
              <a:buAutoNum type="arabicPeriod"/>
            </a:pPr>
            <a:r>
              <a:rPr lang="en-US" sz="2000" dirty="0" smtClean="0">
                <a:latin typeface="Arial" panose="020B0604020202020204" pitchFamily="34" charset="0"/>
                <a:cs typeface="Arial" panose="020B0604020202020204" pitchFamily="34" charset="0"/>
              </a:rPr>
              <a:t>Relationship between the </a:t>
            </a:r>
            <a:r>
              <a:rPr lang="en-US" sz="2000" dirty="0">
                <a:latin typeface="Arial" panose="020B0604020202020204" pitchFamily="34" charset="0"/>
                <a:cs typeface="Arial" panose="020B0604020202020204" pitchFamily="34" charset="0"/>
              </a:rPr>
              <a:t>C</a:t>
            </a:r>
            <a:r>
              <a:rPr lang="en-US" sz="2000" dirty="0" smtClean="0">
                <a:latin typeface="Arial" panose="020B0604020202020204" pitchFamily="34" charset="0"/>
                <a:cs typeface="Arial" panose="020B0604020202020204" pitchFamily="34" charset="0"/>
              </a:rPr>
              <a:t>hurch and God </a:t>
            </a:r>
          </a:p>
          <a:p>
            <a:pPr marL="342900" indent="-342900">
              <a:buAutoNum type="arabicPeriod"/>
            </a:pPr>
            <a:r>
              <a:rPr lang="en-US" sz="2000" dirty="0" smtClean="0">
                <a:latin typeface="Arial" panose="020B0604020202020204" pitchFamily="34" charset="0"/>
                <a:cs typeface="Arial" panose="020B0604020202020204" pitchFamily="34" charset="0"/>
              </a:rPr>
              <a:t>Relationship between God and the community</a:t>
            </a:r>
          </a:p>
          <a:p>
            <a:pPr marL="342900" indent="-342900">
              <a:buAutoNum type="arabicPeriod"/>
            </a:pPr>
            <a:r>
              <a:rPr lang="en-US" sz="2000" dirty="0" smtClean="0">
                <a:latin typeface="Arial" panose="020B0604020202020204" pitchFamily="34" charset="0"/>
                <a:cs typeface="Arial" panose="020B0604020202020204" pitchFamily="34" charset="0"/>
              </a:rPr>
              <a:t>Relationship between a congregation and its community</a:t>
            </a:r>
            <a:endParaRPr lang="en-US" sz="2000" dirty="0">
              <a:latin typeface="Arial" panose="020B0604020202020204" pitchFamily="34" charset="0"/>
              <a:cs typeface="Arial" panose="020B0604020202020204" pitchFamily="34" charset="0"/>
            </a:endParaRPr>
          </a:p>
        </p:txBody>
      </p:sp>
      <p:sp>
        <p:nvSpPr>
          <p:cNvPr id="14" name="Título 1"/>
          <p:cNvSpPr txBox="1">
            <a:spLocks/>
          </p:cNvSpPr>
          <p:nvPr/>
        </p:nvSpPr>
        <p:spPr>
          <a:xfrm>
            <a:off x="0" y="457200"/>
            <a:ext cx="4897120" cy="432000"/>
          </a:xfrm>
          <a:prstGeom prst="rect">
            <a:avLst/>
          </a:prstGeom>
          <a:solidFill>
            <a:srgbClr val="1D398D"/>
          </a:solidFill>
        </p:spPr>
        <p:txBody>
          <a:bodyPr vert="horz" lIns="360000" tIns="0" rIns="91440" bIns="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2000" b="1" dirty="0" smtClean="0">
                <a:solidFill>
                  <a:schemeClr val="bg1"/>
                </a:solidFill>
                <a:latin typeface="Arial"/>
                <a:cs typeface="Arial"/>
              </a:rPr>
              <a:t>PASSION, VISION, MISSION</a:t>
            </a:r>
            <a:endParaRPr lang="es-ES" sz="2000" b="1" dirty="0">
              <a:solidFill>
                <a:schemeClr val="bg1"/>
              </a:solidFill>
              <a:latin typeface="Arial"/>
              <a:cs typeface="Arial"/>
            </a:endParaRPr>
          </a:p>
        </p:txBody>
      </p:sp>
      <p:pic>
        <p:nvPicPr>
          <p:cNvPr id="15" name="Imagen 11"/>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953000" y="457200"/>
            <a:ext cx="432001" cy="432001"/>
          </a:xfrm>
          <a:prstGeom prst="rect">
            <a:avLst/>
          </a:prstGeom>
        </p:spPr>
      </p:pic>
      <p:sp>
        <p:nvSpPr>
          <p:cNvPr id="16" name="Rectangle 15"/>
          <p:cNvSpPr/>
          <p:nvPr/>
        </p:nvSpPr>
        <p:spPr>
          <a:xfrm>
            <a:off x="304800" y="1143000"/>
            <a:ext cx="6477000" cy="369332"/>
          </a:xfrm>
          <a:prstGeom prst="rect">
            <a:avLst/>
          </a:prstGeom>
        </p:spPr>
        <p:txBody>
          <a:bodyPr wrap="square">
            <a:spAutoFit/>
          </a:bodyPr>
          <a:lstStyle/>
          <a:p>
            <a:r>
              <a:rPr lang="en-US" b="1" dirty="0" smtClean="0">
                <a:latin typeface="Arial" panose="020B0604020202020204" pitchFamily="34" charset="0"/>
                <a:cs typeface="Arial" panose="020B0604020202020204" pitchFamily="34" charset="0"/>
              </a:rPr>
              <a:t>A FRAMEWORK FOR INTEGRAL CHURCH GROWTH:</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48954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circle(in)">
                                      <p:cBhvr>
                                        <p:cTn id="14"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16"/>
          <p:cNvSpPr/>
          <p:nvPr/>
        </p:nvSpPr>
        <p:spPr>
          <a:xfrm>
            <a:off x="0" y="6725920"/>
            <a:ext cx="9144000" cy="144000"/>
          </a:xfrm>
          <a:prstGeom prst="rect">
            <a:avLst/>
          </a:prstGeom>
          <a:solidFill>
            <a:srgbClr val="1D39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8190" y="5791200"/>
            <a:ext cx="3048000" cy="847725"/>
          </a:xfrm>
          <a:prstGeom prst="rect">
            <a:avLst/>
          </a:prstGeom>
        </p:spPr>
      </p:pic>
      <p:grpSp>
        <p:nvGrpSpPr>
          <p:cNvPr id="3" name="Group 2"/>
          <p:cNvGrpSpPr/>
          <p:nvPr/>
        </p:nvGrpSpPr>
        <p:grpSpPr>
          <a:xfrm>
            <a:off x="730250" y="1143000"/>
            <a:ext cx="4832350" cy="5124510"/>
            <a:chOff x="730250" y="1143000"/>
            <a:chExt cx="4832350" cy="5124510"/>
          </a:xfrm>
        </p:grpSpPr>
        <p:sp>
          <p:nvSpPr>
            <p:cNvPr id="13" name="TextBox 12"/>
            <p:cNvSpPr txBox="1"/>
            <p:nvPr/>
          </p:nvSpPr>
          <p:spPr>
            <a:xfrm>
              <a:off x="2362200" y="5867400"/>
              <a:ext cx="1295400" cy="400110"/>
            </a:xfrm>
            <a:prstGeom prst="rect">
              <a:avLst/>
            </a:prstGeom>
            <a:noFill/>
          </p:spPr>
          <p:txBody>
            <a:bodyPr wrap="square" rtlCol="0">
              <a:spAutoFit/>
            </a:bodyPr>
            <a:lstStyle/>
            <a:p>
              <a:r>
                <a:rPr lang="en-US" sz="2000" b="1" dirty="0" smtClean="0">
                  <a:latin typeface="Arial" panose="020B0604020202020204" pitchFamily="34" charset="0"/>
                  <a:cs typeface="Arial" panose="020B0604020202020204" pitchFamily="34" charset="0"/>
                </a:rPr>
                <a:t>MISSION</a:t>
              </a:r>
              <a:endParaRPr lang="en-US" sz="2000" b="1" dirty="0">
                <a:latin typeface="Arial" panose="020B0604020202020204" pitchFamily="34" charset="0"/>
                <a:cs typeface="Arial" panose="020B0604020202020204" pitchFamily="34" charset="0"/>
              </a:endParaRPr>
            </a:p>
          </p:txBody>
        </p:sp>
        <p:grpSp>
          <p:nvGrpSpPr>
            <p:cNvPr id="2" name="Group 1"/>
            <p:cNvGrpSpPr/>
            <p:nvPr/>
          </p:nvGrpSpPr>
          <p:grpSpPr>
            <a:xfrm>
              <a:off x="730250" y="1143000"/>
              <a:ext cx="4832350" cy="4648200"/>
              <a:chOff x="730250" y="1524000"/>
              <a:chExt cx="4832350" cy="4648200"/>
            </a:xfrm>
          </p:grpSpPr>
          <p:pic>
            <p:nvPicPr>
              <p:cNvPr id="9" name="41 Imagen" descr="isra.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0250" y="1865312"/>
                <a:ext cx="4527550" cy="430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1050925" y="2511513"/>
                <a:ext cx="1417955" cy="400110"/>
              </a:xfrm>
              <a:prstGeom prst="rect">
                <a:avLst/>
              </a:prstGeom>
              <a:noFill/>
            </p:spPr>
            <p:txBody>
              <a:bodyPr wrap="square" rtlCol="0">
                <a:spAutoFit/>
              </a:bodyPr>
              <a:lstStyle/>
              <a:p>
                <a:r>
                  <a:rPr lang="en-US" sz="2000" b="1" dirty="0" smtClean="0">
                    <a:latin typeface="Arial" panose="020B0604020202020204" pitchFamily="34" charset="0"/>
                    <a:cs typeface="Arial" panose="020B0604020202020204" pitchFamily="34" charset="0"/>
                  </a:rPr>
                  <a:t>PASSION</a:t>
                </a:r>
                <a:endParaRPr lang="en-US" sz="2000" b="1" dirty="0">
                  <a:latin typeface="Arial" panose="020B0604020202020204" pitchFamily="34" charset="0"/>
                  <a:cs typeface="Arial" panose="020B0604020202020204" pitchFamily="34" charset="0"/>
                </a:endParaRPr>
              </a:p>
            </p:txBody>
          </p:sp>
          <p:sp>
            <p:nvSpPr>
              <p:cNvPr id="11" name="TextBox 10"/>
              <p:cNvSpPr txBox="1"/>
              <p:nvPr/>
            </p:nvSpPr>
            <p:spPr>
              <a:xfrm>
                <a:off x="3601720" y="5197474"/>
                <a:ext cx="1960880" cy="400110"/>
              </a:xfrm>
              <a:prstGeom prst="rect">
                <a:avLst/>
              </a:prstGeom>
              <a:noFill/>
            </p:spPr>
            <p:txBody>
              <a:bodyPr wrap="square" rtlCol="0">
                <a:spAutoFit/>
              </a:bodyPr>
              <a:lstStyle/>
              <a:p>
                <a:r>
                  <a:rPr lang="en-US" sz="2000" dirty="0" smtClean="0">
                    <a:latin typeface="Arial" panose="020B0604020202020204" pitchFamily="34" charset="0"/>
                    <a:cs typeface="Arial" panose="020B0604020202020204" pitchFamily="34" charset="0"/>
                  </a:rPr>
                  <a:t>COMMUNITY</a:t>
                </a:r>
                <a:endParaRPr lang="en-US" sz="2000" dirty="0">
                  <a:latin typeface="Arial" panose="020B0604020202020204" pitchFamily="34" charset="0"/>
                  <a:cs typeface="Arial" panose="020B0604020202020204" pitchFamily="34" charset="0"/>
                </a:endParaRPr>
              </a:p>
            </p:txBody>
          </p:sp>
          <p:sp>
            <p:nvSpPr>
              <p:cNvPr id="12" name="TextBox 11"/>
              <p:cNvSpPr txBox="1"/>
              <p:nvPr/>
            </p:nvSpPr>
            <p:spPr>
              <a:xfrm>
                <a:off x="1050925" y="5213348"/>
                <a:ext cx="1295400" cy="400110"/>
              </a:xfrm>
              <a:prstGeom prst="rect">
                <a:avLst/>
              </a:prstGeom>
              <a:noFill/>
            </p:spPr>
            <p:txBody>
              <a:bodyPr wrap="square" rtlCol="0">
                <a:spAutoFit/>
              </a:bodyPr>
              <a:lstStyle/>
              <a:p>
                <a:r>
                  <a:rPr lang="en-US" sz="2000" dirty="0" smtClean="0">
                    <a:latin typeface="Arial" panose="020B0604020202020204" pitchFamily="34" charset="0"/>
                    <a:cs typeface="Arial" panose="020B0604020202020204" pitchFamily="34" charset="0"/>
                  </a:rPr>
                  <a:t>CHURCH</a:t>
                </a:r>
                <a:endParaRPr lang="en-US" sz="2000" dirty="0">
                  <a:latin typeface="Arial" panose="020B0604020202020204" pitchFamily="34" charset="0"/>
                  <a:cs typeface="Arial" panose="020B0604020202020204" pitchFamily="34" charset="0"/>
                </a:endParaRPr>
              </a:p>
            </p:txBody>
          </p:sp>
          <p:sp>
            <p:nvSpPr>
              <p:cNvPr id="14" name="TextBox 13"/>
              <p:cNvSpPr txBox="1"/>
              <p:nvPr/>
            </p:nvSpPr>
            <p:spPr>
              <a:xfrm>
                <a:off x="3563620" y="2508339"/>
                <a:ext cx="1295400" cy="400110"/>
              </a:xfrm>
              <a:prstGeom prst="rect">
                <a:avLst/>
              </a:prstGeom>
              <a:noFill/>
            </p:spPr>
            <p:txBody>
              <a:bodyPr wrap="square" rtlCol="0">
                <a:spAutoFit/>
              </a:bodyPr>
              <a:lstStyle/>
              <a:p>
                <a:r>
                  <a:rPr lang="en-US" sz="2000" b="1" dirty="0" smtClean="0">
                    <a:latin typeface="Arial" panose="020B0604020202020204" pitchFamily="34" charset="0"/>
                    <a:cs typeface="Arial" panose="020B0604020202020204" pitchFamily="34" charset="0"/>
                  </a:rPr>
                  <a:t>VISION</a:t>
                </a:r>
                <a:endParaRPr lang="en-US" sz="2000" b="1" dirty="0">
                  <a:latin typeface="Arial" panose="020B0604020202020204" pitchFamily="34" charset="0"/>
                  <a:cs typeface="Arial" panose="020B0604020202020204" pitchFamily="34" charset="0"/>
                </a:endParaRPr>
              </a:p>
            </p:txBody>
          </p:sp>
          <p:sp>
            <p:nvSpPr>
              <p:cNvPr id="15" name="TextBox 14"/>
              <p:cNvSpPr txBox="1"/>
              <p:nvPr/>
            </p:nvSpPr>
            <p:spPr>
              <a:xfrm>
                <a:off x="2590800" y="1524000"/>
                <a:ext cx="1295400" cy="400110"/>
              </a:xfrm>
              <a:prstGeom prst="rect">
                <a:avLst/>
              </a:prstGeom>
              <a:noFill/>
            </p:spPr>
            <p:txBody>
              <a:bodyPr wrap="square" rtlCol="0">
                <a:spAutoFit/>
              </a:bodyPr>
              <a:lstStyle/>
              <a:p>
                <a:r>
                  <a:rPr lang="en-US" sz="2000" dirty="0" smtClean="0">
                    <a:latin typeface="Arial" panose="020B0604020202020204" pitchFamily="34" charset="0"/>
                    <a:cs typeface="Arial" panose="020B0604020202020204" pitchFamily="34" charset="0"/>
                  </a:rPr>
                  <a:t>GOD</a:t>
                </a:r>
                <a:endParaRPr lang="en-US" sz="2000" dirty="0">
                  <a:latin typeface="Arial" panose="020B0604020202020204" pitchFamily="34" charset="0"/>
                  <a:cs typeface="Arial" panose="020B0604020202020204" pitchFamily="34" charset="0"/>
                </a:endParaRPr>
              </a:p>
            </p:txBody>
          </p:sp>
          <p:sp>
            <p:nvSpPr>
              <p:cNvPr id="16" name="TextBox 15"/>
              <p:cNvSpPr txBox="1"/>
              <p:nvPr/>
            </p:nvSpPr>
            <p:spPr>
              <a:xfrm>
                <a:off x="2514600" y="3192194"/>
                <a:ext cx="1676400" cy="276999"/>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BLESSING</a:t>
                </a:r>
                <a:endParaRPr lang="en-US" sz="1200" dirty="0">
                  <a:latin typeface="Arial" panose="020B0604020202020204" pitchFamily="34" charset="0"/>
                  <a:cs typeface="Arial" panose="020B0604020202020204" pitchFamily="34" charset="0"/>
                </a:endParaRPr>
              </a:p>
            </p:txBody>
          </p:sp>
          <p:sp>
            <p:nvSpPr>
              <p:cNvPr id="17" name="TextBox 16"/>
              <p:cNvSpPr txBox="1"/>
              <p:nvPr/>
            </p:nvSpPr>
            <p:spPr>
              <a:xfrm rot="17953862">
                <a:off x="2918311" y="3970445"/>
                <a:ext cx="1752600" cy="276999"/>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TESTIMONY</a:t>
                </a:r>
                <a:endParaRPr lang="en-US" sz="1200" dirty="0">
                  <a:latin typeface="Arial" panose="020B0604020202020204" pitchFamily="34" charset="0"/>
                  <a:cs typeface="Arial" panose="020B0604020202020204" pitchFamily="34" charset="0"/>
                </a:endParaRPr>
              </a:p>
            </p:txBody>
          </p:sp>
          <p:sp>
            <p:nvSpPr>
              <p:cNvPr id="18" name="TextBox 17"/>
              <p:cNvSpPr txBox="1"/>
              <p:nvPr/>
            </p:nvSpPr>
            <p:spPr>
              <a:xfrm rot="3581555">
                <a:off x="1903584" y="4420540"/>
                <a:ext cx="1103790" cy="276999"/>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PURPOSE</a:t>
                </a:r>
                <a:endParaRPr lang="en-US" sz="1200" dirty="0">
                  <a:latin typeface="Arial" panose="020B0604020202020204" pitchFamily="34" charset="0"/>
                  <a:cs typeface="Arial" panose="020B0604020202020204" pitchFamily="34" charset="0"/>
                </a:endParaRPr>
              </a:p>
            </p:txBody>
          </p:sp>
        </p:grpSp>
      </p:grpSp>
      <p:sp>
        <p:nvSpPr>
          <p:cNvPr id="19" name="Rectangle 18"/>
          <p:cNvSpPr/>
          <p:nvPr/>
        </p:nvSpPr>
        <p:spPr>
          <a:xfrm>
            <a:off x="5209029" y="3843402"/>
            <a:ext cx="4468371" cy="369332"/>
          </a:xfrm>
          <a:prstGeom prst="rect">
            <a:avLst/>
          </a:prstGeom>
        </p:spPr>
        <p:txBody>
          <a:bodyPr wrap="square">
            <a:spAutoFit/>
          </a:bodyPr>
          <a:lstStyle/>
          <a:p>
            <a:r>
              <a:rPr lang="en-US" b="1" i="1" dirty="0" smtClean="0">
                <a:latin typeface="Arial" panose="020B0604020202020204" pitchFamily="34" charset="0"/>
                <a:cs typeface="Arial" panose="020B0604020202020204" pitchFamily="34" charset="0"/>
              </a:rPr>
              <a:t>If not today, when? If not I, who?</a:t>
            </a:r>
            <a:endParaRPr lang="en-US" b="1" i="1" dirty="0">
              <a:latin typeface="Arial" panose="020B0604020202020204" pitchFamily="34" charset="0"/>
              <a:cs typeface="Arial" panose="020B0604020202020204" pitchFamily="34" charset="0"/>
            </a:endParaRPr>
          </a:p>
        </p:txBody>
      </p:sp>
      <p:grpSp>
        <p:nvGrpSpPr>
          <p:cNvPr id="20" name="Group 19"/>
          <p:cNvGrpSpPr/>
          <p:nvPr/>
        </p:nvGrpSpPr>
        <p:grpSpPr>
          <a:xfrm>
            <a:off x="0" y="457200"/>
            <a:ext cx="5385001" cy="432001"/>
            <a:chOff x="0" y="457200"/>
            <a:chExt cx="5385001" cy="432001"/>
          </a:xfrm>
        </p:grpSpPr>
        <p:sp>
          <p:nvSpPr>
            <p:cNvPr id="21" name="Título 1"/>
            <p:cNvSpPr txBox="1">
              <a:spLocks/>
            </p:cNvSpPr>
            <p:nvPr/>
          </p:nvSpPr>
          <p:spPr>
            <a:xfrm>
              <a:off x="0" y="457200"/>
              <a:ext cx="4897120" cy="432000"/>
            </a:xfrm>
            <a:prstGeom prst="rect">
              <a:avLst/>
            </a:prstGeom>
            <a:solidFill>
              <a:srgbClr val="1D398D"/>
            </a:solidFill>
          </p:spPr>
          <p:txBody>
            <a:bodyPr vert="horz" lIns="360000" tIns="0" rIns="91440" bIns="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2000" b="1" dirty="0" smtClean="0">
                  <a:solidFill>
                    <a:schemeClr val="bg1"/>
                  </a:solidFill>
                  <a:latin typeface="Arial"/>
                  <a:cs typeface="Arial"/>
                </a:rPr>
                <a:t>PASSION, VISION, MISSION</a:t>
              </a:r>
              <a:endParaRPr lang="es-ES" sz="2000" b="1" dirty="0">
                <a:solidFill>
                  <a:schemeClr val="bg1"/>
                </a:solidFill>
                <a:latin typeface="Arial"/>
                <a:cs typeface="Arial"/>
              </a:endParaRPr>
            </a:p>
          </p:txBody>
        </p:sp>
        <p:pic>
          <p:nvPicPr>
            <p:cNvPr id="22" name="Imagen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53000" y="457200"/>
              <a:ext cx="432001" cy="432001"/>
            </a:xfrm>
            <a:prstGeom prst="rect">
              <a:avLst/>
            </a:prstGeom>
          </p:spPr>
        </p:pic>
      </p:grpSp>
    </p:spTree>
    <p:extLst>
      <p:ext uri="{BB962C8B-B14F-4D97-AF65-F5344CB8AC3E}">
        <p14:creationId xmlns:p14="http://schemas.microsoft.com/office/powerpoint/2010/main" val="6828730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3039885281"/>
              </p:ext>
            </p:extLst>
          </p:nvPr>
        </p:nvGraphicFramePr>
        <p:xfrm>
          <a:off x="533400" y="2362200"/>
          <a:ext cx="7792720" cy="32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533400" y="1295400"/>
            <a:ext cx="7867854" cy="707886"/>
          </a:xfrm>
          <a:prstGeom prst="rect">
            <a:avLst/>
          </a:prstGeom>
          <a:noFill/>
        </p:spPr>
        <p:txBody>
          <a:bodyPr wrap="square" rtlCol="0">
            <a:spAutoFit/>
          </a:bodyPr>
          <a:lstStyle/>
          <a:p>
            <a:r>
              <a:rPr lang="en-US" sz="2000" dirty="0" smtClean="0">
                <a:latin typeface="Arial" panose="020B0604020202020204" pitchFamily="34" charset="0"/>
                <a:cs typeface="Arial" panose="020B0604020202020204" pitchFamily="34" charset="0"/>
              </a:rPr>
              <a:t>Understanding these elements enables leaders to do strategic planning and evaluate their ministries.</a:t>
            </a:r>
            <a:endParaRPr lang="en-US" sz="2000" dirty="0">
              <a:latin typeface="Arial" panose="020B0604020202020204" pitchFamily="34" charset="0"/>
              <a:cs typeface="Arial" panose="020B0604020202020204" pitchFamily="34" charset="0"/>
            </a:endParaRPr>
          </a:p>
        </p:txBody>
      </p:sp>
      <p:sp>
        <p:nvSpPr>
          <p:cNvPr id="11" name="Rectángulo 16"/>
          <p:cNvSpPr/>
          <p:nvPr/>
        </p:nvSpPr>
        <p:spPr>
          <a:xfrm>
            <a:off x="0" y="6725920"/>
            <a:ext cx="9144000" cy="144000"/>
          </a:xfrm>
          <a:prstGeom prst="rect">
            <a:avLst/>
          </a:prstGeom>
          <a:solidFill>
            <a:srgbClr val="1D39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28190" y="5867400"/>
            <a:ext cx="3048000" cy="847725"/>
          </a:xfrm>
          <a:prstGeom prst="rect">
            <a:avLst/>
          </a:prstGeom>
        </p:spPr>
      </p:pic>
      <p:grpSp>
        <p:nvGrpSpPr>
          <p:cNvPr id="3" name="Group 2"/>
          <p:cNvGrpSpPr/>
          <p:nvPr/>
        </p:nvGrpSpPr>
        <p:grpSpPr>
          <a:xfrm>
            <a:off x="0" y="457200"/>
            <a:ext cx="6477000" cy="432000"/>
            <a:chOff x="0" y="457200"/>
            <a:chExt cx="6477000" cy="432000"/>
          </a:xfrm>
        </p:grpSpPr>
        <p:grpSp>
          <p:nvGrpSpPr>
            <p:cNvPr id="2" name="Group 1"/>
            <p:cNvGrpSpPr/>
            <p:nvPr/>
          </p:nvGrpSpPr>
          <p:grpSpPr>
            <a:xfrm>
              <a:off x="6019800" y="457201"/>
              <a:ext cx="457200" cy="427430"/>
              <a:chOff x="4953000" y="1011618"/>
              <a:chExt cx="466561" cy="436181"/>
            </a:xfrm>
          </p:grpSpPr>
          <p:sp>
            <p:nvSpPr>
              <p:cNvPr id="5" name="Rectangle 4"/>
              <p:cNvSpPr/>
              <p:nvPr/>
            </p:nvSpPr>
            <p:spPr>
              <a:xfrm>
                <a:off x="4971490" y="1015799"/>
                <a:ext cx="432001" cy="432000"/>
              </a:xfrm>
              <a:prstGeom prst="rect">
                <a:avLst/>
              </a:prstGeom>
              <a:solidFill>
                <a:srgbClr val="F9B200"/>
              </a:solidFill>
              <a:ln>
                <a:solidFill>
                  <a:srgbClr val="F9B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n 9"/>
              <p:cNvPicPr>
                <a:picLocks noChangeAspect="1"/>
              </p:cNvPicPr>
              <p:nvPr/>
            </p:nvPicPr>
            <p:blipFill>
              <a:blip r:embed="rId8">
                <a:duotone>
                  <a:schemeClr val="bg2">
                    <a:shade val="45000"/>
                    <a:satMod val="135000"/>
                  </a:schemeClr>
                  <a:prstClr val="white"/>
                </a:duotone>
              </a:blip>
              <a:stretch>
                <a:fillRect/>
              </a:stretch>
            </p:blipFill>
            <p:spPr>
              <a:xfrm>
                <a:off x="4953000" y="1011618"/>
                <a:ext cx="466561" cy="432001"/>
              </a:xfrm>
              <a:prstGeom prst="rect">
                <a:avLst/>
              </a:prstGeom>
            </p:spPr>
          </p:pic>
        </p:grpSp>
        <p:sp>
          <p:nvSpPr>
            <p:cNvPr id="10" name="Título 1"/>
            <p:cNvSpPr txBox="1">
              <a:spLocks/>
            </p:cNvSpPr>
            <p:nvPr/>
          </p:nvSpPr>
          <p:spPr>
            <a:xfrm>
              <a:off x="0" y="457200"/>
              <a:ext cx="5943600" cy="432000"/>
            </a:xfrm>
            <a:prstGeom prst="rect">
              <a:avLst/>
            </a:prstGeom>
            <a:solidFill>
              <a:srgbClr val="1D398D"/>
            </a:solidFill>
          </p:spPr>
          <p:txBody>
            <a:bodyPr vert="horz" lIns="360000" tIns="0" rIns="91440" bIns="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2000" b="1" dirty="0">
                  <a:solidFill>
                    <a:schemeClr val="bg1"/>
                  </a:solidFill>
                  <a:latin typeface="Arial" panose="020B0604020202020204" pitchFamily="34" charset="0"/>
                  <a:cs typeface="Arial" panose="020B0604020202020204" pitchFamily="34" charset="0"/>
                </a:rPr>
                <a:t>FIVE ELEMENTS OF A HEALTHY CHURCH</a:t>
              </a:r>
            </a:p>
          </p:txBody>
        </p:sp>
      </p:grpSp>
    </p:spTree>
    <p:extLst>
      <p:ext uri="{BB962C8B-B14F-4D97-AF65-F5344CB8AC3E}">
        <p14:creationId xmlns:p14="http://schemas.microsoft.com/office/powerpoint/2010/main" val="26346750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16"/>
          <p:cNvSpPr/>
          <p:nvPr/>
        </p:nvSpPr>
        <p:spPr>
          <a:xfrm>
            <a:off x="0" y="6725920"/>
            <a:ext cx="9144000" cy="144000"/>
          </a:xfrm>
          <a:prstGeom prst="rect">
            <a:avLst/>
          </a:prstGeom>
          <a:solidFill>
            <a:srgbClr val="1D39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8190" y="5791200"/>
            <a:ext cx="3048000" cy="847725"/>
          </a:xfrm>
          <a:prstGeom prst="rect">
            <a:avLst/>
          </a:prstGeom>
        </p:spPr>
      </p:pic>
      <p:grpSp>
        <p:nvGrpSpPr>
          <p:cNvPr id="2" name="Group 1"/>
          <p:cNvGrpSpPr/>
          <p:nvPr/>
        </p:nvGrpSpPr>
        <p:grpSpPr>
          <a:xfrm>
            <a:off x="228600" y="1828800"/>
            <a:ext cx="8305800" cy="3429000"/>
            <a:chOff x="228600" y="2209801"/>
            <a:chExt cx="8305800" cy="3429000"/>
          </a:xfrm>
        </p:grpSpPr>
        <p:sp>
          <p:nvSpPr>
            <p:cNvPr id="13" name="Rectángulo 15"/>
            <p:cNvSpPr/>
            <p:nvPr/>
          </p:nvSpPr>
          <p:spPr>
            <a:xfrm>
              <a:off x="228600" y="2209801"/>
              <a:ext cx="8077200" cy="3429000"/>
            </a:xfrm>
            <a:prstGeom prst="rect">
              <a:avLst/>
            </a:prstGeom>
            <a:gradFill flip="none" rotWithShape="1">
              <a:gsLst>
                <a:gs pos="0">
                  <a:srgbClr val="E2001A"/>
                </a:gs>
                <a:gs pos="100000">
                  <a:srgbClr val="FDFFB8">
                    <a:alpha val="24000"/>
                  </a:srgbClr>
                </a:gs>
              </a:gsLst>
              <a:lin ang="16200000" scaled="0"/>
              <a:tileRect/>
            </a:gradFill>
            <a:effectLst/>
          </p:spPr>
          <p:txBody>
            <a:bodyPr wrap="square" anchor="ctr">
              <a:noAutofit/>
            </a:bodyPr>
            <a:lstStyle/>
            <a:p>
              <a:endParaRPr lang="es-ES" sz="1600" dirty="0">
                <a:latin typeface="Times New Roman"/>
                <a:cs typeface="Times New Roman"/>
              </a:endParaRPr>
            </a:p>
          </p:txBody>
        </p:sp>
        <p:sp>
          <p:nvSpPr>
            <p:cNvPr id="9" name="TextBox 8"/>
            <p:cNvSpPr txBox="1"/>
            <p:nvPr/>
          </p:nvSpPr>
          <p:spPr>
            <a:xfrm>
              <a:off x="304800" y="2419290"/>
              <a:ext cx="6400800" cy="400110"/>
            </a:xfrm>
            <a:prstGeom prst="rect">
              <a:avLst/>
            </a:prstGeom>
            <a:noFill/>
          </p:spPr>
          <p:txBody>
            <a:bodyPr wrap="square" rtlCol="0">
              <a:spAutoFit/>
            </a:bodyPr>
            <a:lstStyle/>
            <a:p>
              <a:r>
                <a:rPr lang="en-US" sz="2000" dirty="0" smtClean="0">
                  <a:latin typeface="Arial" panose="020B0604020202020204" pitchFamily="34" charset="0"/>
                  <a:cs typeface="Arial" panose="020B0604020202020204" pitchFamily="34" charset="0"/>
                </a:rPr>
                <a:t>Key Aspects of a Vision Statement: </a:t>
              </a:r>
              <a:endParaRPr lang="en-US" sz="2000" dirty="0">
                <a:latin typeface="Arial" panose="020B0604020202020204" pitchFamily="34" charset="0"/>
                <a:cs typeface="Arial" panose="020B0604020202020204" pitchFamily="34" charset="0"/>
              </a:endParaRPr>
            </a:p>
          </p:txBody>
        </p:sp>
        <p:sp>
          <p:nvSpPr>
            <p:cNvPr id="12" name="TextBox 11"/>
            <p:cNvSpPr txBox="1"/>
            <p:nvPr/>
          </p:nvSpPr>
          <p:spPr>
            <a:xfrm>
              <a:off x="304800" y="2895599"/>
              <a:ext cx="8229600" cy="2554545"/>
            </a:xfrm>
            <a:prstGeom prst="rect">
              <a:avLst/>
            </a:prstGeom>
            <a:noFill/>
          </p:spPr>
          <p:txBody>
            <a:bodyPr wrap="square" rtlCol="0">
              <a:spAutoFit/>
            </a:bodyPr>
            <a:lstStyle/>
            <a:p>
              <a:pPr marL="342900" indent="-342900">
                <a:buAutoNum type="arabicPeriod"/>
              </a:pPr>
              <a:r>
                <a:rPr lang="en-US" sz="2000" dirty="0" smtClean="0">
                  <a:latin typeface="Arial" panose="020B0604020202020204" pitchFamily="34" charset="0"/>
                  <a:cs typeface="Arial" panose="020B0604020202020204" pitchFamily="34" charset="0"/>
                </a:rPr>
                <a:t>It presents a clear picture of a preferred future. </a:t>
              </a:r>
            </a:p>
            <a:p>
              <a:pPr marL="342900" indent="-342900">
                <a:buAutoNum type="arabicPeriod"/>
              </a:pPr>
              <a:r>
                <a:rPr lang="en-US" sz="2000" dirty="0" smtClean="0">
                  <a:latin typeface="Arial" panose="020B0604020202020204" pitchFamily="34" charset="0"/>
                  <a:cs typeface="Arial" panose="020B0604020202020204" pitchFamily="34" charset="0"/>
                </a:rPr>
                <a:t>It enables one to think of possibilities with God’s “eyeglasses.”</a:t>
              </a:r>
            </a:p>
            <a:p>
              <a:pPr marL="342900" indent="-342900">
                <a:buAutoNum type="arabicPeriod"/>
              </a:pPr>
              <a:r>
                <a:rPr lang="en-US" sz="2000" dirty="0" smtClean="0">
                  <a:latin typeface="Arial" panose="020B0604020202020204" pitchFamily="34" charset="0"/>
                  <a:cs typeface="Arial" panose="020B0604020202020204" pitchFamily="34" charset="0"/>
                </a:rPr>
                <a:t>It’s based on the redemptive purposes of God. </a:t>
              </a:r>
            </a:p>
            <a:p>
              <a:pPr marL="342900" indent="-342900">
                <a:buAutoNum type="arabicPeriod"/>
              </a:pPr>
              <a:r>
                <a:rPr lang="en-US" sz="2000" dirty="0" smtClean="0">
                  <a:latin typeface="Arial" panose="020B0604020202020204" pitchFamily="34" charset="0"/>
                  <a:cs typeface="Arial" panose="020B0604020202020204" pitchFamily="34" charset="0"/>
                </a:rPr>
                <a:t>It’s not satisfied with the status quo (the way things are at present).</a:t>
              </a:r>
            </a:p>
            <a:p>
              <a:pPr marL="342900" indent="-342900">
                <a:buAutoNum type="arabicPeriod"/>
              </a:pPr>
              <a:r>
                <a:rPr lang="en-US" sz="2000" dirty="0" smtClean="0">
                  <a:latin typeface="Arial" panose="020B0604020202020204" pitchFamily="34" charset="0"/>
                  <a:cs typeface="Arial" panose="020B0604020202020204" pitchFamily="34" charset="0"/>
                </a:rPr>
                <a:t>It takes faith.</a:t>
              </a:r>
            </a:p>
            <a:p>
              <a:pPr marL="342900" indent="-342900">
                <a:buAutoNum type="arabicPeriod"/>
              </a:pPr>
              <a:r>
                <a:rPr lang="en-US" sz="2000" dirty="0" smtClean="0">
                  <a:latin typeface="Arial" panose="020B0604020202020204" pitchFamily="34" charset="0"/>
                  <a:cs typeface="Arial" panose="020B0604020202020204" pitchFamily="34" charset="0"/>
                </a:rPr>
                <a:t>It’s communicated in a simple form.</a:t>
              </a:r>
            </a:p>
            <a:p>
              <a:pPr marL="342900" indent="-342900">
                <a:buAutoNum type="arabicPeriod"/>
              </a:pPr>
              <a:r>
                <a:rPr lang="en-US" sz="2000" dirty="0" smtClean="0">
                  <a:latin typeface="Arial" panose="020B0604020202020204" pitchFamily="34" charset="0"/>
                  <a:cs typeface="Arial" panose="020B0604020202020204" pitchFamily="34" charset="0"/>
                </a:rPr>
                <a:t>It moves one toward prayer and action/it gives a sense of urgency.</a:t>
              </a:r>
            </a:p>
            <a:p>
              <a:pPr marL="342900" indent="-342900">
                <a:buAutoNum type="arabicPeriod"/>
              </a:pPr>
              <a:r>
                <a:rPr lang="en-US" sz="2000" dirty="0" smtClean="0">
                  <a:latin typeface="Arial" panose="020B0604020202020204" pitchFamily="34" charset="0"/>
                  <a:cs typeface="Arial" panose="020B0604020202020204" pitchFamily="34" charset="0"/>
                </a:rPr>
                <a:t>It’s shared among leaders and members. </a:t>
              </a:r>
              <a:endParaRPr lang="en-US" sz="2000" dirty="0">
                <a:latin typeface="Arial" panose="020B0604020202020204" pitchFamily="34" charset="0"/>
                <a:cs typeface="Arial" panose="020B0604020202020204" pitchFamily="34" charset="0"/>
              </a:endParaRPr>
            </a:p>
          </p:txBody>
        </p:sp>
      </p:grpSp>
      <p:grpSp>
        <p:nvGrpSpPr>
          <p:cNvPr id="14" name="Group 13"/>
          <p:cNvGrpSpPr/>
          <p:nvPr/>
        </p:nvGrpSpPr>
        <p:grpSpPr>
          <a:xfrm>
            <a:off x="0" y="457200"/>
            <a:ext cx="6477000" cy="432000"/>
            <a:chOff x="0" y="457200"/>
            <a:chExt cx="6477000" cy="432000"/>
          </a:xfrm>
        </p:grpSpPr>
        <p:grpSp>
          <p:nvGrpSpPr>
            <p:cNvPr id="15" name="Group 14"/>
            <p:cNvGrpSpPr/>
            <p:nvPr/>
          </p:nvGrpSpPr>
          <p:grpSpPr>
            <a:xfrm>
              <a:off x="6019800" y="457201"/>
              <a:ext cx="457200" cy="427430"/>
              <a:chOff x="4953000" y="1011618"/>
              <a:chExt cx="466561" cy="436181"/>
            </a:xfrm>
          </p:grpSpPr>
          <p:sp>
            <p:nvSpPr>
              <p:cNvPr id="17" name="Rectangle 16"/>
              <p:cNvSpPr/>
              <p:nvPr/>
            </p:nvSpPr>
            <p:spPr>
              <a:xfrm>
                <a:off x="4971490" y="1015799"/>
                <a:ext cx="432001" cy="432000"/>
              </a:xfrm>
              <a:prstGeom prst="rect">
                <a:avLst/>
              </a:prstGeom>
              <a:solidFill>
                <a:srgbClr val="F9B200"/>
              </a:solidFill>
              <a:ln>
                <a:solidFill>
                  <a:srgbClr val="F9B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Imagen 9"/>
              <p:cNvPicPr>
                <a:picLocks noChangeAspect="1"/>
              </p:cNvPicPr>
              <p:nvPr/>
            </p:nvPicPr>
            <p:blipFill>
              <a:blip r:embed="rId3">
                <a:duotone>
                  <a:schemeClr val="bg2">
                    <a:shade val="45000"/>
                    <a:satMod val="135000"/>
                  </a:schemeClr>
                  <a:prstClr val="white"/>
                </a:duotone>
              </a:blip>
              <a:stretch>
                <a:fillRect/>
              </a:stretch>
            </p:blipFill>
            <p:spPr>
              <a:xfrm>
                <a:off x="4953000" y="1011618"/>
                <a:ext cx="466561" cy="432001"/>
              </a:xfrm>
              <a:prstGeom prst="rect">
                <a:avLst/>
              </a:prstGeom>
            </p:spPr>
          </p:pic>
        </p:grpSp>
        <p:sp>
          <p:nvSpPr>
            <p:cNvPr id="16" name="Título 1"/>
            <p:cNvSpPr txBox="1">
              <a:spLocks/>
            </p:cNvSpPr>
            <p:nvPr/>
          </p:nvSpPr>
          <p:spPr>
            <a:xfrm>
              <a:off x="0" y="457200"/>
              <a:ext cx="5943600" cy="432000"/>
            </a:xfrm>
            <a:prstGeom prst="rect">
              <a:avLst/>
            </a:prstGeom>
            <a:solidFill>
              <a:srgbClr val="1D398D"/>
            </a:solidFill>
          </p:spPr>
          <p:txBody>
            <a:bodyPr vert="horz" lIns="360000" tIns="0" rIns="91440" bIns="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2000" b="1" dirty="0">
                  <a:solidFill>
                    <a:schemeClr val="bg1"/>
                  </a:solidFill>
                  <a:latin typeface="Arial" panose="020B0604020202020204" pitchFamily="34" charset="0"/>
                  <a:cs typeface="Arial" panose="020B0604020202020204" pitchFamily="34" charset="0"/>
                </a:rPr>
                <a:t>FIVE ELEMENTS OF A HEALTHY CHURCH</a:t>
              </a:r>
            </a:p>
          </p:txBody>
        </p:sp>
      </p:grpSp>
      <p:sp>
        <p:nvSpPr>
          <p:cNvPr id="19" name="Rectangle 18"/>
          <p:cNvSpPr/>
          <p:nvPr/>
        </p:nvSpPr>
        <p:spPr>
          <a:xfrm>
            <a:off x="304800" y="1143000"/>
            <a:ext cx="6477000" cy="369332"/>
          </a:xfrm>
          <a:prstGeom prst="rect">
            <a:avLst/>
          </a:prstGeom>
        </p:spPr>
        <p:txBody>
          <a:bodyPr wrap="square">
            <a:spAutoFit/>
          </a:bodyPr>
          <a:lstStyle/>
          <a:p>
            <a:r>
              <a:rPr lang="en-US" b="1" dirty="0" smtClean="0">
                <a:latin typeface="Arial" panose="020B0604020202020204" pitchFamily="34" charset="0"/>
                <a:cs typeface="Arial" panose="020B0604020202020204" pitchFamily="34" charset="0"/>
              </a:rPr>
              <a:t>CLEAR VISION</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20531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1088</TotalTime>
  <Words>1536</Words>
  <Application>Microsoft Macintosh PowerPoint</Application>
  <PresentationFormat>On-screen Show (4:3)</PresentationFormat>
  <Paragraphs>265</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Become a church with an IMPACT!</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Deer Creek</dc:creator>
  <cp:lastModifiedBy>Carla L</cp:lastModifiedBy>
  <cp:revision>171</cp:revision>
  <dcterms:created xsi:type="dcterms:W3CDTF">2015-08-04T22:04:08Z</dcterms:created>
  <dcterms:modified xsi:type="dcterms:W3CDTF">2015-08-31T15:38:31Z</dcterms:modified>
</cp:coreProperties>
</file>